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notesMasterIdLst>
    <p:notesMasterId r:id="rId4"/>
  </p:notesMasterIdLst>
  <p:handoutMasterIdLst>
    <p:handoutMasterId r:id="rId5"/>
  </p:handoutMasterIdLst>
  <p:sldIdLst>
    <p:sldId id="256" r:id="rId2"/>
    <p:sldId id="260" r:id="rId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6BA33BE5-61A3-4DAF-B637-E44C96A03B1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C8E15033-D26E-40F2-8455-7DCEDC8F6B5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7FBA37-1435-4991-BACB-ACB90C5352BA}" type="slidenum">
              <a:rPr lang="es-ES"/>
              <a:pPr/>
              <a:t>1</a:t>
            </a:fld>
            <a:endParaRPr lang="es-E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7843D1-BB47-4131-A0DC-2E24494A85A7}" type="slidenum">
              <a:rPr lang="es-ES"/>
              <a:pPr/>
              <a:t>2</a:t>
            </a:fld>
            <a:endParaRPr lang="es-E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pPr>
              <a:defRPr/>
            </a:pPr>
            <a:fld id="{3FE1BC7F-35A1-48D9-9517-9C16DA2A0304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669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7F590A-79E4-4A16-A0C0-5FD663E861C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87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pPr>
              <a:defRPr/>
            </a:pPr>
            <a:fld id="{EB7F590A-79E4-4A16-A0C0-5FD663E861C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8768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pPr>
              <a:defRPr/>
            </a:pPr>
            <a:fld id="{EB7F590A-79E4-4A16-A0C0-5FD663E861C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6752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pPr>
              <a:defRPr/>
            </a:pPr>
            <a:fld id="{EB7F590A-79E4-4A16-A0C0-5FD663E861C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593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7F590A-79E4-4A16-A0C0-5FD663E861C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7951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7F590A-79E4-4A16-A0C0-5FD663E861C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244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4F8F0-0E2A-4A6F-9B57-B98203CDF36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4829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pPr>
              <a:defRPr/>
            </a:pPr>
            <a:fld id="{C9CA43E3-09FE-456B-8720-F0C4D603496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504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789AA-165C-4C46-A354-2B0126521FC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473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pPr>
              <a:defRPr/>
            </a:pPr>
            <a:fld id="{D4B4CB99-EC6E-4B20-9354-2BEE012303A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53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E695E8-1003-4653-BC26-6D7882F7E9B8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02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31AAB8-1480-43E8-B8AE-FE17993A0B2D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095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7F590A-79E4-4A16-A0C0-5FD663E861C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56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8DB03-AF32-491C-8B56-DF98A0FDBDA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224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3E7A6A-749C-49F6-B82D-34C8501CE17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589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868664-F901-486C-9F7A-1C4185782F2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26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B7F590A-79E4-4A16-A0C0-5FD663E861C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8447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file:///C:\Windows\System32\calc.exe" TargetMode="External"/><Relationship Id="rId7" Type="http://schemas.openxmlformats.org/officeDocument/2006/relationships/hyperlink" Target="http://www.mercadolibre.com.a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es-E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Siglo </a:t>
            </a:r>
            <a:r>
              <a:rPr lang="es-ES" dirty="0">
                <a:solidFill>
                  <a:srgbClr val="FF5050"/>
                </a:solidFill>
              </a:rPr>
              <a:t>XXI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s-ES" b="1" dirty="0">
                <a:solidFill>
                  <a:srgbClr val="FFC000"/>
                </a:solidFill>
              </a:rPr>
              <a:t>Líder </a:t>
            </a:r>
            <a:r>
              <a:rPr lang="es-ES" b="1">
                <a:solidFill>
                  <a:srgbClr val="FFC000"/>
                </a:solidFill>
              </a:rPr>
              <a:t>en </a:t>
            </a:r>
            <a:r>
              <a:rPr lang="es-ES" b="1" smtClean="0">
                <a:solidFill>
                  <a:srgbClr val="FFC000"/>
                </a:solidFill>
              </a:rPr>
              <a:t>productos </a:t>
            </a:r>
            <a:r>
              <a:rPr lang="es-ES" b="1" dirty="0">
                <a:solidFill>
                  <a:srgbClr val="FFC000"/>
                </a:solidFill>
              </a:rPr>
              <a:t>electrónicos</a:t>
            </a:r>
          </a:p>
        </p:txBody>
      </p:sp>
      <p:pic>
        <p:nvPicPr>
          <p:cNvPr id="9220" name="Picture 671" descr="http://www.cbafederal.com.ar/gallery/productos/132/big/1250105590_mp4titan2gbus08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2015" y="2020033"/>
            <a:ext cx="11049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11" descr="http://www.ahpinsumos.com.ar/BasePic/mp5%20titan09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0590" y="3861048"/>
            <a:ext cx="10477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12" descr="http://images02.olx.com.ar/ui/2/63/76/32775776_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33989" y="597515"/>
            <a:ext cx="933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286000" y="3786188"/>
            <a:ext cx="417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pperplate Gothic Bold" pitchFamily="34" charset="0"/>
              </a:rPr>
              <a:t>COMPARAR PRECIOS EN</a:t>
            </a:r>
            <a:endParaRPr lang="es-ES" b="1" dirty="0">
              <a:solidFill>
                <a:schemeClr val="accent6">
                  <a:lumMod val="20000"/>
                  <a:lumOff val="80000"/>
                </a:schemeClr>
              </a:solidFill>
              <a:latin typeface="Copperplate Gothic Bold" pitchFamily="34" charset="0"/>
            </a:endParaRPr>
          </a:p>
        </p:txBody>
      </p:sp>
      <p:pic>
        <p:nvPicPr>
          <p:cNvPr id="10245" name="Picture 9" descr="C:\Documents and Settings\Administrador\Configuración local\Archivos temporales de Internet\Content.IE5\3XGVBSBD\MP900399541[1].jpg">
            <a:hlinkClick r:id="rId3" action="ppaction://program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625" y="642938"/>
            <a:ext cx="2184400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10 Conector recto de flecha"/>
          <p:cNvCxnSpPr/>
          <p:nvPr/>
        </p:nvCxnSpPr>
        <p:spPr>
          <a:xfrm>
            <a:off x="785813" y="4572000"/>
            <a:ext cx="7715250" cy="15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7" name="Picture 11" descr="C:\Documents and Settings\Administrador\Configuración local\Archivos temporales de Internet\Content.IE5\I3JR1UR2\MP900424388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28938" y="642938"/>
            <a:ext cx="2941637" cy="193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Picture 12" descr="C:\Documents and Settings\Administrador\Configuración local\Archivos temporales de Internet\Content.IE5\VOZ2CZZZ\MP900444381[1]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15063" y="642938"/>
            <a:ext cx="2320925" cy="300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 descr="2016-07-28_203056.jp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813" y="4995857"/>
            <a:ext cx="3708415" cy="98273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7572" y="4995857"/>
            <a:ext cx="3708416" cy="1043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268</TotalTime>
  <Words>11</Words>
  <Application>Microsoft Office PowerPoint</Application>
  <PresentationFormat>Presentación en pantalla (4:3)</PresentationFormat>
  <Paragraphs>5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Century Gothic</vt:lpstr>
      <vt:lpstr>Copperplate Gothic Bold</vt:lpstr>
      <vt:lpstr>Verdana</vt:lpstr>
      <vt:lpstr>Wingdings 2</vt:lpstr>
      <vt:lpstr>Estela de condensación</vt:lpstr>
      <vt:lpstr>Siglo XXI</vt:lpstr>
      <vt:lpstr>Presentación de PowerPoint</vt:lpstr>
    </vt:vector>
  </TitlesOfParts>
  <Company>cfg-sistemas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Siglo XXI</dc:title>
  <dc:creator>Claudio</dc:creator>
  <cp:lastModifiedBy>Asus</cp:lastModifiedBy>
  <cp:revision>28</cp:revision>
  <dcterms:created xsi:type="dcterms:W3CDTF">2010-08-16T02:59:41Z</dcterms:created>
  <dcterms:modified xsi:type="dcterms:W3CDTF">2020-06-05T03:49:31Z</dcterms:modified>
</cp:coreProperties>
</file>