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21" autoAdjust="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</p:spPr>
        <p:txBody>
          <a:bodyPr anchor="ctr" anchorCtr="1"/>
          <a:lstStyle/>
          <a:p>
            <a:pPr algn="ctr"/>
            <a:endParaRPr lang="es-AR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s-AR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4607-662B-4A6D-B819-BDC974669D3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5DD0B-924C-4FC7-B736-8382867F205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D15B6-52C4-411E-8F57-C43D8AE8483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18346-767A-4522-8D06-78237C32B101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B6BE4-2525-4D7E-A812-5A7160B3E08C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EDF0-82E9-46AE-88CA-A8F4D6123464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BECF4-0638-400C-BF1D-187CD0264C22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1EFF5-617C-4609-9E4B-F259A5E6805B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6A758-D685-41C4-A9DE-91AB8AD71F2F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CC649-CB01-4629-80EB-E629ABF1F42B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24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4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4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7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27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7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027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cambiar el estilo de título	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1028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1028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32929D0-E98F-46BF-980E-654186854D06}" type="slidenum">
              <a:rPr lang="es-AR"/>
              <a:pPr/>
              <a:t>‹Nº›</a:t>
            </a:fld>
            <a:endParaRPr lang="es-AR"/>
          </a:p>
        </p:txBody>
      </p:sp>
      <p:sp>
        <p:nvSpPr>
          <p:cNvPr id="1028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\Downloads\Tp2%20de%20Nivel%201%20-%20Integraci&#243;n\ULTIMO%20MOMENTO.xlsx!Meteorol&#243;gicas!F5C3:F11C1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00113" y="692150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Menú de datos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71550" y="2490788"/>
            <a:ext cx="331241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</a:rPr>
              <a:t>Economía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</a:rPr>
              <a:t>Espectáculos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</a:rPr>
              <a:t>Deportes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</a:rPr>
              <a:t>Policiales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 err="1">
                <a:latin typeface="Tahoma" charset="0"/>
              </a:rPr>
              <a:t>Meterológicas</a:t>
            </a:r>
            <a:endParaRPr lang="es-ES" sz="2800" dirty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sz="2800" dirty="0">
              <a:latin typeface="Tahoma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2438" y="2482438"/>
            <a:ext cx="331241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solidFill>
                  <a:srgbClr val="FFFF00"/>
                </a:solidFill>
                <a:latin typeface="Tahoma" charset="0"/>
              </a:rPr>
              <a:t>Insumos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solidFill>
                  <a:srgbClr val="FFFF00"/>
                </a:solidFill>
                <a:latin typeface="Tahoma" charset="0"/>
              </a:rPr>
              <a:t>Programación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solidFill>
                  <a:srgbClr val="FFFF00"/>
                </a:solidFill>
                <a:latin typeface="Tahoma" charset="0"/>
              </a:rPr>
              <a:t>Gráficos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Economía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00113" y="131217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Espectáculos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Deportes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Policiales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Deportes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44"/>
          <a:stretch/>
        </p:blipFill>
        <p:spPr>
          <a:xfrm>
            <a:off x="-36512" y="0"/>
            <a:ext cx="9180512" cy="68580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40812" y="4130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Meteorológicas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C6CEAD4C-030D-04FB-6E45-F757671E5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480366"/>
              </p:ext>
            </p:extLst>
          </p:nvPr>
        </p:nvGraphicFramePr>
        <p:xfrm>
          <a:off x="519113" y="2857500"/>
          <a:ext cx="8105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105719" imgH="1143142" progId="Excel.Sheet.12">
                  <p:link updateAutomatic="1"/>
                </p:oleObj>
              </mc:Choice>
              <mc:Fallback>
                <p:oleObj name="Worksheet" r:id="rId3" imgW="8105719" imgH="114314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3" y="2857500"/>
                        <a:ext cx="810577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dirty="0"/>
              <a:t>Resumen de Insumos y Programación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o">
  <a:themeElements>
    <a:clrScheme name="Globo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93</TotalTime>
  <Words>29</Words>
  <Application>Microsoft Office PowerPoint</Application>
  <PresentationFormat>Presentación en pantalla (4:3)</PresentationFormat>
  <Paragraphs>23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SwitzerlandInserat</vt:lpstr>
      <vt:lpstr>Tahoma</vt:lpstr>
      <vt:lpstr>Times New Roman</vt:lpstr>
      <vt:lpstr>Verdana</vt:lpstr>
      <vt:lpstr>Wingdings</vt:lpstr>
      <vt:lpstr>Globo</vt:lpstr>
      <vt:lpstr>C:\Users\Pedro\Downloads\Tp2 de Nivel 1 - Integración\ULTIMO MOMENTO.xlsx!Meteorológicas!F5C3:F11C11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Insumos y Programación</vt:lpstr>
    </vt:vector>
  </TitlesOfParts>
  <Company>//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MFAZZARI</dc:creator>
  <cp:lastModifiedBy>Gabriela Barlett</cp:lastModifiedBy>
  <cp:revision>13</cp:revision>
  <dcterms:created xsi:type="dcterms:W3CDTF">2009-11-18T17:01:22Z</dcterms:created>
  <dcterms:modified xsi:type="dcterms:W3CDTF">2022-10-04T23:01:39Z</dcterms:modified>
</cp:coreProperties>
</file>