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94" r:id="rId11"/>
    <p:sldId id="264" r:id="rId12"/>
    <p:sldId id="295" r:id="rId13"/>
    <p:sldId id="296" r:id="rId14"/>
    <p:sldId id="297" r:id="rId15"/>
    <p:sldId id="265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K" altLang="en-US" dirty="0"/>
              <a:t>蔡旨</a:t>
            </a:r>
            <a:r>
              <a:rPr lang="zh-HK" altLang="en-US" dirty="0" smtClean="0"/>
              <a:t>軒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打磚塊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/>
              <a:t>4a3k0054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734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780" y="2718419"/>
            <a:ext cx="9601200" cy="6248400"/>
          </a:xfrm>
        </p:spPr>
        <p:txBody>
          <a:bodyPr/>
          <a:lstStyle/>
          <a:p>
            <a:r>
              <a:rPr lang="en-US" altLang="zh-HK" dirty="0" err="1" smtClean="0"/>
              <a:t>YourTotalPoint</a:t>
            </a:r>
            <a:r>
              <a:rPr lang="zh-HK" altLang="en-US" dirty="0"/>
              <a:t>是遊玩過所有回合的總分數。在回合輸掉後就會把目前分數加進這樣。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Level</a:t>
            </a:r>
            <a:r>
              <a:rPr lang="zh-HK" altLang="en-US" dirty="0"/>
              <a:t>是當前等級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Score</a:t>
            </a:r>
            <a:r>
              <a:rPr lang="zh-HK" altLang="en-US" dirty="0"/>
              <a:t>是當前回合的得分分數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Times</a:t>
            </a:r>
            <a:r>
              <a:rPr lang="zh-HK" altLang="en-US" dirty="0"/>
              <a:t>為當前的經驗加成，在下頁長細講解經驗加成系統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Ball</a:t>
            </a:r>
            <a:r>
              <a:rPr lang="zh-HK" altLang="en-US" dirty="0"/>
              <a:t>是指當前有多少個球</a:t>
            </a:r>
            <a:endParaRPr lang="zh-HK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45519" cy="2718419"/>
          </a:xfrm>
        </p:spPr>
      </p:pic>
    </p:spTree>
    <p:extLst>
      <p:ext uri="{BB962C8B-B14F-4D97-AF65-F5344CB8AC3E}">
        <p14:creationId xmlns:p14="http://schemas.microsoft.com/office/powerpoint/2010/main" val="2727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248400"/>
          </a:xfrm>
        </p:spPr>
        <p:txBody>
          <a:bodyPr/>
          <a:lstStyle/>
          <a:p>
            <a:r>
              <a:rPr lang="en-US" altLang="zh-HK" dirty="0" smtClean="0"/>
              <a:t>Times</a:t>
            </a:r>
            <a:r>
              <a:rPr lang="zh-HK" altLang="en-US" dirty="0"/>
              <a:t>的經驗系統</a:t>
            </a:r>
            <a:r>
              <a:rPr lang="zh-HK" altLang="en-US" dirty="0" smtClean="0"/>
              <a:t>：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原設</a:t>
            </a:r>
            <a:r>
              <a:rPr lang="zh-HK" altLang="en-US" dirty="0" smtClean="0"/>
              <a:t>定</a:t>
            </a:r>
            <a:r>
              <a:rPr lang="en-US" altLang="zh-HK" dirty="0" smtClean="0"/>
              <a:t>1</a:t>
            </a:r>
            <a:r>
              <a:rPr lang="zh-HK" altLang="en-US" dirty="0"/>
              <a:t>個球消</a:t>
            </a:r>
            <a:r>
              <a:rPr lang="zh-HK" altLang="en-US" dirty="0" smtClean="0"/>
              <a:t>除</a:t>
            </a:r>
            <a:r>
              <a:rPr lang="en-US" altLang="zh-HK" dirty="0" smtClean="0"/>
              <a:t>1</a:t>
            </a:r>
            <a:r>
              <a:rPr lang="zh-HK" altLang="en-US" dirty="0"/>
              <a:t>個磚就</a:t>
            </a:r>
            <a:r>
              <a:rPr lang="zh-HK" altLang="en-US" dirty="0" smtClean="0"/>
              <a:t>有</a:t>
            </a:r>
            <a:r>
              <a:rPr lang="en-US" altLang="zh-HK" dirty="0" smtClean="0"/>
              <a:t>1</a:t>
            </a:r>
            <a:r>
              <a:rPr lang="zh-HK" altLang="en-US" dirty="0"/>
              <a:t>分，但在你未接到球之前，</a:t>
            </a:r>
            <a:r>
              <a:rPr lang="zh-HK" altLang="en-US" dirty="0" smtClean="0"/>
              <a:t>每</a:t>
            </a:r>
            <a:r>
              <a:rPr lang="en-US" altLang="zh-HK" dirty="0" smtClean="0"/>
              <a:t>1</a:t>
            </a:r>
            <a:r>
              <a:rPr lang="zh-HK" altLang="en-US" dirty="0" smtClean="0"/>
              <a:t>次</a:t>
            </a:r>
            <a:r>
              <a:rPr lang="zh-HK" altLang="en-US" dirty="0"/>
              <a:t>連續消磚</a:t>
            </a:r>
            <a:r>
              <a:rPr lang="zh-HK" altLang="en-US" dirty="0" smtClean="0"/>
              <a:t>為</a:t>
            </a:r>
            <a:r>
              <a:rPr lang="en-US" altLang="zh-HK" dirty="0" smtClean="0"/>
              <a:t>1</a:t>
            </a:r>
            <a:r>
              <a:rPr lang="zh-HK" altLang="en-US" dirty="0" smtClean="0"/>
              <a:t>個</a:t>
            </a:r>
            <a:r>
              <a:rPr lang="en-US" altLang="zh-HK" dirty="0" smtClean="0"/>
              <a:t>combo</a:t>
            </a:r>
            <a:r>
              <a:rPr lang="zh-HK" altLang="en-US" dirty="0"/>
              <a:t>，就會增加得到分</a:t>
            </a:r>
            <a:r>
              <a:rPr lang="zh-HK" altLang="en-US" dirty="0" smtClean="0"/>
              <a:t>數</a:t>
            </a:r>
            <a:r>
              <a:rPr lang="en-US" altLang="zh-HK" dirty="0" smtClean="0"/>
              <a:t>1</a:t>
            </a:r>
            <a:r>
              <a:rPr lang="zh-HK" altLang="en-US" dirty="0" smtClean="0"/>
              <a:t>倍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每多一個球，又會令得分獎勵倍</a:t>
            </a:r>
            <a:r>
              <a:rPr lang="zh-HK" altLang="en-US" dirty="0" smtClean="0"/>
              <a:t>數翻增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當前遊戲等級也會影響得分獎勵倍</a:t>
            </a:r>
            <a:r>
              <a:rPr lang="zh-HK" altLang="en-US" dirty="0" smtClean="0"/>
              <a:t>率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有在商店裡購買升</a:t>
            </a:r>
            <a:r>
              <a:rPr lang="zh-HK" altLang="en-US" dirty="0" smtClean="0"/>
              <a:t>級</a:t>
            </a:r>
            <a:r>
              <a:rPr lang="zh-HK" altLang="en-US" dirty="0"/>
              <a:t>增加分數加成獎勵的話，就會為每次得到分數時增</a:t>
            </a:r>
            <a:r>
              <a:rPr lang="zh-HK" altLang="en-US" dirty="0" smtClean="0"/>
              <a:t>加</a:t>
            </a:r>
            <a:r>
              <a:rPr lang="en-US" altLang="zh-HK" dirty="0" smtClean="0"/>
              <a:t>1.75</a:t>
            </a:r>
            <a:r>
              <a:rPr lang="zh-HK" altLang="en-US" dirty="0" smtClean="0"/>
              <a:t>倍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如果想購買貴價的升級這個系統就是個好幫手。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536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70854"/>
            <a:ext cx="9601200" cy="3987146"/>
          </a:xfrm>
        </p:spPr>
        <p:txBody>
          <a:bodyPr/>
          <a:lstStyle/>
          <a:p>
            <a:r>
              <a:rPr lang="zh-HK" altLang="en-US" dirty="0"/>
              <a:t>這些是遊戲中要打掉的磚塊，球碰到磚塊會亂數隨機彈走，其他都如常反彈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這些磚塊會左右跑來跑</a:t>
            </a:r>
            <a:r>
              <a:rPr lang="zh-HK" altLang="en-US" dirty="0" smtClean="0"/>
              <a:t>去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每去下一等級時，磚塊們就會比上一等級生成多一行，即</a:t>
            </a:r>
            <a:r>
              <a:rPr lang="zh-HK" altLang="en-US" dirty="0" smtClean="0"/>
              <a:t>多</a:t>
            </a:r>
            <a:r>
              <a:rPr lang="en-US" altLang="zh-HK" dirty="0" smtClean="0"/>
              <a:t>17</a:t>
            </a:r>
            <a:r>
              <a:rPr lang="zh-HK" altLang="en-US" dirty="0"/>
              <a:t>個磚塊</a:t>
            </a:r>
            <a:endParaRPr lang="zh-HK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5" y="0"/>
            <a:ext cx="11038815" cy="2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855123" cy="6248400"/>
          </a:xfrm>
        </p:spPr>
        <p:txBody>
          <a:bodyPr/>
          <a:lstStyle/>
          <a:p>
            <a:r>
              <a:rPr lang="zh-HK" altLang="en-US" dirty="0"/>
              <a:t>到了等</a:t>
            </a:r>
            <a:r>
              <a:rPr lang="zh-HK" altLang="en-US" dirty="0" smtClean="0"/>
              <a:t>級</a:t>
            </a:r>
            <a:r>
              <a:rPr lang="en-US" altLang="zh-HK" dirty="0" smtClean="0"/>
              <a:t>2</a:t>
            </a:r>
            <a:r>
              <a:rPr lang="zh-HK" altLang="en-US" dirty="0"/>
              <a:t>後，遊戲就不會那麼單調了，會有敵對的球從天而降掉下來，這些球就反過來不要碰到它，一碰到它們就會馬上輸掉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這些球是會每五秒刷一粒出來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小心不要碰到它們喔</a:t>
            </a:r>
            <a:endParaRPr lang="zh-HK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23" y="0"/>
            <a:ext cx="7336877" cy="42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786213" cy="6248400"/>
          </a:xfrm>
        </p:spPr>
        <p:txBody>
          <a:bodyPr/>
          <a:lstStyle/>
          <a:p>
            <a:r>
              <a:rPr lang="zh-HK" altLang="en-US" dirty="0"/>
              <a:t>到了第五關後，雖然沒什麼人能活到第五</a:t>
            </a:r>
            <a:r>
              <a:rPr lang="zh-HK" altLang="en-US" dirty="0" smtClean="0"/>
              <a:t>關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就會有一個大型正方體緩慢游走，所有物件也不會跟它有任何碰撞，就是說它只作一個阻隔視線的效果，如果球在這大正方體之內，那玩家最好要記到這粒球的路徑了。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13" y="-1424"/>
            <a:ext cx="7405787" cy="62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程式</a:t>
            </a:r>
            <a:r>
              <a:rPr lang="zh-HK" altLang="en-US" dirty="0" smtClean="0"/>
              <a:t>開發</a:t>
            </a:r>
            <a:r>
              <a:rPr lang="en-US" altLang="zh-HK" dirty="0" smtClean="0"/>
              <a:t>LOG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/* </a:t>
            </a:r>
            <a:r>
              <a:rPr lang="en-US" altLang="zh-HK" dirty="0" err="1"/>
              <a:t>Updata</a:t>
            </a:r>
            <a:r>
              <a:rPr lang="en-US" altLang="zh-HK" dirty="0"/>
              <a:t> Log</a:t>
            </a:r>
          </a:p>
          <a:p>
            <a:r>
              <a:rPr lang="zh-HK" altLang="en-US" dirty="0"/>
              <a:t>    </a:t>
            </a:r>
            <a:r>
              <a:rPr lang="en-US" altLang="zh-HK" dirty="0"/>
              <a:t>19/6/2015 </a:t>
            </a:r>
            <a:r>
              <a:rPr lang="zh-HK" altLang="en-US" dirty="0"/>
              <a:t>彈珠台 </a:t>
            </a:r>
            <a:r>
              <a:rPr lang="en-US" altLang="zh-HK" dirty="0" err="1"/>
              <a:t>ver</a:t>
            </a:r>
            <a:r>
              <a:rPr lang="en-US" altLang="zh-HK" dirty="0"/>
              <a:t> 1:00</a:t>
            </a:r>
          </a:p>
          <a:p>
            <a:r>
              <a:rPr lang="zh-TW" altLang="en-US" dirty="0"/>
              <a:t> * 像一個遊戲的樣子</a:t>
            </a:r>
          </a:p>
          <a:p>
            <a:r>
              <a:rPr lang="zh-TW" altLang="en-US" dirty="0"/>
              <a:t> * 修正一開始球往下跑的問題</a:t>
            </a:r>
          </a:p>
          <a:p>
            <a:r>
              <a:rPr lang="zh-HK" altLang="en-US" dirty="0"/>
              <a:t> * 分數系統</a:t>
            </a:r>
          </a:p>
          <a:p>
            <a:r>
              <a:rPr lang="en-US" altLang="zh-HK" dirty="0"/>
              <a:t> * Combo</a:t>
            </a:r>
            <a:r>
              <a:rPr lang="zh-HK" altLang="en-US" dirty="0"/>
              <a:t>系統</a:t>
            </a:r>
          </a:p>
          <a:p>
            <a:r>
              <a:rPr lang="zh-HK" altLang="en-US" dirty="0"/>
              <a:t> * 多重球系</a:t>
            </a:r>
            <a:r>
              <a:rPr lang="zh-HK" altLang="en-US" dirty="0" smtClean="0"/>
              <a:t>統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73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HK" altLang="en-US" dirty="0"/>
          </a:p>
          <a:p>
            <a:r>
              <a:rPr lang="zh-HK" altLang="en-US" dirty="0"/>
              <a:t> * </a:t>
            </a:r>
            <a:r>
              <a:rPr lang="en-US" altLang="zh-HK" dirty="0"/>
              <a:t>20/6/2015 </a:t>
            </a:r>
            <a:r>
              <a:rPr lang="zh-HK" altLang="en-US" dirty="0"/>
              <a:t>彈珠台 </a:t>
            </a:r>
            <a:r>
              <a:rPr lang="en-US" altLang="zh-HK" dirty="0" err="1"/>
              <a:t>ver</a:t>
            </a:r>
            <a:r>
              <a:rPr lang="en-US" altLang="zh-HK" dirty="0"/>
              <a:t> 1:01</a:t>
            </a:r>
          </a:p>
          <a:p>
            <a:r>
              <a:rPr lang="zh-TW" altLang="en-US" dirty="0"/>
              <a:t> * 新增新的擋</a:t>
            </a:r>
            <a:r>
              <a:rPr lang="zh-TW" altLang="en-US" dirty="0" smtClean="0"/>
              <a:t>板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5832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zh-HK" altLang="en-US" dirty="0"/>
              <a:t> * </a:t>
            </a:r>
            <a:r>
              <a:rPr lang="en-US" altLang="zh-HK" dirty="0"/>
              <a:t>21/6/2015 </a:t>
            </a:r>
            <a:r>
              <a:rPr lang="zh-HK" altLang="en-US" dirty="0"/>
              <a:t>彈珠台 </a:t>
            </a:r>
            <a:r>
              <a:rPr lang="en-US" altLang="zh-HK" dirty="0" err="1"/>
              <a:t>ver</a:t>
            </a:r>
            <a:r>
              <a:rPr lang="en-US" altLang="zh-HK" dirty="0"/>
              <a:t> 1:10</a:t>
            </a:r>
          </a:p>
          <a:p>
            <a:r>
              <a:rPr lang="zh-HK" altLang="en-US" dirty="0"/>
              <a:t> * 亂數系統</a:t>
            </a:r>
          </a:p>
          <a:p>
            <a:r>
              <a:rPr lang="zh-TW" altLang="en-US" dirty="0"/>
              <a:t> * 增建重生系</a:t>
            </a:r>
            <a:r>
              <a:rPr lang="zh-TW" altLang="en-US" dirty="0" smtClean="0"/>
              <a:t>統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2604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zh-HK" altLang="en-US" dirty="0"/>
              <a:t> * </a:t>
            </a:r>
            <a:r>
              <a:rPr lang="en-US" altLang="zh-HK" dirty="0"/>
              <a:t>22/6/2015 </a:t>
            </a:r>
            <a:r>
              <a:rPr lang="zh-HK" altLang="en-US" dirty="0"/>
              <a:t>彈珠台 </a:t>
            </a:r>
            <a:r>
              <a:rPr lang="en-US" altLang="zh-HK" dirty="0" err="1"/>
              <a:t>ver</a:t>
            </a:r>
            <a:r>
              <a:rPr lang="en-US" altLang="zh-HK" dirty="0"/>
              <a:t> 1:20</a:t>
            </a:r>
          </a:p>
          <a:p>
            <a:r>
              <a:rPr lang="zh-TW" altLang="en-US" dirty="0"/>
              <a:t> * 新增商店系統</a:t>
            </a:r>
          </a:p>
          <a:p>
            <a:r>
              <a:rPr lang="zh-TW" altLang="en-US" dirty="0"/>
              <a:t> * 增加兩人遊玩模式</a:t>
            </a:r>
          </a:p>
          <a:p>
            <a:r>
              <a:rPr lang="zh-TW" altLang="en-US" dirty="0"/>
              <a:t> * 快速離開遊戲 </a:t>
            </a:r>
            <a:r>
              <a:rPr lang="en-US" altLang="zh-TW" dirty="0"/>
              <a:t>"P</a:t>
            </a:r>
            <a:r>
              <a:rPr lang="en-US" altLang="zh-TW" dirty="0" smtClean="0"/>
              <a:t>"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4459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zh-HK" altLang="en-US" dirty="0"/>
              <a:t> * </a:t>
            </a:r>
            <a:r>
              <a:rPr lang="en-US" altLang="zh-HK" dirty="0"/>
              <a:t>23/6/2015 </a:t>
            </a:r>
            <a:r>
              <a:rPr lang="zh-HK" altLang="en-US" dirty="0"/>
              <a:t>彈珠台 </a:t>
            </a:r>
            <a:r>
              <a:rPr lang="en-US" altLang="zh-HK" dirty="0" err="1"/>
              <a:t>ver</a:t>
            </a:r>
            <a:r>
              <a:rPr lang="en-US" altLang="zh-HK" dirty="0"/>
              <a:t> 1:30</a:t>
            </a:r>
          </a:p>
          <a:p>
            <a:r>
              <a:rPr lang="zh-TW" altLang="en-US" dirty="0"/>
              <a:t> * 商店升級能力往上調整</a:t>
            </a:r>
          </a:p>
          <a:p>
            <a:r>
              <a:rPr lang="zh-TW" altLang="en-US" dirty="0"/>
              <a:t> * 價格往下調整</a:t>
            </a:r>
          </a:p>
          <a:p>
            <a:r>
              <a:rPr lang="zh-TW" altLang="en-US" dirty="0"/>
              <a:t> * 新增輸入密技</a:t>
            </a:r>
          </a:p>
          <a:p>
            <a:r>
              <a:rPr lang="zh-TW" altLang="en-US" dirty="0"/>
              <a:t> * 修正分數顯示問</a:t>
            </a:r>
            <a:r>
              <a:rPr lang="zh-TW" altLang="en-US" dirty="0" smtClean="0"/>
              <a:t>題</a:t>
            </a:r>
            <a:endParaRPr lang="zh-HK" altLang="en-US" dirty="0"/>
          </a:p>
          <a:p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6294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4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HK" altLang="en-US" dirty="0"/>
              <a:t> * </a:t>
            </a:r>
            <a:r>
              <a:rPr lang="en-US" altLang="zh-HK" dirty="0"/>
              <a:t>24/6/2015 </a:t>
            </a:r>
            <a:r>
              <a:rPr lang="zh-HK" altLang="en-US" dirty="0"/>
              <a:t>彈珠台 </a:t>
            </a:r>
            <a:r>
              <a:rPr lang="en-US" altLang="zh-HK" dirty="0" err="1"/>
              <a:t>ver</a:t>
            </a:r>
            <a:r>
              <a:rPr lang="en-US" altLang="zh-HK" dirty="0"/>
              <a:t> 1:40</a:t>
            </a:r>
          </a:p>
          <a:p>
            <a:r>
              <a:rPr lang="zh-TW" altLang="en-US" dirty="0"/>
              <a:t> * 價格往下調整</a:t>
            </a:r>
          </a:p>
          <a:p>
            <a:r>
              <a:rPr lang="en-US" altLang="zh-HK" dirty="0"/>
              <a:t> * </a:t>
            </a:r>
            <a:r>
              <a:rPr lang="en-US" altLang="zh-HK" dirty="0" err="1"/>
              <a:t>autobot</a:t>
            </a:r>
            <a:r>
              <a:rPr lang="zh-HK" altLang="en-US" dirty="0"/>
              <a:t>按鈕</a:t>
            </a:r>
          </a:p>
          <a:p>
            <a:r>
              <a:rPr lang="zh-HK" altLang="en-US" dirty="0"/>
              <a:t>*</a:t>
            </a:r>
            <a:r>
              <a:rPr lang="en-US" altLang="zh-HK" dirty="0"/>
              <a:t>/</a:t>
            </a:r>
            <a:endParaRPr lang="zh-HK" altLang="en-US" dirty="0"/>
          </a:p>
          <a:p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8112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新東</a:t>
            </a:r>
            <a:r>
              <a:rPr lang="zh-HK" altLang="en-US" dirty="0" smtClean="0"/>
              <a:t>西</a:t>
            </a:r>
            <a:r>
              <a:rPr lang="en-US" altLang="zh-HK" dirty="0" smtClean="0"/>
              <a:t>(</a:t>
            </a:r>
            <a:r>
              <a:rPr lang="zh-HK" altLang="en-US" dirty="0"/>
              <a:t>這次程式所學到的新東</a:t>
            </a:r>
            <a:r>
              <a:rPr lang="zh-HK" altLang="en-US" dirty="0" smtClean="0"/>
              <a:t>西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HK" b="1" dirty="0"/>
              <a:t>程式全螢</a:t>
            </a:r>
            <a:r>
              <a:rPr lang="zh-HK" altLang="zh-HK" b="1" dirty="0" smtClean="0"/>
              <a:t>幕</a:t>
            </a:r>
            <a:endParaRPr lang="en-US" altLang="zh-HK" dirty="0" smtClean="0"/>
          </a:p>
          <a:p>
            <a:endParaRPr lang="en-US" altLang="zh-HK" dirty="0"/>
          </a:p>
          <a:p>
            <a:r>
              <a:rPr lang="zh-HK" altLang="zh-HK" dirty="0" smtClean="0"/>
              <a:t>this.FormBorderStyle </a:t>
            </a:r>
            <a:r>
              <a:rPr lang="zh-HK" altLang="zh-HK" dirty="0"/>
              <a:t>= FormBorderStyle.None;</a:t>
            </a:r>
          </a:p>
          <a:p>
            <a:r>
              <a:rPr lang="zh-HK" altLang="zh-HK" dirty="0"/>
              <a:t>this.WindowState = FormWindowState.Maximized;</a:t>
            </a:r>
          </a:p>
          <a:p>
            <a:r>
              <a:rPr lang="zh-HK" altLang="zh-HK" dirty="0"/>
              <a:t>this.TopMost = true;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1558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Paint Rotation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HK" dirty="0"/>
              <a:t>e.Graphics.RotateTransform(20.0F);</a:t>
            </a:r>
            <a:r>
              <a:rPr lang="en-US" altLang="zh-HK" dirty="0"/>
              <a:t> //</a:t>
            </a:r>
            <a:r>
              <a:rPr lang="zh-HK" altLang="zh-HK" dirty="0"/>
              <a:t>會隨著原點</a:t>
            </a:r>
            <a:r>
              <a:rPr lang="en-US" altLang="zh-HK" dirty="0"/>
              <a:t>(0,0)</a:t>
            </a:r>
            <a:r>
              <a:rPr lang="zh-HK" altLang="zh-HK" dirty="0"/>
              <a:t>旋轉</a:t>
            </a:r>
          </a:p>
          <a:p>
            <a:endParaRPr lang="en-US" altLang="zh-HK" dirty="0" smtClean="0"/>
          </a:p>
          <a:p>
            <a:endParaRPr lang="en-US" altLang="zh-HK" dirty="0"/>
          </a:p>
          <a:p>
            <a:r>
              <a:rPr lang="zh-HK" altLang="zh-HK" dirty="0"/>
              <a:t>自定義會隨著哪點來旋轉</a:t>
            </a:r>
          </a:p>
          <a:p>
            <a:r>
              <a:rPr lang="zh-HK" altLang="zh-HK" dirty="0"/>
              <a:t>m.RotateAt(Rectangle01_RotaionSpeed, new Point(Rectangle01_Pos.X + (Rectangle01_Size / 2), Rectangle01_Pos.Y + (Rectangle01_Size / 2)));</a:t>
            </a:r>
          </a:p>
          <a:p>
            <a:r>
              <a:rPr lang="zh-HK" altLang="zh-HK" dirty="0"/>
              <a:t>e.Graphics.Transform = m ;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92679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HK" b="1" dirty="0"/>
              <a:t>c# Delay 1秒鐘寫法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HK" dirty="0"/>
              <a:t>using System.Threading;</a:t>
            </a:r>
          </a:p>
          <a:p>
            <a:r>
              <a:rPr lang="zh-HK" altLang="zh-HK" dirty="0"/>
              <a:t>Thread.Sleep(1000); //Delay 1秒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4363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HK" dirty="0"/>
              <a:t>輸出</a:t>
            </a:r>
            <a:r>
              <a:rPr lang="en-US" altLang="zh-HK" dirty="0"/>
              <a:t> </a:t>
            </a:r>
            <a:r>
              <a:rPr lang="zh-HK" altLang="zh-HK" dirty="0"/>
              <a:t>內部程式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HK" dirty="0"/>
              <a:t>Console.Write("SampleText</a:t>
            </a:r>
            <a:r>
              <a:rPr lang="en-US" altLang="zh-HK" dirty="0"/>
              <a:t>"</a:t>
            </a:r>
            <a:r>
              <a:rPr lang="zh-HK" altLang="zh-HK" dirty="0"/>
              <a:t>);</a:t>
            </a:r>
          </a:p>
          <a:p>
            <a:r>
              <a:rPr lang="zh-HK" altLang="zh-HK" dirty="0"/>
              <a:t>Console.WriteLine("SampleText");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5696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Class</a:t>
            </a:r>
            <a:r>
              <a:rPr lang="zh-HK" altLang="zh-HK" dirty="0"/>
              <a:t>研究</a:t>
            </a:r>
            <a:br>
              <a:rPr lang="zh-HK" altLang="zh-HK" dirty="0"/>
            </a:b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altLang="zh-HK" dirty="0"/>
              <a:t>Class </a:t>
            </a:r>
            <a:r>
              <a:rPr lang="en-US" altLang="zh-HK" dirty="0" err="1" smtClean="0"/>
              <a:t>ClassTest</a:t>
            </a:r>
            <a:endParaRPr lang="en-US" altLang="zh-HK" dirty="0"/>
          </a:p>
          <a:p>
            <a:r>
              <a:rPr lang="zh-HK" altLang="zh-HK" dirty="0"/>
              <a:t>如果命名</a:t>
            </a:r>
            <a:r>
              <a:rPr lang="en-US" altLang="zh-HK" dirty="0"/>
              <a:t>public </a:t>
            </a:r>
            <a:r>
              <a:rPr lang="en-US" altLang="zh-HK" dirty="0" err="1"/>
              <a:t>ClassTest</a:t>
            </a:r>
            <a:r>
              <a:rPr lang="en-US" altLang="zh-HK" dirty="0"/>
              <a:t>(</a:t>
            </a:r>
            <a:r>
              <a:rPr lang="en-US" altLang="zh-HK" dirty="0" err="1"/>
              <a:t>int</a:t>
            </a:r>
            <a:r>
              <a:rPr lang="en-US" altLang="zh-HK" dirty="0"/>
              <a:t> A)</a:t>
            </a:r>
            <a:r>
              <a:rPr lang="zh-HK" altLang="zh-HK" dirty="0"/>
              <a:t>跟該</a:t>
            </a:r>
            <a:r>
              <a:rPr lang="en-US" altLang="zh-HK" dirty="0"/>
              <a:t>Class</a:t>
            </a:r>
            <a:r>
              <a:rPr lang="zh-HK" altLang="zh-HK" dirty="0"/>
              <a:t>同名</a:t>
            </a:r>
          </a:p>
          <a:p>
            <a:r>
              <a:rPr lang="zh-HK" altLang="zh-HK" dirty="0"/>
              <a:t>就是可在這呼叫他</a:t>
            </a:r>
          </a:p>
          <a:p>
            <a:r>
              <a:rPr lang="en-US" altLang="zh-HK" dirty="0" err="1"/>
              <a:t>ClassTest</a:t>
            </a:r>
            <a:r>
              <a:rPr lang="en-US" altLang="zh-HK" dirty="0"/>
              <a:t> </a:t>
            </a:r>
            <a:r>
              <a:rPr lang="en-US" altLang="zh-HK" dirty="0" err="1"/>
              <a:t>ClassA</a:t>
            </a:r>
            <a:r>
              <a:rPr lang="en-US" altLang="zh-HK" dirty="0"/>
              <a:t> ;</a:t>
            </a:r>
          </a:p>
          <a:p>
            <a:r>
              <a:rPr lang="en-US" altLang="zh-HK" dirty="0" err="1"/>
              <a:t>ClassA</a:t>
            </a:r>
            <a:r>
              <a:rPr lang="en-US" altLang="zh-HK" dirty="0"/>
              <a:t> = new </a:t>
            </a:r>
            <a:r>
              <a:rPr lang="en-US" altLang="zh-HK" dirty="0" err="1"/>
              <a:t>ClassA</a:t>
            </a:r>
            <a:r>
              <a:rPr lang="en-US" altLang="zh-HK" dirty="0"/>
              <a:t>(9</a:t>
            </a:r>
            <a:r>
              <a:rPr lang="en-US" altLang="zh-HK" dirty="0" smtClean="0"/>
              <a:t>);</a:t>
            </a:r>
            <a:endParaRPr lang="en-US" altLang="zh-HK" dirty="0"/>
          </a:p>
          <a:p>
            <a:r>
              <a:rPr lang="zh-HK" altLang="zh-HK" dirty="0"/>
              <a:t>可以多次命名同名</a:t>
            </a:r>
            <a:r>
              <a:rPr lang="en-US" altLang="zh-HK" dirty="0"/>
              <a:t>Class,</a:t>
            </a:r>
            <a:r>
              <a:rPr lang="zh-HK" altLang="zh-HK" dirty="0"/>
              <a:t>只是要放入的內容不同</a:t>
            </a:r>
            <a:r>
              <a:rPr lang="en-US" altLang="zh-HK" dirty="0"/>
              <a:t>.</a:t>
            </a:r>
            <a:endParaRPr lang="zh-HK" altLang="zh-HK" dirty="0"/>
          </a:p>
          <a:p>
            <a:r>
              <a:rPr lang="en-US" altLang="zh-HK" dirty="0"/>
              <a:t>Public </a:t>
            </a:r>
            <a:r>
              <a:rPr lang="en-US" altLang="zh-HK" dirty="0" err="1"/>
              <a:t>ClassTest</a:t>
            </a:r>
            <a:r>
              <a:rPr lang="en-US" altLang="zh-HK" dirty="0"/>
              <a:t>(</a:t>
            </a:r>
            <a:r>
              <a:rPr lang="en-US" altLang="zh-HK" dirty="0" err="1"/>
              <a:t>int</a:t>
            </a:r>
            <a:r>
              <a:rPr lang="en-US" altLang="zh-HK" dirty="0"/>
              <a:t> A)</a:t>
            </a:r>
          </a:p>
          <a:p>
            <a:r>
              <a:rPr lang="en-US" altLang="zh-HK" dirty="0"/>
              <a:t>Public </a:t>
            </a:r>
            <a:r>
              <a:rPr lang="en-US" altLang="zh-HK" dirty="0" err="1"/>
              <a:t>ClassTest</a:t>
            </a:r>
            <a:r>
              <a:rPr lang="en-US" altLang="zh-HK" dirty="0"/>
              <a:t>(</a:t>
            </a:r>
            <a:r>
              <a:rPr lang="en-US" altLang="zh-HK" dirty="0" err="1"/>
              <a:t>int</a:t>
            </a:r>
            <a:r>
              <a:rPr lang="en-US" altLang="zh-HK" dirty="0"/>
              <a:t> </a:t>
            </a:r>
            <a:r>
              <a:rPr lang="en-US" altLang="zh-HK" dirty="0" err="1"/>
              <a:t>A,int</a:t>
            </a:r>
            <a:r>
              <a:rPr lang="en-US" altLang="zh-HK" dirty="0"/>
              <a:t> B)</a:t>
            </a:r>
          </a:p>
          <a:p>
            <a:r>
              <a:rPr lang="en-US" altLang="zh-HK" dirty="0"/>
              <a:t>Public </a:t>
            </a:r>
            <a:r>
              <a:rPr lang="en-US" altLang="zh-HK" dirty="0" err="1"/>
              <a:t>ClassTest</a:t>
            </a:r>
            <a:r>
              <a:rPr lang="en-US" altLang="zh-HK" dirty="0"/>
              <a:t>(</a:t>
            </a:r>
            <a:r>
              <a:rPr lang="en-US" altLang="zh-HK" dirty="0" err="1"/>
              <a:t>int</a:t>
            </a:r>
            <a:r>
              <a:rPr lang="en-US" altLang="zh-HK" dirty="0"/>
              <a:t> </a:t>
            </a:r>
            <a:r>
              <a:rPr lang="en-US" altLang="zh-HK" dirty="0" err="1"/>
              <a:t>A,Point</a:t>
            </a:r>
            <a:r>
              <a:rPr lang="en-US" altLang="zh-HK" dirty="0"/>
              <a:t> B)</a:t>
            </a:r>
          </a:p>
          <a:p>
            <a:pPr marL="0" indent="0">
              <a:buNone/>
            </a:pPr>
            <a:r>
              <a:rPr lang="zh-HK" altLang="zh-HK" dirty="0" smtClean="0"/>
              <a:t>如</a:t>
            </a:r>
            <a:r>
              <a:rPr lang="zh-HK" altLang="zh-HK" dirty="0"/>
              <a:t>拿來傳遞變數的方法內的變數名稱興現在檔案裡的變數名稱相沖，可用</a:t>
            </a:r>
            <a:r>
              <a:rPr lang="en-US" altLang="zh-HK" dirty="0"/>
              <a:t>this.</a:t>
            </a:r>
            <a:r>
              <a:rPr lang="zh-HK" altLang="zh-HK" dirty="0"/>
              <a:t>來分開他</a:t>
            </a:r>
            <a:r>
              <a:rPr lang="zh-HK" altLang="zh-HK" dirty="0" smtClean="0"/>
              <a:t>們</a:t>
            </a:r>
            <a:endParaRPr lang="en-US" altLang="zh-HK" dirty="0" smtClean="0"/>
          </a:p>
          <a:p>
            <a:pPr marL="0" indent="0">
              <a:buNone/>
            </a:pPr>
            <a:r>
              <a:rPr lang="zh-HK" altLang="en-US" dirty="0"/>
              <a:t>就跟期中</a:t>
            </a:r>
            <a:r>
              <a:rPr lang="zh-HK" altLang="en-US" dirty="0" smtClean="0"/>
              <a:t>的</a:t>
            </a:r>
            <a:r>
              <a:rPr lang="en-US" altLang="zh-HK" dirty="0" smtClean="0"/>
              <a:t>form</a:t>
            </a:r>
            <a:r>
              <a:rPr lang="zh-HK" altLang="en-US" dirty="0" smtClean="0"/>
              <a:t>與</a:t>
            </a:r>
            <a:r>
              <a:rPr lang="en-US" altLang="zh-HK" dirty="0" smtClean="0"/>
              <a:t>form</a:t>
            </a:r>
            <a:r>
              <a:rPr lang="zh-HK" altLang="en-US" dirty="0"/>
              <a:t>之間的概念接近一樣</a:t>
            </a:r>
            <a:endParaRPr lang="zh-HK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5657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27842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868" y="3881436"/>
            <a:ext cx="10961532" cy="2976563"/>
          </a:xfrm>
        </p:spPr>
        <p:txBody>
          <a:bodyPr>
            <a:normAutofit/>
          </a:bodyPr>
          <a:lstStyle/>
          <a:p>
            <a:r>
              <a:rPr lang="en-US" altLang="zh-HK" dirty="0" smtClean="0"/>
              <a:t>	</a:t>
            </a:r>
            <a:r>
              <a:rPr lang="zh-HK" altLang="en-US" dirty="0"/>
              <a:t>打磚塊程</a:t>
            </a:r>
            <a:r>
              <a:rPr lang="zh-HK" altLang="en-US" dirty="0"/>
              <a:t>式的主要</a:t>
            </a:r>
            <a:r>
              <a:rPr lang="zh-HK" altLang="en-US" dirty="0" smtClean="0"/>
              <a:t>部</a:t>
            </a:r>
            <a:r>
              <a:rPr lang="zh-HK" altLang="en-US" dirty="0"/>
              <a:t>份，會</a:t>
            </a:r>
            <a:r>
              <a:rPr lang="zh-HK" altLang="en-US" dirty="0"/>
              <a:t>顯示</a:t>
            </a:r>
            <a:r>
              <a:rPr lang="zh-HK" altLang="en-US" dirty="0"/>
              <a:t>出玩家總分，該回合的分數，該回合的進行時間等</a:t>
            </a:r>
            <a:r>
              <a:rPr lang="zh-HK" altLang="en-US" dirty="0" smtClean="0"/>
              <a:t>等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當中有各種功能不一的按鈕。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/>
            </a:r>
            <a:br>
              <a:rPr lang="en-US" altLang="zh-HK" dirty="0" smtClean="0"/>
            </a:br>
            <a:endParaRPr lang="zh-HK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8564" cy="3881437"/>
          </a:xfrm>
        </p:spPr>
      </p:pic>
    </p:spTree>
    <p:extLst>
      <p:ext uri="{BB962C8B-B14F-4D97-AF65-F5344CB8AC3E}">
        <p14:creationId xmlns:p14="http://schemas.microsoft.com/office/powerpoint/2010/main" val="21189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6388" y="609599"/>
            <a:ext cx="5487613" cy="5894231"/>
          </a:xfrm>
        </p:spPr>
        <p:txBody>
          <a:bodyPr>
            <a:normAutofit/>
          </a:bodyPr>
          <a:lstStyle/>
          <a:p>
            <a:r>
              <a:rPr lang="zh-HK" altLang="en-US" dirty="0"/>
              <a:t>這</a:t>
            </a:r>
            <a:r>
              <a:rPr lang="zh-HK" altLang="en-US" dirty="0"/>
              <a:t>是設定玩家人數，最多一人，最多兩合作遊玩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/>
              <a:t/>
            </a:r>
            <a:br>
              <a:rPr lang="en-US" altLang="zh-HK" dirty="0"/>
            </a:br>
            <a:r>
              <a:rPr lang="zh-HK" altLang="en-US" dirty="0"/>
              <a:t>這是放棄遊戲總結分數按鈕、輸入密技、和開啟電腦作弊系統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密技</a:t>
            </a:r>
            <a:r>
              <a:rPr lang="zh-HK" altLang="en-US" dirty="0" smtClean="0"/>
              <a:t>為</a:t>
            </a:r>
            <a:r>
              <a:rPr lang="en-US" altLang="zh-HK" dirty="0" smtClean="0"/>
              <a:t>”nana”</a:t>
            </a:r>
            <a:r>
              <a:rPr lang="zh-HK" altLang="en-US" dirty="0"/>
              <a:t>輸入確定就有</a:t>
            </a:r>
            <a:r>
              <a:rPr lang="en-US" altLang="zh-HK" dirty="0" smtClean="0"/>
              <a:t>1,000,000,000</a:t>
            </a:r>
            <a:r>
              <a:rPr lang="zh-HK" altLang="en-US" dirty="0"/>
              <a:t>點分</a:t>
            </a:r>
            <a:r>
              <a:rPr lang="zh-HK" altLang="en-US" dirty="0" smtClean="0"/>
              <a:t>數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開啟作弊系統就會令電腦自動控制板子擋球。</a:t>
            </a:r>
            <a:endParaRPr lang="zh-HK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6" y="609599"/>
            <a:ext cx="1600565" cy="47000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4" y="1079606"/>
            <a:ext cx="1638673" cy="9654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5" y="2515033"/>
            <a:ext cx="3150318" cy="1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0435" y="0"/>
            <a:ext cx="6485082" cy="5868473"/>
          </a:xfrm>
        </p:spPr>
        <p:txBody>
          <a:bodyPr>
            <a:normAutofit/>
          </a:bodyPr>
          <a:lstStyle/>
          <a:p>
            <a:r>
              <a:rPr lang="zh-HK" altLang="en-US" dirty="0"/>
              <a:t>這是開始進行遊戲與開啟商店區的按鈕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START</a:t>
            </a:r>
            <a:r>
              <a:rPr lang="zh-HK" altLang="en-US" dirty="0" smtClean="0"/>
              <a:t>就</a:t>
            </a:r>
            <a:r>
              <a:rPr lang="zh-HK" altLang="en-US" dirty="0"/>
              <a:t>是開始遊戲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/>
              <a:t/>
            </a:r>
            <a:br>
              <a:rPr lang="en-US" altLang="zh-HK" dirty="0"/>
            </a:b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/>
              <a:t/>
            </a:r>
            <a:br>
              <a:rPr lang="en-US" altLang="zh-HK" dirty="0"/>
            </a:br>
            <a:endParaRPr lang="zh-HK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2" y="661114"/>
            <a:ext cx="1549753" cy="133380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2" y="2557253"/>
            <a:ext cx="4369796" cy="4623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90478" y="1534883"/>
            <a:ext cx="58945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K" altLang="en-US" sz="3600" dirty="0"/>
              <a:t>按</a:t>
            </a:r>
            <a:r>
              <a:rPr lang="zh-HK" altLang="en-US" sz="3600" dirty="0" smtClean="0"/>
              <a:t>了</a:t>
            </a:r>
            <a:r>
              <a:rPr lang="en-US" altLang="zh-HK" sz="3600" dirty="0" smtClean="0"/>
              <a:t>SHOP</a:t>
            </a:r>
            <a:r>
              <a:rPr lang="zh-HK" altLang="en-US" sz="3600" dirty="0"/>
              <a:t>後就會彈這個畫</a:t>
            </a:r>
            <a:r>
              <a:rPr lang="zh-HK" altLang="en-US" sz="3600" dirty="0" smtClean="0"/>
              <a:t>面</a:t>
            </a:r>
            <a:endParaRPr lang="en-US" altLang="zh-HK" sz="3600" dirty="0" smtClean="0"/>
          </a:p>
          <a:p>
            <a:r>
              <a:rPr lang="zh-HK" altLang="en-US" sz="3600" dirty="0"/>
              <a:t>是消費遊</a:t>
            </a:r>
            <a:r>
              <a:rPr lang="zh-HK" altLang="en-US" sz="3600" dirty="0" smtClean="0"/>
              <a:t>玩的</a:t>
            </a:r>
            <a:r>
              <a:rPr lang="zh-HK" altLang="en-US" sz="3600" dirty="0"/>
              <a:t>總分</a:t>
            </a:r>
            <a:r>
              <a:rPr lang="zh-HK" altLang="en-US" sz="3600" dirty="0" smtClean="0"/>
              <a:t>數</a:t>
            </a:r>
            <a:endParaRPr lang="en-US" altLang="zh-HK" sz="3600" dirty="0" smtClean="0"/>
          </a:p>
          <a:p>
            <a:r>
              <a:rPr lang="zh-HK" altLang="en-US" sz="3600" dirty="0"/>
              <a:t>分數不足就不能</a:t>
            </a:r>
            <a:r>
              <a:rPr lang="zh-HK" altLang="en-US" sz="3600" dirty="0" smtClean="0"/>
              <a:t>按</a:t>
            </a:r>
            <a:endParaRPr lang="en-US" altLang="zh-HK" sz="3600" dirty="0" smtClean="0"/>
          </a:p>
          <a:p>
            <a:r>
              <a:rPr lang="zh-HK" altLang="en-US" sz="3600" dirty="0"/>
              <a:t>購買內容如</a:t>
            </a:r>
            <a:r>
              <a:rPr lang="zh-HK" altLang="en-US" sz="3600" dirty="0" smtClean="0"/>
              <a:t>下</a:t>
            </a:r>
            <a:endParaRPr lang="en-US" altLang="zh-HK" sz="3600" dirty="0" smtClean="0"/>
          </a:p>
          <a:p>
            <a:r>
              <a:rPr lang="zh-HK" altLang="en-US" sz="3600" dirty="0"/>
              <a:t>增加擋板長</a:t>
            </a:r>
            <a:r>
              <a:rPr lang="zh-HK" altLang="en-US" sz="3600" dirty="0" smtClean="0"/>
              <a:t>度</a:t>
            </a:r>
            <a:endParaRPr lang="en-US" altLang="zh-HK" sz="3600" dirty="0" smtClean="0"/>
          </a:p>
          <a:p>
            <a:r>
              <a:rPr lang="zh-HK" altLang="en-US" sz="3600" dirty="0"/>
              <a:t>加快球的移動速</a:t>
            </a:r>
            <a:r>
              <a:rPr lang="zh-HK" altLang="en-US" sz="3600" dirty="0" smtClean="0"/>
              <a:t>度</a:t>
            </a:r>
            <a:endParaRPr lang="en-US" altLang="zh-HK" sz="3600" dirty="0" smtClean="0"/>
          </a:p>
          <a:p>
            <a:r>
              <a:rPr lang="zh-HK" altLang="en-US" sz="3600" dirty="0"/>
              <a:t>增加分數加成獎</a:t>
            </a:r>
            <a:r>
              <a:rPr lang="zh-HK" altLang="en-US" sz="3600" dirty="0" smtClean="0"/>
              <a:t>勵</a:t>
            </a:r>
            <a:endParaRPr lang="en-US" altLang="zh-HK" sz="3600" dirty="0" smtClean="0"/>
          </a:p>
          <a:p>
            <a:r>
              <a:rPr lang="zh-HK" altLang="en-US" sz="3600" dirty="0"/>
              <a:t>升級後價值會往上升</a:t>
            </a:r>
            <a:r>
              <a:rPr lang="zh-HK" altLang="en-US" sz="3600" dirty="0" smtClean="0"/>
              <a:t>，</a:t>
            </a:r>
            <a:endParaRPr lang="en-US" altLang="zh-HK" sz="3600" dirty="0" smtClean="0"/>
          </a:p>
          <a:p>
            <a:r>
              <a:rPr lang="zh-HK" altLang="en-US" sz="3600" dirty="0" smtClean="0"/>
              <a:t>而</a:t>
            </a:r>
            <a:r>
              <a:rPr lang="zh-HK" altLang="en-US" sz="3600" dirty="0"/>
              <a:t>可以無限次升級</a:t>
            </a:r>
            <a:endParaRPr lang="en-US" altLang="zh-HK" sz="3600" dirty="0"/>
          </a:p>
        </p:txBody>
      </p:sp>
    </p:spTree>
    <p:extLst>
      <p:ext uri="{BB962C8B-B14F-4D97-AF65-F5344CB8AC3E}">
        <p14:creationId xmlns:p14="http://schemas.microsoft.com/office/powerpoint/2010/main" val="17868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3570" y="0"/>
            <a:ext cx="7582859" cy="6216204"/>
          </a:xfrm>
        </p:spPr>
        <p:txBody>
          <a:bodyPr/>
          <a:lstStyle/>
          <a:p>
            <a:r>
              <a:rPr lang="zh-HK" altLang="en-US" dirty="0"/>
              <a:t>按</a:t>
            </a:r>
            <a:r>
              <a:rPr lang="zh-HK" altLang="en-US" dirty="0" smtClean="0"/>
              <a:t>下</a:t>
            </a:r>
            <a:r>
              <a:rPr lang="en-US" altLang="zh-HK" dirty="0" smtClean="0"/>
              <a:t>START</a:t>
            </a:r>
            <a:r>
              <a:rPr lang="zh-HK" altLang="en-US" dirty="0"/>
              <a:t>按後就可進入遊</a:t>
            </a:r>
            <a:r>
              <a:rPr lang="zh-HK" altLang="en-US" dirty="0" smtClean="0"/>
              <a:t>玩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如一人玩者就只需用滑鼠就可遊</a:t>
            </a:r>
            <a:r>
              <a:rPr lang="zh-HK" altLang="en-US" dirty="0" smtClean="0"/>
              <a:t>玩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而遊戲裡的第二得擋板則會以你滑鼠反方向移動，故反方向移動比較難控制所以它的長度會是一般擋板的一</a:t>
            </a:r>
            <a:r>
              <a:rPr lang="zh-HK" altLang="en-US" dirty="0" smtClean="0"/>
              <a:t>倍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如兩人合作遊戲就一個以滑鼠控制擋</a:t>
            </a:r>
            <a:r>
              <a:rPr lang="zh-HK" altLang="en-US" dirty="0" smtClean="0"/>
              <a:t>板</a:t>
            </a:r>
            <a:r>
              <a:rPr lang="en-US" altLang="zh-HK" dirty="0" smtClean="0"/>
              <a:t>(</a:t>
            </a:r>
            <a:r>
              <a:rPr lang="zh-HK" altLang="en-US" dirty="0"/>
              <a:t>比較</a:t>
            </a:r>
            <a:r>
              <a:rPr lang="zh-HK" altLang="en-US" dirty="0" smtClean="0"/>
              <a:t>短</a:t>
            </a:r>
            <a:r>
              <a:rPr lang="en-US" altLang="zh-HK" dirty="0" smtClean="0"/>
              <a:t>)</a:t>
            </a:r>
            <a:r>
              <a:rPr lang="zh-HK" altLang="en-US" dirty="0"/>
              <a:t>一個以鍵盤控制擋</a:t>
            </a:r>
            <a:r>
              <a:rPr lang="zh-HK" altLang="en-US" dirty="0" smtClean="0"/>
              <a:t>板</a:t>
            </a:r>
            <a:r>
              <a:rPr lang="en-US" altLang="zh-HK" dirty="0" smtClean="0"/>
              <a:t>(</a:t>
            </a:r>
            <a:r>
              <a:rPr lang="zh-HK" altLang="en-US" dirty="0"/>
              <a:t>比較</a:t>
            </a:r>
            <a:r>
              <a:rPr lang="zh-HK" altLang="en-US" dirty="0" smtClean="0"/>
              <a:t>長</a:t>
            </a:r>
            <a:r>
              <a:rPr lang="en-US" altLang="zh-HK" dirty="0" smtClean="0"/>
              <a:t>)</a:t>
            </a:r>
            <a:r>
              <a:rPr lang="zh-HK" altLang="en-US" dirty="0"/>
              <a:t>這是因為相比底下，鍵盤的靈活性沒有滑鼠靈活所以就有這安排。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077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29223" y="4638755"/>
            <a:ext cx="6114122" cy="5778321"/>
          </a:xfrm>
        </p:spPr>
        <p:txBody>
          <a:bodyPr/>
          <a:lstStyle/>
          <a:p>
            <a:r>
              <a:rPr lang="en-US" altLang="zh-HK" dirty="0" smtClean="0"/>
              <a:t>START</a:t>
            </a:r>
            <a:r>
              <a:rPr lang="zh-HK" altLang="en-US" dirty="0"/>
              <a:t>按後的遊戲畫面</a:t>
            </a:r>
            <a:endParaRPr lang="zh-HK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7886700" cy="44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1" cy="5559380"/>
          </a:xfrm>
        </p:spPr>
        <p:txBody>
          <a:bodyPr>
            <a:normAutofit fontScale="90000"/>
          </a:bodyPr>
          <a:lstStyle/>
          <a:p>
            <a:r>
              <a:rPr lang="zh-HK" altLang="en-US" dirty="0"/>
              <a:t>遊玩中會出現的擋板</a:t>
            </a:r>
            <a:r>
              <a:rPr lang="zh-HK" altLang="en-US" dirty="0" smtClean="0"/>
              <a:t>，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是玩家控制的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會隨著滑鼠</a:t>
            </a:r>
            <a:r>
              <a:rPr lang="zh-HK" altLang="en-US" dirty="0" smtClean="0"/>
              <a:t>的</a:t>
            </a:r>
            <a:r>
              <a:rPr lang="en-US" altLang="zh-HK" dirty="0" smtClean="0"/>
              <a:t>X</a:t>
            </a:r>
            <a:r>
              <a:rPr lang="zh-HK" altLang="en-US" dirty="0"/>
              <a:t>值來改變坐標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在兩個合作中長的擋板就會要</a:t>
            </a:r>
            <a:r>
              <a:rPr lang="zh-HK" altLang="en-US" dirty="0" smtClean="0"/>
              <a:t>用</a:t>
            </a:r>
            <a:r>
              <a:rPr lang="en-US" altLang="zh-HK" dirty="0" smtClean="0"/>
              <a:t>A</a:t>
            </a:r>
            <a:r>
              <a:rPr lang="zh-HK" altLang="en-US" dirty="0" smtClean="0"/>
              <a:t>、</a:t>
            </a:r>
            <a:r>
              <a:rPr lang="en-US" altLang="zh-HK" dirty="0" smtClean="0"/>
              <a:t>D</a:t>
            </a:r>
            <a:r>
              <a:rPr lang="zh-HK" altLang="en-US" dirty="0"/>
              <a:t>鍵作左右移動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在這遊戲裡，玩者可以自行決定弄多少個球出來加快遊玩速度。但後果自負，一有一個球接不住就會輸掉</a:t>
            </a:r>
            <a:r>
              <a:rPr lang="zh-HK" altLang="en-US" dirty="0" smtClean="0"/>
              <a:t>。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zh-HK" altLang="en-US" dirty="0"/>
              <a:t>除了開局球外，其他球也要附</a:t>
            </a:r>
            <a:r>
              <a:rPr lang="zh-HK" altLang="en-US" dirty="0" smtClean="0"/>
              <a:t>上</a:t>
            </a:r>
            <a:r>
              <a:rPr lang="en-US" altLang="zh-HK" dirty="0" smtClean="0"/>
              <a:t>500</a:t>
            </a:r>
            <a:r>
              <a:rPr lang="zh-HK" altLang="en-US" dirty="0"/>
              <a:t>當前分數作代價</a:t>
            </a:r>
            <a:endParaRPr lang="zh-HK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8" y="5662018"/>
            <a:ext cx="8596312" cy="1013924"/>
          </a:xfrm>
        </p:spPr>
      </p:pic>
    </p:spTree>
    <p:extLst>
      <p:ext uri="{BB962C8B-B14F-4D97-AF65-F5344CB8AC3E}">
        <p14:creationId xmlns:p14="http://schemas.microsoft.com/office/powerpoint/2010/main" val="4430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</TotalTime>
  <Words>734</Words>
  <Application>Microsoft Office PowerPoint</Application>
  <PresentationFormat>寬螢幕</PresentationFormat>
  <Paragraphs>84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蔡旨軒 打磚塊</vt:lpstr>
      <vt:lpstr>PowerPoint 簡報</vt:lpstr>
      <vt:lpstr>PowerPoint 簡報</vt:lpstr>
      <vt:lpstr> 打磚塊程式的主要部份，會顯示出玩家總分，該回合的分數，該回合的進行時間等等 當中有各種功能不一的按鈕。  </vt:lpstr>
      <vt:lpstr>這是設定玩家人數，最多一人，最多兩合作遊玩。  這是放棄遊戲總結分數按鈕、輸入密技、和開啟電腦作弊系統。 密技為”nana”輸入確定就有1,000,000,000點分數 開啟作弊系統就會令電腦自動控制板子擋球。</vt:lpstr>
      <vt:lpstr>這是開始進行遊戲與開啟商店區的按鈕。 START就是開始遊戲。    </vt:lpstr>
      <vt:lpstr>按下START按後就可進入遊玩 如一人玩者就只需用滑鼠就可遊玩 而遊戲裡的第二得擋板則會以你滑鼠反方向移動，故反方向移動比較難控制所以它的長度會是一般擋板的一倍 如兩人合作遊戲就一個以滑鼠控制擋板(比較短)一個以鍵盤控制擋板(比較長)這是因為相比底下，鍵盤的靈活性沒有滑鼠靈活所以就有這安排。</vt:lpstr>
      <vt:lpstr>START按後的遊戲畫面</vt:lpstr>
      <vt:lpstr>遊玩中會出現的擋板， 是玩家控制的。 會隨著滑鼠的X值來改變坐標。 在兩個合作中長的擋板就會要用A、D鍵作左右移動。 在這遊戲裡，玩者可以自行決定弄多少個球出來加快遊玩速度。但後果自負，一有一個球接不住就會輸掉。 除了開局球外，其他球也要附上500當前分數作代價</vt:lpstr>
      <vt:lpstr>YourTotalPoint是遊玩過所有回合的總分數。在回合輸掉後就會把目前分數加進這樣。 Level是當前等級。 Score是當前回合的得分分數 Times為當前的經驗加成，在下頁長細講解經驗加成系統 Ball是指當前有多少個球</vt:lpstr>
      <vt:lpstr>Times的經驗系統： 原設定1個球消除1個磚就有1分，但在你未接到球之前，每1次連續消磚為1個combo，就會增加得到分數1倍 每多一個球，又會令得分獎勵倍數翻增 當前遊戲等級也會影響得分獎勵倍率 有在商店裡購買升級增加分數加成獎勵的話，就會為每次得到分數時增加1.75倍 如果想購買貴價的升級這個系統就是個好幫手。 </vt:lpstr>
      <vt:lpstr>這些是遊戲中要打掉的磚塊，球碰到磚塊會亂數隨機彈走，其他都如常反彈。 這些磚塊會左右跑來跑去 每去下一等級時，磚塊們就會比上一等級生成多一行，即多17個磚塊</vt:lpstr>
      <vt:lpstr>到了等級2後，遊戲就不會那麼單調了，會有敵對的球從天而降掉下來，這些球就反過來不要碰到它，一碰到它們就會馬上輸掉。 這些球是會每五秒刷一粒出來。 小心不要碰到它們喔</vt:lpstr>
      <vt:lpstr>到了第五關後，雖然沒什麼人能活到第五關 就會有一個大型正方體緩慢游走，所有物件也不會跟它有任何碰撞，就是說它只作一個阻隔視線的效果，如果球在這大正方體之內，那玩家最好要記到這粒球的路徑了。</vt:lpstr>
      <vt:lpstr>程式開發LOG</vt:lpstr>
      <vt:lpstr>PowerPoint 簡報</vt:lpstr>
      <vt:lpstr>PowerPoint 簡報</vt:lpstr>
      <vt:lpstr>PowerPoint 簡報</vt:lpstr>
      <vt:lpstr>PowerPoint 簡報</vt:lpstr>
      <vt:lpstr>PowerPoint 簡報</vt:lpstr>
      <vt:lpstr>新東西(這次程式所學到的新東西)</vt:lpstr>
      <vt:lpstr>Paint Rotation</vt:lpstr>
      <vt:lpstr>c# Delay 1秒鐘寫法</vt:lpstr>
      <vt:lpstr>輸出 內部程式</vt:lpstr>
      <vt:lpstr>Class研究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蔡旨軒 時鐘</dc:title>
  <dc:creator>蔡旨軒</dc:creator>
  <cp:lastModifiedBy>軒仔</cp:lastModifiedBy>
  <cp:revision>29</cp:revision>
  <dcterms:created xsi:type="dcterms:W3CDTF">2015-04-25T14:15:43Z</dcterms:created>
  <dcterms:modified xsi:type="dcterms:W3CDTF">2015-06-26T15:25:48Z</dcterms:modified>
</cp:coreProperties>
</file>