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56" r:id="rId4"/>
    <p:sldId id="273" r:id="rId5"/>
    <p:sldId id="274" r:id="rId6"/>
    <p:sldId id="257" r:id="rId7"/>
    <p:sldId id="275" r:id="rId8"/>
    <p:sldId id="276" r:id="rId9"/>
    <p:sldId id="260" r:id="rId10"/>
    <p:sldId id="264" r:id="rId11"/>
    <p:sldId id="265" r:id="rId12"/>
    <p:sldId id="266" r:id="rId13"/>
    <p:sldId id="261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0000" autoAdjust="0"/>
    <p:restoredTop sz="86364" autoAdjust="0"/>
  </p:normalViewPr>
  <p:slideViewPr>
    <p:cSldViewPr snapToGrid="0" snapToObjects="1">
      <p:cViewPr varScale="1">
        <p:scale>
          <a:sx n="120" d="100"/>
          <a:sy n="120" d="100"/>
        </p:scale>
        <p:origin x="-121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C292-9E83-714F-A054-5EC7DBA00649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877C-C0EB-AC41-9D44-77A234038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11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C292-9E83-714F-A054-5EC7DBA00649}" type="datetimeFigureOut">
              <a:rPr lang="en-US" smtClean="0"/>
              <a:t>2/26/14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877C-C0EB-AC41-9D44-77A234038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2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C292-9E83-714F-A054-5EC7DBA00649}" type="datetimeFigureOut">
              <a:rPr lang="en-US" smtClean="0"/>
              <a:t>2/26/14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877C-C0EB-AC41-9D44-77A234038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8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C292-9E83-714F-A054-5EC7DBA00649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877C-C0EB-AC41-9D44-77A234038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0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C292-9E83-714F-A054-5EC7DBA00649}" type="datetimeFigureOut">
              <a:rPr lang="en-US" smtClean="0"/>
              <a:t>2/26/14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877C-C0EB-AC41-9D44-77A234038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6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C292-9E83-714F-A054-5EC7DBA00649}" type="datetimeFigureOut">
              <a:rPr lang="en-US" smtClean="0"/>
              <a:t>2/26/14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877C-C0EB-AC41-9D44-77A234038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2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C292-9E83-714F-A054-5EC7DBA00649}" type="datetimeFigureOut">
              <a:rPr lang="en-US" smtClean="0"/>
              <a:t>2/26/14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877C-C0EB-AC41-9D44-77A234038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7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C292-9E83-714F-A054-5EC7DBA00649}" type="datetimeFigureOut">
              <a:rPr lang="en-US" smtClean="0"/>
              <a:t>2/26/14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877C-C0EB-AC41-9D44-77A234038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0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C292-9E83-714F-A054-5EC7DBA00649}" type="datetimeFigureOut">
              <a:rPr lang="en-US" smtClean="0"/>
              <a:t>2/26/14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877C-C0EB-AC41-9D44-77A234038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9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C292-9E83-714F-A054-5EC7DBA00649}" type="datetimeFigureOut">
              <a:rPr lang="en-US" smtClean="0"/>
              <a:t>2/26/14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877C-C0EB-AC41-9D44-77A234038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3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C292-9E83-714F-A054-5EC7DBA00649}" type="datetimeFigureOut">
              <a:rPr lang="en-US" smtClean="0"/>
              <a:t>2/26/14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877C-C0EB-AC41-9D44-77A234038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3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9C292-9E83-714F-A054-5EC7DBA00649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A877C-C0EB-AC41-9D44-77A234038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54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gyp/wiki/GypUserDocumentation" TargetMode="External"/><Relationship Id="rId4" Type="http://schemas.openxmlformats.org/officeDocument/2006/relationships/hyperlink" Target="https://github.com/TooTallNate/node-gyp" TargetMode="External"/><Relationship Id="rId5" Type="http://schemas.openxmlformats.org/officeDocument/2006/relationships/hyperlink" Target="http://izs.me/v8-docs/" TargetMode="External"/><Relationship Id="rId6" Type="http://schemas.openxmlformats.org/officeDocument/2006/relationships/hyperlink" Target="https://github.com/flapitz/node-addon-example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/api/addons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de.google.com/p/gyp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ooTallNate/node-gy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de.google.com/p/v8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 Add-ons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Adding on to Node because Node can be added on to by creating add-ons for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 (</a:t>
            </a:r>
            <a:r>
              <a:rPr lang="en-US" dirty="0" err="1" smtClean="0"/>
              <a:t>hello.cc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 descr="Screen Shot 2014-02-26 at 1.34.1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29" r="-91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73966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 (</a:t>
            </a:r>
            <a:r>
              <a:rPr lang="en-US" dirty="0" err="1" smtClean="0"/>
              <a:t>binding.gyp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 descr="Screen Shot 2014-02-26 at 1.37.4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775" b="-24775"/>
          <a:stretch>
            <a:fillRect/>
          </a:stretch>
        </p:blipFill>
        <p:spPr>
          <a:xfrm>
            <a:off x="1498664" y="2060501"/>
            <a:ext cx="6146673" cy="33804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8649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 (</a:t>
            </a:r>
            <a:r>
              <a:rPr lang="en-US" dirty="0" err="1" smtClean="0"/>
              <a:t>app.js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 descr="Screen Shot 2014-02-26 at 1.44.4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9609" b="-1396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43266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</a:t>
            </a:r>
            <a:r>
              <a:rPr lang="en-US" baseline="0" dirty="0" smtClean="0"/>
              <a:t> With Dialogs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</a:t>
            </a:r>
            <a:r>
              <a:rPr lang="en-US" baseline="0" dirty="0" smtClean="0"/>
              <a:t> realistic example</a:t>
            </a:r>
          </a:p>
          <a:p>
            <a:r>
              <a:rPr lang="en-US" baseline="0" dirty="0" smtClean="0"/>
              <a:t>Goals:</a:t>
            </a:r>
          </a:p>
          <a:p>
            <a:pPr lvl="1"/>
            <a:r>
              <a:rPr lang="en-US" dirty="0" smtClean="0"/>
              <a:t>Create</a:t>
            </a:r>
            <a:r>
              <a:rPr lang="en-US" baseline="0" dirty="0" smtClean="0"/>
              <a:t> a module that allows us to display native dialogs from Node</a:t>
            </a:r>
          </a:p>
        </p:txBody>
      </p:sp>
    </p:spTree>
    <p:extLst>
      <p:ext uri="{BB962C8B-B14F-4D97-AF65-F5344CB8AC3E}">
        <p14:creationId xmlns:p14="http://schemas.microsoft.com/office/powerpoint/2010/main" val="1258703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With Dialogs (</a:t>
            </a:r>
            <a:r>
              <a:rPr lang="en-US" dirty="0" err="1" smtClean="0"/>
              <a:t>dialog.cc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 descr="Screen Shot 2014-02-26 at 2.14.2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81" b="-22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31833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With Dialogs (</a:t>
            </a:r>
            <a:r>
              <a:rPr lang="en-US" dirty="0" err="1" smtClean="0"/>
              <a:t>binding.gyp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" name="Picture 9" descr="Screen Shot 2014-02-26 at 2.21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33" y="2698987"/>
            <a:ext cx="6696735" cy="228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26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With Dialogs (</a:t>
            </a:r>
            <a:r>
              <a:rPr lang="en-US" dirty="0" err="1" smtClean="0"/>
              <a:t>app.js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 descr="Screen Shot 2014-02-26 at 2.22.1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4014" b="-1440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50629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 With Dialogs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Areas to improve:</a:t>
            </a:r>
          </a:p>
          <a:p>
            <a:pPr lvl="1"/>
            <a:r>
              <a:rPr lang="en-US" dirty="0" smtClean="0"/>
              <a:t>Add options for various buttons and dialog settings</a:t>
            </a:r>
          </a:p>
          <a:p>
            <a:pPr lvl="1"/>
            <a:r>
              <a:rPr lang="en-US" dirty="0" smtClean="0"/>
              <a:t>Return dialog result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libuv</a:t>
            </a:r>
            <a:r>
              <a:rPr lang="en-US" dirty="0" smtClean="0"/>
              <a:t> and a callback to make dialogs asynchronous</a:t>
            </a:r>
          </a:p>
          <a:p>
            <a:pPr lvl="1"/>
            <a:r>
              <a:rPr lang="en-US" dirty="0" smtClean="0"/>
              <a:t>Add other types of dialogs</a:t>
            </a:r>
          </a:p>
        </p:txBody>
      </p:sp>
    </p:spTree>
    <p:extLst>
      <p:ext uri="{BB962C8B-B14F-4D97-AF65-F5344CB8AC3E}">
        <p14:creationId xmlns:p14="http://schemas.microsoft.com/office/powerpoint/2010/main" val="3347521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rtl="0" eaLnBrk="1" latinLnBrk="0" hangingPunct="1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add-on documentation</a:t>
            </a:r>
            <a:endParaRPr lang="en-US" sz="3200" dirty="0" smtClean="0">
              <a:effectLst/>
            </a:endParaRPr>
          </a:p>
          <a:p>
            <a:pPr lvl="1" rtl="0" eaLnBrk="1" latinLnBrk="0" hangingPunct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"/>
              </a:rPr>
              <a:t>http://nodejs.org/api/addons.html</a:t>
            </a:r>
            <a:endParaRPr lang="en-US" dirty="0" smtClean="0"/>
          </a:p>
          <a:p>
            <a:r>
              <a:rPr lang="en-US" dirty="0" smtClean="0"/>
              <a:t>GYP documentation</a:t>
            </a:r>
          </a:p>
          <a:p>
            <a:pPr lvl="1"/>
            <a:r>
              <a:rPr lang="en-US" dirty="0" smtClean="0">
                <a:hlinkClick r:id="rId3"/>
              </a:rPr>
              <a:t>https://code.google.com/p/gyp/wiki/GypUserDocumentation</a:t>
            </a:r>
            <a:endParaRPr lang="en-US" dirty="0" smtClean="0"/>
          </a:p>
          <a:p>
            <a:pPr lvl="0"/>
            <a:r>
              <a:rPr lang="en-US" dirty="0" smtClean="0"/>
              <a:t>node-gyp documentation</a:t>
            </a:r>
          </a:p>
          <a:p>
            <a:pPr lvl="1"/>
            <a:r>
              <a:rPr lang="en-US" dirty="0" smtClean="0">
                <a:hlinkClick r:id="rId4"/>
              </a:rPr>
              <a:t>https://github.com/TooTallNate/node-gyp</a:t>
            </a:r>
            <a:endParaRPr lang="en-US" dirty="0" smtClean="0"/>
          </a:p>
          <a:p>
            <a:pPr lvl="0"/>
            <a:r>
              <a:rPr lang="en-US" dirty="0" smtClean="0"/>
              <a:t>V8 </a:t>
            </a:r>
            <a:r>
              <a:rPr lang="en-US" dirty="0" err="1" smtClean="0"/>
              <a:t>documenation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http://izs.me/v8-docs/</a:t>
            </a:r>
            <a:endParaRPr lang="en-US" dirty="0" smtClean="0"/>
          </a:p>
          <a:p>
            <a:pPr lvl="0"/>
            <a:r>
              <a:rPr lang="en-US" dirty="0" smtClean="0"/>
              <a:t>Examples</a:t>
            </a:r>
          </a:p>
          <a:p>
            <a:pPr lvl="1"/>
            <a:r>
              <a:rPr lang="en-US" dirty="0" smtClean="0">
                <a:hlinkClick r:id="rId6"/>
              </a:rPr>
              <a:t>https://github.com/flapitz/node-addon-examples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1016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88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r>
              <a:rPr lang="en-US" baseline="0" dirty="0" smtClean="0"/>
              <a:t> native modules for use in Node</a:t>
            </a:r>
          </a:p>
          <a:p>
            <a:r>
              <a:rPr lang="en-US" baseline="0" dirty="0" smtClean="0"/>
              <a:t>Written in C++</a:t>
            </a:r>
          </a:p>
          <a:p>
            <a:r>
              <a:rPr lang="en-US" baseline="0" dirty="0" smtClean="0"/>
              <a:t>Uses node-gyp for building</a:t>
            </a:r>
          </a:p>
        </p:txBody>
      </p:sp>
    </p:spTree>
    <p:extLst>
      <p:ext uri="{BB962C8B-B14F-4D97-AF65-F5344CB8AC3E}">
        <p14:creationId xmlns:p14="http://schemas.microsoft.com/office/powerpoint/2010/main" val="1814183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GYP (Generate Your Projects)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Tool</a:t>
            </a:r>
            <a:r>
              <a:rPr lang="en-US" baseline="0" dirty="0" smtClean="0"/>
              <a:t> for generating project and build files in a platform-independent way</a:t>
            </a:r>
          </a:p>
          <a:p>
            <a:r>
              <a:rPr lang="en-US" dirty="0" smtClean="0"/>
              <a:t>Created</a:t>
            </a:r>
            <a:r>
              <a:rPr lang="en-US" baseline="0" dirty="0" smtClean="0"/>
              <a:t> by Google and used for Chromium</a:t>
            </a:r>
          </a:p>
          <a:p>
            <a:pPr lvl="0"/>
            <a:r>
              <a:rPr lang="en-US" baseline="0" dirty="0" smtClean="0"/>
              <a:t>Python dictionary – basically JSON, with a few small differences</a:t>
            </a:r>
          </a:p>
          <a:p>
            <a:pPr lvl="1"/>
            <a:r>
              <a:rPr lang="en-US" dirty="0" smtClean="0"/>
              <a:t>Uses # for comments</a:t>
            </a:r>
          </a:p>
          <a:p>
            <a:pPr lvl="1"/>
            <a:r>
              <a:rPr lang="en-US" dirty="0" smtClean="0"/>
              <a:t>Allows commas</a:t>
            </a:r>
            <a:r>
              <a:rPr lang="en-US" baseline="0" dirty="0" smtClean="0"/>
              <a:t> after last item in arrays and objects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https://code.google.com/p/gyp/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5003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GYP</a:t>
            </a:r>
            <a:r>
              <a:rPr lang="en-US" baseline="0" dirty="0" smtClean="0"/>
              <a:t> sample</a:t>
            </a:r>
            <a:endParaRPr lang="en-US" dirty="0"/>
          </a:p>
        </p:txBody>
      </p:sp>
      <p:pic>
        <p:nvPicPr>
          <p:cNvPr id="4" name="Content Placeholder 3" descr="Screen Shot 2014-02-26 at 5.21.1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785" r="-597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49269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GYP sample (more</a:t>
            </a:r>
            <a:r>
              <a:rPr lang="en-US" baseline="0" dirty="0" smtClean="0"/>
              <a:t> common)</a:t>
            </a:r>
            <a:endParaRPr lang="en-US" dirty="0"/>
          </a:p>
        </p:txBody>
      </p:sp>
      <p:pic>
        <p:nvPicPr>
          <p:cNvPr id="4" name="Content Placeholder 3" descr="Screen Shot 2014-02-26 at 5.24.4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19" r="-6019"/>
          <a:stretch>
            <a:fillRect/>
          </a:stretch>
        </p:blipFill>
        <p:spPr>
          <a:xfrm>
            <a:off x="1502593" y="2284095"/>
            <a:ext cx="6138814" cy="3376111"/>
          </a:xfrm>
        </p:spPr>
      </p:pic>
    </p:spTree>
    <p:extLst>
      <p:ext uri="{BB962C8B-B14F-4D97-AF65-F5344CB8AC3E}">
        <p14:creationId xmlns:p14="http://schemas.microsoft.com/office/powerpoint/2010/main" val="976157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node-gyp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GYP</a:t>
            </a:r>
            <a:r>
              <a:rPr lang="en-US" baseline="0" dirty="0" smtClean="0"/>
              <a:t> – written specifically for Node</a:t>
            </a:r>
          </a:p>
          <a:p>
            <a:r>
              <a:rPr lang="en-US" baseline="0" dirty="0" smtClean="0"/>
              <a:t>Provides extra functionality to support building native Node add-ons</a:t>
            </a:r>
          </a:p>
          <a:p>
            <a:r>
              <a:rPr lang="en-US" dirty="0" smtClean="0">
                <a:hlinkClick r:id="rId2"/>
              </a:rPr>
              <a:t>https://github.com/TooTallNate/node-gyp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9314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node-gyp</a:t>
            </a:r>
            <a:r>
              <a:rPr lang="en-US" baseline="0" dirty="0" smtClean="0"/>
              <a:t> sample</a:t>
            </a:r>
            <a:endParaRPr lang="en-US" dirty="0"/>
          </a:p>
        </p:txBody>
      </p:sp>
      <p:pic>
        <p:nvPicPr>
          <p:cNvPr id="4" name="Content Placeholder 3" descr="Screen Shot 2014-02-26 at 2.21.4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512" b="-30512"/>
          <a:stretch>
            <a:fillRect/>
          </a:stretch>
        </p:blipFill>
        <p:spPr>
          <a:xfrm>
            <a:off x="1498664" y="2115319"/>
            <a:ext cx="6146673" cy="3380433"/>
          </a:xfrm>
        </p:spPr>
      </p:pic>
    </p:spTree>
    <p:extLst>
      <p:ext uri="{BB962C8B-B14F-4D97-AF65-F5344CB8AC3E}">
        <p14:creationId xmlns:p14="http://schemas.microsoft.com/office/powerpoint/2010/main" val="2088788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JavaScript engine that implements ECMA-262 5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r>
              <a:rPr lang="en-US" dirty="0" smtClean="0"/>
              <a:t>Created by Google</a:t>
            </a:r>
          </a:p>
          <a:p>
            <a:r>
              <a:rPr lang="en-US" dirty="0" smtClean="0"/>
              <a:t>Written in C++</a:t>
            </a:r>
          </a:p>
          <a:p>
            <a:r>
              <a:rPr lang="en-US" dirty="0" smtClean="0"/>
              <a:t>Can be run standalone or embedded in a C++ application</a:t>
            </a:r>
          </a:p>
          <a:p>
            <a:r>
              <a:rPr lang="en-US" dirty="0" smtClean="0">
                <a:hlinkClick r:id="rId2"/>
              </a:rPr>
              <a:t>https://code.google.com/p/v8/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7899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</a:t>
            </a:r>
            <a:r>
              <a:rPr lang="en-US" baseline="0" dirty="0" smtClean="0"/>
              <a:t> World!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  <a:r>
              <a:rPr lang="en-US" baseline="0" dirty="0" smtClean="0"/>
              <a:t> example</a:t>
            </a:r>
          </a:p>
          <a:p>
            <a:r>
              <a:rPr lang="en-US" baseline="0" dirty="0" smtClean="0"/>
              <a:t>Goals:</a:t>
            </a:r>
          </a:p>
          <a:p>
            <a:pPr lvl="1"/>
            <a:r>
              <a:rPr lang="en-US" dirty="0" smtClean="0"/>
              <a:t>Create</a:t>
            </a:r>
            <a:r>
              <a:rPr lang="en-US" baseline="0" dirty="0" smtClean="0"/>
              <a:t> a simple module with one method, which returns the word “world”</a:t>
            </a:r>
          </a:p>
          <a:p>
            <a:pPr lvl="1"/>
            <a:r>
              <a:rPr lang="en-US" baseline="0" dirty="0" smtClean="0"/>
              <a:t>Showcase basic add-on building and how to build with node-gyp</a:t>
            </a:r>
          </a:p>
        </p:txBody>
      </p:sp>
    </p:spTree>
    <p:extLst>
      <p:ext uri="{BB962C8B-B14F-4D97-AF65-F5344CB8AC3E}">
        <p14:creationId xmlns:p14="http://schemas.microsoft.com/office/powerpoint/2010/main" val="2759691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</TotalTime>
  <Words>388</Words>
  <Application>Microsoft Macintosh PowerPoint</Application>
  <PresentationFormat>On-screen Show (4:3)</PresentationFormat>
  <Paragraphs>59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Node Add-ons</vt:lpstr>
      <vt:lpstr>What are they?</vt:lpstr>
      <vt:lpstr>GYP (Generate Your Projects)</vt:lpstr>
      <vt:lpstr>GYP sample</vt:lpstr>
      <vt:lpstr>GYP sample (more common)</vt:lpstr>
      <vt:lpstr>node-gyp</vt:lpstr>
      <vt:lpstr>node-gyp sample</vt:lpstr>
      <vt:lpstr>V8</vt:lpstr>
      <vt:lpstr>Hello World!</vt:lpstr>
      <vt:lpstr>Hello World! (hello.cc)</vt:lpstr>
      <vt:lpstr>Hello World! (binding.gyp)</vt:lpstr>
      <vt:lpstr>Hello World! (app.js)</vt:lpstr>
      <vt:lpstr>Fun With Dialogs</vt:lpstr>
      <vt:lpstr>Fun With Dialogs (dialog.cc)</vt:lpstr>
      <vt:lpstr>Fun With Dialogs (binding.gyp)</vt:lpstr>
      <vt:lpstr>Fun With Dialogs (app.js)</vt:lpstr>
      <vt:lpstr>Fun With Dialogs</vt:lpstr>
      <vt:lpstr>Resources</vt:lpstr>
      <vt:lpstr>Questions?</vt:lpstr>
    </vt:vector>
  </TitlesOfParts>
  <Company>Interactive Intelligence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Add-ons</dc:title>
  <dc:creator>Justin Ligman</dc:creator>
  <cp:lastModifiedBy>Justin Ligman</cp:lastModifiedBy>
  <cp:revision>23</cp:revision>
  <dcterms:created xsi:type="dcterms:W3CDTF">2014-02-26T04:59:21Z</dcterms:created>
  <dcterms:modified xsi:type="dcterms:W3CDTF">2014-02-27T15:02:57Z</dcterms:modified>
</cp:coreProperties>
</file>