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4" r:id="rId4"/>
  </p:sldIdLst>
  <p:sldSz cx="9753600" cy="7315200"/>
  <p:notesSz cx="9144000" cy="6858000"/>
  <p:embeddedFontLst>
    <p:embeddedFont>
      <p:font typeface="Bell MT" panose="02020503060305020303" pitchFamily="18" charset="0"/>
      <p:regular r:id="rId5"/>
      <p:bold r:id="rId6"/>
      <p:italic r:id="rId7"/>
    </p:embeddedFont>
    <p:embeddedFont>
      <p:font typeface="Berlin Sans FB Demi" panose="020E0802020502020306" pitchFamily="34" charset="0"/>
      <p:bold r:id="rId8"/>
    </p:embeddedFont>
    <p:embeddedFont>
      <p:font typeface="Bricolage Grotesque 18" panose="020B0604020202020204" charset="0"/>
      <p:regular r:id="rId9"/>
    </p:embeddedFont>
    <p:embeddedFont>
      <p:font typeface="Bricolage Grotesque 18 Bold" panose="020B0604020202020204" charset="0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24"/>
    <a:srgbClr val="C4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69" d="100"/>
          <a:sy n="69" d="100"/>
        </p:scale>
        <p:origin x="1728" y="77"/>
      </p:cViewPr>
      <p:guideLst>
        <p:guide orient="horz" pos="2133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Estimation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0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8" name="Group 102"/>
          <p:cNvGrpSpPr/>
          <p:nvPr/>
        </p:nvGrpSpPr>
        <p:grpSpPr>
          <a:xfrm>
            <a:off x="3022600" y="2208530"/>
            <a:ext cx="708025" cy="199390"/>
            <a:chOff x="0" y="0"/>
            <a:chExt cx="941261" cy="73954"/>
          </a:xfrm>
        </p:grpSpPr>
        <p:sp>
          <p:nvSpPr>
            <p:cNvPr id="2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/>
          <p:cNvGrpSpPr/>
          <p:nvPr/>
        </p:nvGrpSpPr>
        <p:grpSpPr>
          <a:xfrm>
            <a:off x="3730625" y="2819400"/>
            <a:ext cx="708025" cy="199390"/>
            <a:chOff x="0" y="0"/>
            <a:chExt cx="941261" cy="73954"/>
          </a:xfrm>
        </p:grpSpPr>
        <p:sp>
          <p:nvSpPr>
            <p:cNvPr id="3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/>
          <p:cNvGrpSpPr/>
          <p:nvPr/>
        </p:nvGrpSpPr>
        <p:grpSpPr>
          <a:xfrm>
            <a:off x="4467225" y="3657600"/>
            <a:ext cx="1402715" cy="199390"/>
            <a:chOff x="0" y="0"/>
            <a:chExt cx="941261" cy="73954"/>
          </a:xfrm>
        </p:grpSpPr>
        <p:sp>
          <p:nvSpPr>
            <p:cNvPr id="3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/>
          <p:cNvGrpSpPr/>
          <p:nvPr/>
        </p:nvGrpSpPr>
        <p:grpSpPr>
          <a:xfrm>
            <a:off x="4438650" y="3352800"/>
            <a:ext cx="1450975" cy="199390"/>
            <a:chOff x="0" y="0"/>
            <a:chExt cx="941261" cy="73954"/>
          </a:xfrm>
        </p:grpSpPr>
        <p:sp>
          <p:nvSpPr>
            <p:cNvPr id="4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/>
          <p:cNvGrpSpPr/>
          <p:nvPr/>
        </p:nvGrpSpPr>
        <p:grpSpPr>
          <a:xfrm>
            <a:off x="3730625" y="3082290"/>
            <a:ext cx="1469390" cy="199390"/>
            <a:chOff x="0" y="0"/>
            <a:chExt cx="941261" cy="73954"/>
          </a:xfrm>
        </p:grpSpPr>
        <p:sp>
          <p:nvSpPr>
            <p:cNvPr id="46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/>
          <p:cNvGrpSpPr/>
          <p:nvPr/>
        </p:nvGrpSpPr>
        <p:grpSpPr>
          <a:xfrm>
            <a:off x="5200015" y="3952240"/>
            <a:ext cx="708025" cy="199390"/>
            <a:chOff x="0" y="0"/>
            <a:chExt cx="941261" cy="73954"/>
          </a:xfrm>
        </p:grpSpPr>
        <p:sp>
          <p:nvSpPr>
            <p:cNvPr id="4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/>
          <p:cNvGrpSpPr/>
          <p:nvPr/>
        </p:nvGrpSpPr>
        <p:grpSpPr>
          <a:xfrm>
            <a:off x="5248910" y="4419600"/>
            <a:ext cx="1329055" cy="199390"/>
            <a:chOff x="0" y="0"/>
            <a:chExt cx="941261" cy="73954"/>
          </a:xfrm>
        </p:grpSpPr>
        <p:sp>
          <p:nvSpPr>
            <p:cNvPr id="52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/>
          <p:cNvGrpSpPr/>
          <p:nvPr/>
        </p:nvGrpSpPr>
        <p:grpSpPr>
          <a:xfrm>
            <a:off x="5908040" y="4800600"/>
            <a:ext cx="1410335" cy="199390"/>
            <a:chOff x="0" y="0"/>
            <a:chExt cx="941261" cy="73954"/>
          </a:xfrm>
        </p:grpSpPr>
        <p:sp>
          <p:nvSpPr>
            <p:cNvPr id="55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610350" y="5105400"/>
            <a:ext cx="1369695" cy="199390"/>
            <a:chOff x="0" y="0"/>
            <a:chExt cx="941261" cy="73954"/>
          </a:xfrm>
        </p:grpSpPr>
        <p:sp>
          <p:nvSpPr>
            <p:cNvPr id="58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9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0" name="Group 102"/>
          <p:cNvGrpSpPr/>
          <p:nvPr/>
        </p:nvGrpSpPr>
        <p:grpSpPr>
          <a:xfrm>
            <a:off x="6629400" y="5334000"/>
            <a:ext cx="1343025" cy="199390"/>
            <a:chOff x="0" y="0"/>
            <a:chExt cx="941261" cy="73954"/>
          </a:xfrm>
        </p:grpSpPr>
        <p:sp>
          <p:nvSpPr>
            <p:cNvPr id="61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2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3" name="Group 102"/>
          <p:cNvGrpSpPr/>
          <p:nvPr/>
        </p:nvGrpSpPr>
        <p:grpSpPr>
          <a:xfrm>
            <a:off x="8077200" y="5962650"/>
            <a:ext cx="708025" cy="199390"/>
            <a:chOff x="0" y="0"/>
            <a:chExt cx="941261" cy="73954"/>
          </a:xfrm>
        </p:grpSpPr>
        <p:sp>
          <p:nvSpPr>
            <p:cNvPr id="64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6" name="Group 102"/>
          <p:cNvGrpSpPr/>
          <p:nvPr/>
        </p:nvGrpSpPr>
        <p:grpSpPr>
          <a:xfrm>
            <a:off x="8077200" y="6248400"/>
            <a:ext cx="1114425" cy="199390"/>
            <a:chOff x="0" y="0"/>
            <a:chExt cx="941261" cy="73954"/>
          </a:xfrm>
        </p:grpSpPr>
        <p:sp>
          <p:nvSpPr>
            <p:cNvPr id="6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9" name="Group 102"/>
          <p:cNvGrpSpPr/>
          <p:nvPr/>
        </p:nvGrpSpPr>
        <p:grpSpPr>
          <a:xfrm>
            <a:off x="8778875" y="6553200"/>
            <a:ext cx="708025" cy="199390"/>
            <a:chOff x="0" y="0"/>
            <a:chExt cx="941261" cy="73954"/>
          </a:xfrm>
        </p:grpSpPr>
        <p:sp>
          <p:nvSpPr>
            <p:cNvPr id="7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1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A316-9C7E-DFA9-BAE2-25347D46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8FD2B51-1DCC-DC0A-5189-F503F36E8FAB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A8736D-721B-AF38-D292-A20793138B6F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0C01BE4-2E9E-208A-9666-8EA51288E3FE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B70F379-4018-96C1-567C-AABBAC411C57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32F1D07-5A84-E352-31DF-93B8AC69652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407F815-EB17-3A46-990C-51622E8FA4DC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A6B0AD4C-A4AA-2957-8AC4-60A68E073B73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11EEB34-9EA0-3A5A-2091-DD24027173C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AD980EA-6CF9-81C5-2818-564571764DA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153569FF-CE92-8205-A9DA-9D644FB3CB34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2E4A2914-0B18-0445-F184-1935E528B65B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428E4B9-A16E-0E5B-4ECF-19948FF4C623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8B4C7F5C-0793-DF3B-26AA-883D485BDF86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645C667E-6A2F-C1C0-41F0-0C48C878E874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E0A93C5F-9FF0-B553-FED2-66EEF2673A72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9B9DA3D4-8FEA-66FE-C892-A8F252B2E4EA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56AE9922-5EBA-C8CD-3E4A-B876DB344311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66EAE33E-7294-A334-C761-0075C15D5A3D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F5A4DEE0-558F-7E1D-66A4-B0680EF865B8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2D8F1061-BC05-9C7F-92EC-F195AFB64538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id="{15895C66-43B2-4858-5FA9-95BE9062508F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7D770EA6-FF77-7517-72DA-9284CBA1750B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id="{3F38AB28-73A1-9629-5C81-4F09BCBB5DB2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id="{EE42DF39-D177-14F9-B76E-D2CE6D48B14D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FA0FA087-D5F7-0A71-E620-53ABFD88814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id="{AEA85BB5-A925-3E65-2B90-2D5915030E8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id="{CF40D192-8486-258A-8E99-2E30B8C62707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36795718-E097-6E99-D0F4-2F299DF7B04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id="{FB89077D-A701-77E1-F4B4-63EF5B4211B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id="{64414766-0514-9B6F-C1F6-DDC0E9F56662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Group Work (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ABCDJhaJed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id="{C373655C-9CFC-AA9C-C261-491F3C17A278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id="{51F797F6-C995-151F-4429-7EB0641F71B0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id="{C6FCF3B9-C98F-C101-3A1F-643C1127F8CD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id="{6ED929D0-50F9-CB67-E633-6BF1A488730D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806C79B2-0FFC-8E1C-D65F-690BA6F9747C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id="{EF3C4074-177A-A061-388F-3FDD26BFB7D8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id="{BB6F4BEA-88FB-C0EE-D472-AD97F26D9651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id="{C34F2203-1363-ADD7-0C6D-C4DD26B35CFD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id="{52FB8402-9675-16B4-70B8-219CC297F623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id="{9FDD2A7B-91ED-646B-2524-99483C0A7781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id="{B59C5083-BC5D-8DC6-AA9C-A041F3E08215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id="{EB90267F-2546-178D-012C-03EFF087CA37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id="{1E457E8E-00D3-589A-886A-E613C985FC3C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id="{78B76F7F-4490-36EE-A184-5C2385128CC0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id="{FC53579D-499A-0A30-18DA-86ADD79CA746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8143FAAD-9674-D113-0711-DA0C6E75AC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936236"/>
              </p:ext>
            </p:ext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Jan 22-29: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id="{C6089785-5460-7FC4-A044-ABBA74E9008B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id="{D205D404-E819-3BCC-CD4D-E5863F8FB008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51FD6DB0-0F90-9D88-7B50-F5097B1F1CFA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4A1CE3A4-BB1F-7BC0-C0D9-6F30540B68A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B29CDF4C-1B7A-F172-30CA-EF69203CB0A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id="{67606148-840D-DD3F-0BE0-F5A5F7B4B7A6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id="{A2C5F7DC-0CD6-EFA3-AD89-85D15516B052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id="{55DA8A20-EEF6-A1AB-CEAA-66355B5FD79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id="{1AC409DA-04D8-3383-1E8F-2C6908D452F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id="{6085FA55-940B-E62F-183C-9BA7F1CA0E4D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D4EEDB63-31F1-ACAB-D9A5-0EEC59DB22E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2CF81D23-C50E-BA50-43D6-ECE15DA5D70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AC4C9B45-03AE-4148-EB80-955BC67A85FD}"/>
              </a:ext>
            </a:extLst>
          </p:cNvPr>
          <p:cNvGrpSpPr/>
          <p:nvPr/>
        </p:nvGrpSpPr>
        <p:grpSpPr>
          <a:xfrm>
            <a:off x="7315200" y="286154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BA9C3D84-A819-0830-B9FB-1D36C88CA77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id="{0EE42252-8365-14C1-46DD-CEACE3C3795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:a16="http://schemas.microsoft.com/office/drawing/2014/main" id="{5AAABC18-C18D-835F-2ADF-517D6DC5B0AD}"/>
              </a:ext>
            </a:extLst>
          </p:cNvPr>
          <p:cNvGrpSpPr/>
          <p:nvPr/>
        </p:nvGrpSpPr>
        <p:grpSpPr>
          <a:xfrm>
            <a:off x="7315200" y="3166349"/>
            <a:ext cx="228600" cy="26265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91D76841-4B24-6D40-ED58-1754A51C775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104">
              <a:extLst>
                <a:ext uri="{FF2B5EF4-FFF2-40B4-BE49-F238E27FC236}">
                  <a16:creationId xmlns:a16="http://schemas.microsoft.com/office/drawing/2014/main" id="{F24D47D5-CE7C-47EB-59CF-D29CA758D02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>
            <a:extLst>
              <a:ext uri="{FF2B5EF4-FFF2-40B4-BE49-F238E27FC236}">
                <a16:creationId xmlns:a16="http://schemas.microsoft.com/office/drawing/2014/main" id="{D3D904E4-5943-F8B0-8A5E-4145B830CE3E}"/>
              </a:ext>
            </a:extLst>
          </p:cNvPr>
          <p:cNvGrpSpPr/>
          <p:nvPr/>
        </p:nvGrpSpPr>
        <p:grpSpPr>
          <a:xfrm>
            <a:off x="8048790" y="3166349"/>
            <a:ext cx="704517" cy="262651"/>
            <a:chOff x="0" y="0"/>
            <a:chExt cx="941261" cy="73954"/>
          </a:xfrm>
        </p:grpSpPr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id="{DA6BFFD8-2D0C-F7FD-4ACB-82095116A7B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id="{4B36791D-15F6-2553-BB17-9B4EDE24EAD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id="{31BBE83A-2372-11E9-86E6-C1C9CB712614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id="{31D36078-ADDF-7D00-297A-5FAB02A5268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id="{8C2B4261-BD88-8A2D-3ABD-357B167F78C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id="{04F4C3FA-DE0D-6A06-9459-C4A1A3E5AD8F}"/>
              </a:ext>
            </a:extLst>
          </p:cNvPr>
          <p:cNvGrpSpPr/>
          <p:nvPr/>
        </p:nvGrpSpPr>
        <p:grpSpPr>
          <a:xfrm>
            <a:off x="8534400" y="3775949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52F578D4-4EC3-AD80-8680-538A0A5ECBD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id="{575EFCD1-D5D9-D829-7317-4079F75703B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id="{C60DE951-5775-7074-E609-C72262CD348D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id="{EAAE2631-1736-4010-0283-E59C42E7281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id="{67D2DEA1-FEC4-521D-4A2F-95FB263D99F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id="{9998D994-4AF4-2D50-CC1A-0EB4B809EFA2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2DFF8621-3033-1A3A-0CA6-702B68FED1B3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id="{670000AE-F072-7344-F72E-B8AD83719F6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28" name="Group 102">
            <a:extLst>
              <a:ext uri="{FF2B5EF4-FFF2-40B4-BE49-F238E27FC236}">
                <a16:creationId xmlns:a16="http://schemas.microsoft.com/office/drawing/2014/main" id="{D4438AFB-9D32-2A48-A38E-4015971EE8FE}"/>
              </a:ext>
            </a:extLst>
          </p:cNvPr>
          <p:cNvGrpSpPr/>
          <p:nvPr/>
        </p:nvGrpSpPr>
        <p:grpSpPr>
          <a:xfrm>
            <a:off x="8534399" y="4724400"/>
            <a:ext cx="209215" cy="262651"/>
            <a:chOff x="0" y="0"/>
            <a:chExt cx="941261" cy="73954"/>
          </a:xfrm>
        </p:grpSpPr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272726F6-EAA1-7A54-3A4B-030FE5444C4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0" name="TextBox 104">
              <a:extLst>
                <a:ext uri="{FF2B5EF4-FFF2-40B4-BE49-F238E27FC236}">
                  <a16:creationId xmlns:a16="http://schemas.microsoft.com/office/drawing/2014/main" id="{785BD680-D8E0-2C47-0292-5856E4C6359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1" name="Group 102">
            <a:extLst>
              <a:ext uri="{FF2B5EF4-FFF2-40B4-BE49-F238E27FC236}">
                <a16:creationId xmlns:a16="http://schemas.microsoft.com/office/drawing/2014/main" id="{98A52AE9-B2DB-10CF-1D1F-2FAF18649132}"/>
              </a:ext>
            </a:extLst>
          </p:cNvPr>
          <p:cNvGrpSpPr/>
          <p:nvPr/>
        </p:nvGrpSpPr>
        <p:grpSpPr>
          <a:xfrm>
            <a:off x="8544091" y="5350228"/>
            <a:ext cx="209215" cy="262651"/>
            <a:chOff x="0" y="0"/>
            <a:chExt cx="941261" cy="73954"/>
          </a:xfrm>
        </p:grpSpPr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AA208D6F-1B38-1F4C-3712-45F330E0DC2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3" name="TextBox 104">
              <a:extLst>
                <a:ext uri="{FF2B5EF4-FFF2-40B4-BE49-F238E27FC236}">
                  <a16:creationId xmlns:a16="http://schemas.microsoft.com/office/drawing/2014/main" id="{F06CF4C4-6107-3205-AE7C-0F3771085355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id="{1DCBCA0C-A1F7-5514-5BF7-C3CCD2475C08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id="{1B3FF48C-EEC7-7463-53FC-1ABCB01074B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id="{E7E7AF5A-18D6-C3E6-07CC-E33FD606F8F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id="{F34E6177-E254-B517-3866-AB1AFCEA725A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id="{F6D358CB-CBDE-53D4-F4E9-BBB39193CF0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id="{21EFB5A7-CF37-3F03-0235-081997E7047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40" name="TextBox 170">
            <a:extLst>
              <a:ext uri="{FF2B5EF4-FFF2-40B4-BE49-F238E27FC236}">
                <a16:creationId xmlns:a16="http://schemas.microsoft.com/office/drawing/2014/main" id="{55BA7813-9ADB-0728-D535-7375749636FD}"/>
              </a:ext>
            </a:extLst>
          </p:cNvPr>
          <p:cNvSpPr txBox="1"/>
          <p:nvPr/>
        </p:nvSpPr>
        <p:spPr>
          <a:xfrm>
            <a:off x="2778608" y="627526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#cramming </a:t>
            </a:r>
            <a:r>
              <a:rPr lang="en-US" sz="1000" spc="-20" dirty="0" err="1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malala</a:t>
            </a:r>
            <a:endParaRPr lang="en-US" sz="1000" spc="-20" dirty="0">
              <a:solidFill>
                <a:srgbClr val="231F20"/>
              </a:solidFill>
              <a:latin typeface="Bell MT" panose="02020503060305020303" pitchFamily="18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7" name="TextBox 164">
            <a:extLst>
              <a:ext uri="{FF2B5EF4-FFF2-40B4-BE49-F238E27FC236}">
                <a16:creationId xmlns:a16="http://schemas.microsoft.com/office/drawing/2014/main" id="{3CCCC9B1-7639-B1E8-D673-B3ED87A5CBAB}"/>
              </a:ext>
            </a:extLst>
          </p:cNvPr>
          <p:cNvSpPr txBox="1"/>
          <p:nvPr/>
        </p:nvSpPr>
        <p:spPr>
          <a:xfrm>
            <a:off x="2750033" y="5105400"/>
            <a:ext cx="1683999" cy="1128771"/>
          </a:xfrm>
          <a:prstGeom prst="rect">
            <a:avLst/>
          </a:prstGeom>
          <a:solidFill>
            <a:srgbClr val="FCB624"/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LEGEND: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Alexxa Concepcion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Bea Ramos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C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Cyrel Bucad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Daisy Rei Barce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JHA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Jhana Loraine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Raquid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JED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Jed Ismael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Polong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B3336C-7555-D7CD-322A-30B8F4A0CD94}"/>
              </a:ext>
            </a:extLst>
          </p:cNvPr>
          <p:cNvSpPr txBox="1"/>
          <p:nvPr/>
        </p:nvSpPr>
        <p:spPr>
          <a:xfrm>
            <a:off x="7296150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7A16EB-5FC7-4587-F57E-BB70D759B0D9}"/>
              </a:ext>
            </a:extLst>
          </p:cNvPr>
          <p:cNvSpPr txBox="1"/>
          <p:nvPr/>
        </p:nvSpPr>
        <p:spPr>
          <a:xfrm>
            <a:off x="7277100" y="3180353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EA5F4A-FFF6-5DF0-CBA0-5D576EB23B6C}"/>
              </a:ext>
            </a:extLst>
          </p:cNvPr>
          <p:cNvSpPr txBox="1"/>
          <p:nvPr/>
        </p:nvSpPr>
        <p:spPr>
          <a:xfrm>
            <a:off x="8105941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31BA43D-2581-8BFB-07F2-700F91E401FA}"/>
              </a:ext>
            </a:extLst>
          </p:cNvPr>
          <p:cNvSpPr txBox="1"/>
          <p:nvPr/>
        </p:nvSpPr>
        <p:spPr>
          <a:xfrm>
            <a:off x="8086890" y="319937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581FB53-FF9E-6C4E-3A9C-9390078F2F13}"/>
              </a:ext>
            </a:extLst>
          </p:cNvPr>
          <p:cNvSpPr txBox="1"/>
          <p:nvPr/>
        </p:nvSpPr>
        <p:spPr>
          <a:xfrm>
            <a:off x="8067839" y="3487579"/>
            <a:ext cx="92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BCD-Jha-Jed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776E866-A240-F318-B517-0898B0F96A12}"/>
              </a:ext>
            </a:extLst>
          </p:cNvPr>
          <p:cNvSpPr txBox="1"/>
          <p:nvPr/>
        </p:nvSpPr>
        <p:spPr>
          <a:xfrm>
            <a:off x="8468420" y="379237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D-Jha-Jed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C1953D-778B-F0E8-015E-60CA8FAEA713}"/>
              </a:ext>
            </a:extLst>
          </p:cNvPr>
          <p:cNvSpPr txBox="1"/>
          <p:nvPr/>
        </p:nvSpPr>
        <p:spPr>
          <a:xfrm>
            <a:off x="8468420" y="4088578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5E4ABE-1B07-0531-F87F-1702508CEBED}"/>
              </a:ext>
            </a:extLst>
          </p:cNvPr>
          <p:cNvSpPr txBox="1"/>
          <p:nvPr/>
        </p:nvSpPr>
        <p:spPr>
          <a:xfrm>
            <a:off x="8487470" y="477141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A062D1D-391B-7753-BB25-404466B141B0}"/>
              </a:ext>
            </a:extLst>
          </p:cNvPr>
          <p:cNvSpPr txBox="1"/>
          <p:nvPr/>
        </p:nvSpPr>
        <p:spPr>
          <a:xfrm>
            <a:off x="8487470" y="5375402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7" name="TextBox 170">
            <a:extLst>
              <a:ext uri="{FF2B5EF4-FFF2-40B4-BE49-F238E27FC236}">
                <a16:creationId xmlns:a16="http://schemas.microsoft.com/office/drawing/2014/main" id="{82873D2C-1B88-CAC2-58FA-52D1CC954538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grpSp>
        <p:nvGrpSpPr>
          <p:cNvPr id="154" name="Group 102">
            <a:extLst>
              <a:ext uri="{FF2B5EF4-FFF2-40B4-BE49-F238E27FC236}">
                <a16:creationId xmlns:a16="http://schemas.microsoft.com/office/drawing/2014/main" id="{B269A1B6-1F7C-30F8-A117-A511CF1DA153}"/>
              </a:ext>
            </a:extLst>
          </p:cNvPr>
          <p:cNvGrpSpPr/>
          <p:nvPr/>
        </p:nvGrpSpPr>
        <p:grpSpPr>
          <a:xfrm>
            <a:off x="8725066" y="6748521"/>
            <a:ext cx="45719" cy="262651"/>
            <a:chOff x="0" y="0"/>
            <a:chExt cx="941261" cy="73954"/>
          </a:xfrm>
        </p:grpSpPr>
        <p:sp>
          <p:nvSpPr>
            <p:cNvPr id="166" name="Freeform 103">
              <a:extLst>
                <a:ext uri="{FF2B5EF4-FFF2-40B4-BE49-F238E27FC236}">
                  <a16:creationId xmlns:a16="http://schemas.microsoft.com/office/drawing/2014/main" id="{EDDD6BA5-35DF-E0BE-FD57-B76A0924D0D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67" name="TextBox 104">
              <a:extLst>
                <a:ext uri="{FF2B5EF4-FFF2-40B4-BE49-F238E27FC236}">
                  <a16:creationId xmlns:a16="http://schemas.microsoft.com/office/drawing/2014/main" id="{0E829B98-ADE1-40F5-3680-1F8772851A6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7F42800A-7EDD-C923-62AB-3D0D163F79E6}"/>
              </a:ext>
            </a:extLst>
          </p:cNvPr>
          <p:cNvSpPr txBox="1"/>
          <p:nvPr/>
        </p:nvSpPr>
        <p:spPr>
          <a:xfrm>
            <a:off x="7805654" y="6764274"/>
            <a:ext cx="1038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ABCD-Jha-Jed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0261B02-18F8-4267-BEDD-E69EED74947F}"/>
              </a:ext>
            </a:extLst>
          </p:cNvPr>
          <p:cNvSpPr txBox="1"/>
          <p:nvPr/>
        </p:nvSpPr>
        <p:spPr>
          <a:xfrm>
            <a:off x="8305800" y="5957139"/>
            <a:ext cx="60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E41CB32-9147-50D6-BB09-7C831A8365D0}"/>
              </a:ext>
            </a:extLst>
          </p:cNvPr>
          <p:cNvSpPr txBox="1"/>
          <p:nvPr/>
        </p:nvSpPr>
        <p:spPr>
          <a:xfrm>
            <a:off x="8305800" y="6256179"/>
            <a:ext cx="603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</p:spTree>
    <p:extLst>
      <p:ext uri="{BB962C8B-B14F-4D97-AF65-F5344CB8AC3E}">
        <p14:creationId xmlns:p14="http://schemas.microsoft.com/office/powerpoint/2010/main" val="41945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E7F14-B04A-2F20-A37C-CF4AC1E71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556F7AA-A977-8FC8-9480-B29105568415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C897BAB-DB2A-1393-4EE9-2247335C165A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F36377B-65EF-7995-3671-A04F123A81CE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1FA2BB5-B5C5-7EA5-A82F-9CFE82997132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549F95D-AE07-F20F-FE5F-95E5EDE39850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2A3D600-ED1A-AD53-77D8-9FAB742A06A9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DD65676-C5FE-FCFD-71EB-E28D55D23AAA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A0070EA-8292-97A3-991C-46F602C60BD9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614520B6-0875-B88F-9ABF-948D72D3764B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3F28753-4FA6-005E-906F-C5FD400ECA2A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089E428-4C34-B1CE-263D-18D92920BC9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6F4C67D5-F0C4-3B27-BE2E-9420A719A27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D755ECD-07FA-5D6F-4004-1E23EB39A366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E36C545-42C0-094A-0410-89FBCA1DE4AE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5DB6E7DC-2679-A612-FDDA-9BF5B0F184D0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A496F684-5790-CE5D-3A76-90CC0BB0F38F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4B56709C-0825-742D-A185-A98660196DF9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760D3DE7-F3EE-B84F-93D4-CB9DEC147F95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id="{5C3C8CF7-8EF5-7008-5492-2DDA9AB860AC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BDD5D83B-8F90-40D6-3D3A-B4E6800B862F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id="{C0E52FEF-CF6F-F7DF-51DB-46653F0A9197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id="{60556A49-00A9-426C-A29B-4A812EF84ED2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id="{2E3DD51C-6D04-5957-2A1F-4960FD289B5F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PH"/>
          </a:p>
        </p:txBody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id="{7C366329-1E6A-ADD2-BF1C-942F29CE11DC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283BE76C-7529-D6D4-C28E-98AB0C2DCF9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id="{9E1D9BC8-26BA-B10D-FD03-68387384B40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id="{0AE0A587-8B7E-1354-9A23-667AFA766FA0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465F818C-358D-A828-E024-6A8F1A436F9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id="{72117693-E718-41D0-83BA-E5E81093C701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id="{7B37DA96-40F4-5CDA-2A33-3E468684123C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(Jed)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id="{8E251EA4-165F-8F40-A603-7D709DFE0BA0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id="{4054E938-C71E-8D78-0536-0455897FCB93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id="{CEAE030F-BBB5-DE63-FBCF-910668A1F201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id="{667F97E0-666A-9938-2874-2E08D4E924DE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id="{3B72BAD8-4A6F-71B9-D639-E6A8E67246B8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id="{240B1245-5B61-1D7A-763B-EC420E19DB6F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id="{2381E388-6705-4A7F-69DA-D4A686E9355D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id="{34EB5E84-6596-14C7-3443-AF4E1505FE09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id="{34F307D2-4988-364F-38A2-AE4C1AFA19F3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id="{FBAAB142-4B70-7F11-1E83-97609176AEBE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id="{3FC0F030-9DEA-9A92-777F-F767AB431D0C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id="{DEA3CFAA-3BFA-151B-54C4-0A9A32F14592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id="{D02B4F27-E21D-EAE2-6DA0-806AA2CA9BA0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id="{17188579-9290-10FF-34A5-0D23AE96D541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id="{7C282B3F-3351-7386-B4E2-40F7236C9BCF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id="{69CF6EDB-4CC4-686D-6B35-8BF1496EB5EE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id="{244A30DE-1AB4-4CD3-1ACD-6E7652BC75B7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id="{CBD843AE-B223-5E8B-F152-26073FA14BA7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id="{3A58CA68-1818-17E7-3071-0DD5D650E879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8D0D8827-7EEB-1A7D-E278-B9885BECE851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PH"/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17CDD5D5-CBA6-2A63-F4BF-CAF6C48F001A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id="{D6D1689E-21F1-700F-7FD8-3AC6C33C2F6E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id="{1F6CDF65-9A19-D200-9C2D-0E0CA599C4AD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id="{B80E66A0-52BD-916D-2DD5-58164E267C5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id="{0FFD03A2-8492-AF20-8E0E-546AD1CA9396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id="{911A12C7-4015-08D2-68D9-D65808E14465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id="{881E9B6B-7119-C224-55D0-2FD291789A0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id="{6D90C6FF-B0D7-6FC9-C86E-032BCB4D715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id="{9860882C-C586-736D-68C8-B4C272E8444E}"/>
              </a:ext>
            </a:extLst>
          </p:cNvPr>
          <p:cNvGrpSpPr/>
          <p:nvPr/>
        </p:nvGrpSpPr>
        <p:grpSpPr>
          <a:xfrm>
            <a:off x="7315200" y="286154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id="{C66FB82B-4758-616C-0508-A5C913B87B8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id="{3D28DE0E-F166-81AA-27F8-64361378DE2D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:a16="http://schemas.microsoft.com/office/drawing/2014/main" id="{108C0F4C-6C45-3EC3-2D47-B5501780060C}"/>
              </a:ext>
            </a:extLst>
          </p:cNvPr>
          <p:cNvGrpSpPr/>
          <p:nvPr/>
        </p:nvGrpSpPr>
        <p:grpSpPr>
          <a:xfrm>
            <a:off x="7315200" y="3166349"/>
            <a:ext cx="228600" cy="26265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18E9275E-8360-80F1-0774-2BDC37CBC06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4" name="TextBox 104">
              <a:extLst>
                <a:ext uri="{FF2B5EF4-FFF2-40B4-BE49-F238E27FC236}">
                  <a16:creationId xmlns:a16="http://schemas.microsoft.com/office/drawing/2014/main" id="{EA5AC8C2-EBDB-5F1E-621E-2669474913EE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>
            <a:extLst>
              <a:ext uri="{FF2B5EF4-FFF2-40B4-BE49-F238E27FC236}">
                <a16:creationId xmlns:a16="http://schemas.microsoft.com/office/drawing/2014/main" id="{D2F8389F-16EC-04F7-BF14-9592CD9C1175}"/>
              </a:ext>
            </a:extLst>
          </p:cNvPr>
          <p:cNvGrpSpPr/>
          <p:nvPr/>
        </p:nvGrpSpPr>
        <p:grpSpPr>
          <a:xfrm>
            <a:off x="8048790" y="3166349"/>
            <a:ext cx="704517" cy="262651"/>
            <a:chOff x="0" y="0"/>
            <a:chExt cx="941261" cy="73954"/>
          </a:xfrm>
        </p:grpSpPr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id="{A18674C9-62EC-5028-45AA-A1318DCF501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id="{43021384-A7EC-DADB-26B6-60D8051409A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id="{B87FA92A-83E5-71CA-4B27-0E6F3CF42922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id="{DF6F81D6-477B-47E7-F1B5-69EEEA276D5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id="{0328F24F-47C5-2D3E-99B5-1A8D1EC3657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id="{D1EBB46A-56EE-6E90-6817-FBFBBF9D7A70}"/>
              </a:ext>
            </a:extLst>
          </p:cNvPr>
          <p:cNvGrpSpPr/>
          <p:nvPr/>
        </p:nvGrpSpPr>
        <p:grpSpPr>
          <a:xfrm>
            <a:off x="8534400" y="3775949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id="{4885711E-C9E1-454B-DE24-3DBD6BC10BF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id="{05F3069F-F4AC-F304-F534-9CD7ABE6C70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id="{0306F5B2-16BC-E809-A977-E6E42FED8E21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id="{7F8FCBC4-0692-83D5-0AD8-2072463FC94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id="{92EBB1EC-4416-E8CB-4318-4DA54D37ACE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id="{AD1AD677-0C8E-BE2F-79D7-8CF5653307A3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id="{C97CDB0B-F7D0-438A-1906-617DAB978A9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id="{0102DD36-C17A-FDB0-6408-85A2F25F458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28" name="Group 102">
            <a:extLst>
              <a:ext uri="{FF2B5EF4-FFF2-40B4-BE49-F238E27FC236}">
                <a16:creationId xmlns:a16="http://schemas.microsoft.com/office/drawing/2014/main" id="{B6034A1D-703A-FA2C-BD8F-28FA9FE0B35A}"/>
              </a:ext>
            </a:extLst>
          </p:cNvPr>
          <p:cNvGrpSpPr/>
          <p:nvPr/>
        </p:nvGrpSpPr>
        <p:grpSpPr>
          <a:xfrm>
            <a:off x="8534399" y="4452287"/>
            <a:ext cx="209215" cy="262651"/>
            <a:chOff x="0" y="0"/>
            <a:chExt cx="941261" cy="73954"/>
          </a:xfrm>
        </p:grpSpPr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id="{44BE9B61-9665-6AB9-1D00-220E1115482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0" name="TextBox 104">
              <a:extLst>
                <a:ext uri="{FF2B5EF4-FFF2-40B4-BE49-F238E27FC236}">
                  <a16:creationId xmlns:a16="http://schemas.microsoft.com/office/drawing/2014/main" id="{38688D29-8F10-B0DC-238E-6EA68DC684A5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1" name="Group 102">
            <a:extLst>
              <a:ext uri="{FF2B5EF4-FFF2-40B4-BE49-F238E27FC236}">
                <a16:creationId xmlns:a16="http://schemas.microsoft.com/office/drawing/2014/main" id="{34DBA9CA-E46A-CEF9-7CAC-8DF9E58DE9C8}"/>
              </a:ext>
            </a:extLst>
          </p:cNvPr>
          <p:cNvGrpSpPr/>
          <p:nvPr/>
        </p:nvGrpSpPr>
        <p:grpSpPr>
          <a:xfrm>
            <a:off x="8544091" y="5350228"/>
            <a:ext cx="209215" cy="262651"/>
            <a:chOff x="0" y="0"/>
            <a:chExt cx="941261" cy="73954"/>
          </a:xfrm>
        </p:grpSpPr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id="{1A2BCC25-27CA-B3C5-2688-5B8470030F6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3" name="TextBox 104">
              <a:extLst>
                <a:ext uri="{FF2B5EF4-FFF2-40B4-BE49-F238E27FC236}">
                  <a16:creationId xmlns:a16="http://schemas.microsoft.com/office/drawing/2014/main" id="{7F544D69-78CB-28ED-B755-C2E5E70D26D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id="{25EBAAA2-DF18-D72C-F293-D3BCEFCC164E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id="{972AE768-C89E-8A91-FA35-EA158B12233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id="{33444E94-9B3E-0797-DCA7-EF17C32F8672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id="{351D7967-AF23-14D9-99CA-1E5F24E1AD28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id="{7CC2DE5A-3762-C283-7885-66470667526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PH"/>
            </a:p>
          </p:txBody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id="{0B1E5681-626C-D0F6-FB03-35259F2100BD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9" name="TextBox 170">
            <a:extLst>
              <a:ext uri="{FF2B5EF4-FFF2-40B4-BE49-F238E27FC236}">
                <a16:creationId xmlns:a16="http://schemas.microsoft.com/office/drawing/2014/main" id="{0D0A41E1-0084-19C7-92FD-8EC2B77724F6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62EF99-33F0-5E99-214E-265EF1C2A804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47608F-68EA-2A23-6732-721D18EC95B9}"/>
              </a:ext>
            </a:extLst>
          </p:cNvPr>
          <p:cNvSpPr txBox="1"/>
          <p:nvPr/>
        </p:nvSpPr>
        <p:spPr>
          <a:xfrm>
            <a:off x="3759200" y="2142399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Presentor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40C863-BB01-EE8C-C0D7-2EF7C88827F9}"/>
              </a:ext>
            </a:extLst>
          </p:cNvPr>
          <p:cNvSpPr txBox="1"/>
          <p:nvPr/>
        </p:nvSpPr>
        <p:spPr>
          <a:xfrm>
            <a:off x="2366614" y="2828225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Home page UI Refinement (Sliding Cover); </a:t>
            </a:r>
            <a:r>
              <a:rPr lang="en-US" sz="1000" dirty="0" err="1"/>
              <a:t>NavBar</a:t>
            </a:r>
            <a:r>
              <a:rPr lang="en-US" sz="1000" dirty="0"/>
              <a:t>; Cart UI, Notif UI 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6E06B3-7D52-7CA2-DF6E-FBCEE408B7CA}"/>
              </a:ext>
            </a:extLst>
          </p:cNvPr>
          <p:cNvSpPr txBox="1"/>
          <p:nvPr/>
        </p:nvSpPr>
        <p:spPr>
          <a:xfrm>
            <a:off x="2416400" y="3159541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Login page refinement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EECF984-AB3D-77CA-300D-42A31005EB01}"/>
              </a:ext>
            </a:extLst>
          </p:cNvPr>
          <p:cNvSpPr txBox="1"/>
          <p:nvPr/>
        </p:nvSpPr>
        <p:spPr>
          <a:xfrm>
            <a:off x="2380571" y="3428631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Sangla, </a:t>
            </a:r>
            <a:r>
              <a:rPr lang="en-US" sz="1000" dirty="0" err="1"/>
              <a:t>SanglaRequests</a:t>
            </a:r>
            <a:r>
              <a:rPr lang="en-US" sz="1000" dirty="0"/>
              <a:t>, Tubo, </a:t>
            </a:r>
            <a:r>
              <a:rPr lang="en-US" sz="1000" dirty="0" err="1"/>
              <a:t>Tubos</a:t>
            </a:r>
            <a:r>
              <a:rPr lang="en-US" sz="1000" dirty="0"/>
              <a:t> Connection to </a:t>
            </a:r>
            <a:r>
              <a:rPr lang="en-US" sz="1000" dirty="0" err="1"/>
              <a:t>NavBar</a:t>
            </a:r>
            <a:r>
              <a:rPr lang="en-US" sz="1000" dirty="0"/>
              <a:t> and other pages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A4E6B9C-ACD0-AEB5-1B71-2E096C932A03}"/>
              </a:ext>
            </a:extLst>
          </p:cNvPr>
          <p:cNvSpPr txBox="1"/>
          <p:nvPr/>
        </p:nvSpPr>
        <p:spPr>
          <a:xfrm>
            <a:off x="2440607" y="4773454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 Database;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6D29CE4-D3EC-290E-9C56-9FA1D148D867}"/>
              </a:ext>
            </a:extLst>
          </p:cNvPr>
          <p:cNvSpPr txBox="1"/>
          <p:nvPr/>
        </p:nvSpPr>
        <p:spPr>
          <a:xfrm>
            <a:off x="2399304" y="3770581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Marketplace refinement and database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5DDDD5E-75FE-5CEC-9B0B-D322C7B86C55}"/>
              </a:ext>
            </a:extLst>
          </p:cNvPr>
          <p:cNvSpPr txBox="1"/>
          <p:nvPr/>
        </p:nvSpPr>
        <p:spPr>
          <a:xfrm>
            <a:off x="2408829" y="4056833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Troubleshooting of issues and errors; Connections of pages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9C0965E-68A2-655B-9814-F22A8DB64E4F}"/>
              </a:ext>
            </a:extLst>
          </p:cNvPr>
          <p:cNvSpPr txBox="1"/>
          <p:nvPr/>
        </p:nvSpPr>
        <p:spPr>
          <a:xfrm>
            <a:off x="2440607" y="5265085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Notif UI Design and Push Notif System 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7A63C8EC-06D7-B3FB-AEA7-5E2A0A027B6E}"/>
              </a:ext>
            </a:extLst>
          </p:cNvPr>
          <p:cNvSpPr txBox="1"/>
          <p:nvPr/>
        </p:nvSpPr>
        <p:spPr>
          <a:xfrm>
            <a:off x="2459657" y="5864760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Troubleshooter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F0AB58D-158B-924F-ACCB-C39356C893F8}"/>
              </a:ext>
            </a:extLst>
          </p:cNvPr>
          <p:cNvSpPr txBox="1"/>
          <p:nvPr/>
        </p:nvSpPr>
        <p:spPr>
          <a:xfrm>
            <a:off x="2459657" y="6151123"/>
            <a:ext cx="48723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Troubleshooter</a:t>
            </a:r>
          </a:p>
        </p:txBody>
      </p:sp>
    </p:spTree>
    <p:extLst>
      <p:ext uri="{BB962C8B-B14F-4D97-AF65-F5344CB8AC3E}">
        <p14:creationId xmlns:p14="http://schemas.microsoft.com/office/powerpoint/2010/main" val="37596701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372</Words>
  <Application>Microsoft Office PowerPoint</Application>
  <PresentationFormat>Custom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Berlin Sans FB Demi</vt:lpstr>
      <vt:lpstr>Calibri</vt:lpstr>
      <vt:lpstr>Bricolage Grotesque 18 Bold</vt:lpstr>
      <vt:lpstr>Bell MT</vt:lpstr>
      <vt:lpstr>Aptos</vt:lpstr>
      <vt:lpstr>Bricolage Grotesque 18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Operational Efficiency Project Gantt Chart</dc:title>
  <dc:creator>Cyrel Bucad</dc:creator>
  <cp:lastModifiedBy>Jed Ismael Polong</cp:lastModifiedBy>
  <cp:revision>8</cp:revision>
  <dcterms:created xsi:type="dcterms:W3CDTF">2006-08-16T00:00:00Z</dcterms:created>
  <dcterms:modified xsi:type="dcterms:W3CDTF">2025-05-23T03:31:54Z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0368F41F688D478B9551691AE0ABC386_13</vt:lpwstr>
  </property>
  <property fmtid="{D5CDD505-2E9C-101B-9397-08002B2CF9AE}" pid="3" name="KSOProductBuildVer">
    <vt:lpwstr>1033-12.2.0.19805</vt:lpwstr>
  </property>
</Properties>
</file>