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98" r:id="rId4"/>
    <p:sldId id="299" r:id="rId5"/>
    <p:sldId id="300" r:id="rId6"/>
    <p:sldId id="301" r:id="rId7"/>
    <p:sldId id="303" r:id="rId8"/>
    <p:sldId id="302" r:id="rId9"/>
    <p:sldId id="304" r:id="rId10"/>
    <p:sldId id="343" r:id="rId11"/>
    <p:sldId id="342" r:id="rId12"/>
    <p:sldId id="305" r:id="rId13"/>
    <p:sldId id="312" r:id="rId14"/>
    <p:sldId id="310" r:id="rId15"/>
    <p:sldId id="314" r:id="rId16"/>
    <p:sldId id="308" r:id="rId17"/>
    <p:sldId id="313" r:id="rId18"/>
    <p:sldId id="320" r:id="rId19"/>
    <p:sldId id="315" r:id="rId20"/>
    <p:sldId id="316" r:id="rId21"/>
    <p:sldId id="317" r:id="rId22"/>
    <p:sldId id="340" r:id="rId23"/>
    <p:sldId id="319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9" r:id="rId42"/>
    <p:sldId id="341" r:id="rId43"/>
    <p:sldId id="26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11"/>
    <a:srgbClr val="C22327"/>
    <a:srgbClr val="25C326"/>
    <a:srgbClr val="C22425"/>
    <a:srgbClr val="F5AA2D"/>
    <a:srgbClr val="013880"/>
    <a:srgbClr val="212F40"/>
    <a:srgbClr val="FFBD07"/>
    <a:srgbClr val="F16459"/>
    <a:srgbClr val="5E0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4137" autoAdjust="0"/>
  </p:normalViewPr>
  <p:slideViewPr>
    <p:cSldViewPr snapToGrid="0">
      <p:cViewPr varScale="1">
        <p:scale>
          <a:sx n="74" d="100"/>
          <a:sy n="74" d="100"/>
        </p:scale>
        <p:origin x="378" y="60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50" d="100"/>
        <a:sy n="150" d="100"/>
      </p:scale>
      <p:origin x="0" y="-226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5E88E-661B-4BE0-94A3-C1B688881F02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E19AA887-28ED-47C3-BF66-3DE3FCC1BDDD}">
      <dgm:prSet phldrT="[Text]"/>
      <dgm:spPr/>
      <dgm:t>
        <a:bodyPr/>
        <a:lstStyle/>
        <a:p>
          <a:r>
            <a:rPr lang="en-ID" dirty="0" err="1"/>
            <a:t>Perancangan</a:t>
          </a:r>
          <a:r>
            <a:rPr lang="en-ID" dirty="0"/>
            <a:t> </a:t>
          </a:r>
          <a:r>
            <a:rPr lang="en-ID" dirty="0" err="1"/>
            <a:t>Konseptual</a:t>
          </a:r>
          <a:endParaRPr lang="en-ID" dirty="0"/>
        </a:p>
      </dgm:t>
    </dgm:pt>
    <dgm:pt modelId="{F9B40B28-41DD-4447-A978-62F700A400B1}" type="parTrans" cxnId="{5BD99697-8A92-4C5A-9930-470DA8DDA9ED}">
      <dgm:prSet/>
      <dgm:spPr/>
      <dgm:t>
        <a:bodyPr/>
        <a:lstStyle/>
        <a:p>
          <a:endParaRPr lang="en-ID"/>
        </a:p>
      </dgm:t>
    </dgm:pt>
    <dgm:pt modelId="{0285744A-668A-47BC-890A-F2E5202239D9}" type="sibTrans" cxnId="{5BD99697-8A92-4C5A-9930-470DA8DDA9ED}">
      <dgm:prSet/>
      <dgm:spPr/>
      <dgm:t>
        <a:bodyPr/>
        <a:lstStyle/>
        <a:p>
          <a:endParaRPr lang="en-ID"/>
        </a:p>
      </dgm:t>
    </dgm:pt>
    <dgm:pt modelId="{1862EE3D-DA78-4928-944D-BB48480AB12B}">
      <dgm:prSet phldrT="[Text]"/>
      <dgm:spPr/>
      <dgm:t>
        <a:bodyPr/>
        <a:lstStyle/>
        <a:p>
          <a:r>
            <a:rPr lang="en-ID" dirty="0" err="1"/>
            <a:t>Perancangan</a:t>
          </a:r>
          <a:r>
            <a:rPr lang="en-ID" dirty="0"/>
            <a:t> Basis Data</a:t>
          </a:r>
        </a:p>
      </dgm:t>
    </dgm:pt>
    <dgm:pt modelId="{3714A738-798E-4AF2-9BFD-7E842302CAFC}" type="parTrans" cxnId="{F5666392-05F6-4BA6-89C8-2A0D8E420533}">
      <dgm:prSet/>
      <dgm:spPr/>
      <dgm:t>
        <a:bodyPr/>
        <a:lstStyle/>
        <a:p>
          <a:endParaRPr lang="en-ID"/>
        </a:p>
      </dgm:t>
    </dgm:pt>
    <dgm:pt modelId="{AE6D0585-645B-4361-9D63-CF51A6E3A582}" type="sibTrans" cxnId="{F5666392-05F6-4BA6-89C8-2A0D8E420533}">
      <dgm:prSet/>
      <dgm:spPr/>
      <dgm:t>
        <a:bodyPr/>
        <a:lstStyle/>
        <a:p>
          <a:endParaRPr lang="en-ID"/>
        </a:p>
      </dgm:t>
    </dgm:pt>
    <dgm:pt modelId="{50317E45-606C-473B-86BF-421304A0F034}">
      <dgm:prSet phldrT="[Text]"/>
      <dgm:spPr/>
      <dgm:t>
        <a:bodyPr/>
        <a:lstStyle/>
        <a:p>
          <a:r>
            <a:rPr lang="en-ID" dirty="0" err="1"/>
            <a:t>Perancangan</a:t>
          </a:r>
          <a:r>
            <a:rPr lang="en-ID" dirty="0"/>
            <a:t> </a:t>
          </a:r>
          <a:r>
            <a:rPr lang="en-ID" dirty="0" err="1"/>
            <a:t>Fisik</a:t>
          </a:r>
          <a:endParaRPr lang="en-ID" dirty="0"/>
        </a:p>
      </dgm:t>
    </dgm:pt>
    <dgm:pt modelId="{E871FF40-265B-4F91-94F2-919631AA43CB}" type="parTrans" cxnId="{A5B1D7AA-E661-4388-9CAC-E878E9A94E03}">
      <dgm:prSet/>
      <dgm:spPr/>
      <dgm:t>
        <a:bodyPr/>
        <a:lstStyle/>
        <a:p>
          <a:endParaRPr lang="en-ID"/>
        </a:p>
      </dgm:t>
    </dgm:pt>
    <dgm:pt modelId="{FD38C6B3-2E91-4C1D-ADFA-BB01B2C0DDDD}" type="sibTrans" cxnId="{A5B1D7AA-E661-4388-9CAC-E878E9A94E03}">
      <dgm:prSet/>
      <dgm:spPr/>
      <dgm:t>
        <a:bodyPr/>
        <a:lstStyle/>
        <a:p>
          <a:endParaRPr lang="en-ID"/>
        </a:p>
      </dgm:t>
    </dgm:pt>
    <dgm:pt modelId="{8C09F34E-4661-4FE3-BDFA-02211B460F7F}" type="pres">
      <dgm:prSet presAssocID="{6D45E88E-661B-4BE0-94A3-C1B688881F02}" presName="Name0" presStyleCnt="0">
        <dgm:presLayoutVars>
          <dgm:dir/>
          <dgm:animLvl val="lvl"/>
          <dgm:resizeHandles val="exact"/>
        </dgm:presLayoutVars>
      </dgm:prSet>
      <dgm:spPr/>
    </dgm:pt>
    <dgm:pt modelId="{12ECAE4D-D1DF-48A5-8061-9A03FF1B0312}" type="pres">
      <dgm:prSet presAssocID="{E19AA887-28ED-47C3-BF66-3DE3FCC1BDD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9DEBB46-A37E-44B5-9E93-E03BE54FC1C7}" type="pres">
      <dgm:prSet presAssocID="{0285744A-668A-47BC-890A-F2E5202239D9}" presName="parTxOnlySpace" presStyleCnt="0"/>
      <dgm:spPr/>
    </dgm:pt>
    <dgm:pt modelId="{289D8EEF-0F71-4473-8E3B-61C0FB81D3D2}" type="pres">
      <dgm:prSet presAssocID="{1862EE3D-DA78-4928-944D-BB48480AB12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8B5D3B9-4CE5-4849-869E-071FC4473148}" type="pres">
      <dgm:prSet presAssocID="{AE6D0585-645B-4361-9D63-CF51A6E3A582}" presName="parTxOnlySpace" presStyleCnt="0"/>
      <dgm:spPr/>
    </dgm:pt>
    <dgm:pt modelId="{B8FFE480-4C4F-40F6-8C04-636DB481A934}" type="pres">
      <dgm:prSet presAssocID="{50317E45-606C-473B-86BF-421304A0F03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5666392-05F6-4BA6-89C8-2A0D8E420533}" srcId="{6D45E88E-661B-4BE0-94A3-C1B688881F02}" destId="{1862EE3D-DA78-4928-944D-BB48480AB12B}" srcOrd="1" destOrd="0" parTransId="{3714A738-798E-4AF2-9BFD-7E842302CAFC}" sibTransId="{AE6D0585-645B-4361-9D63-CF51A6E3A582}"/>
    <dgm:cxn modelId="{5BD99697-8A92-4C5A-9930-470DA8DDA9ED}" srcId="{6D45E88E-661B-4BE0-94A3-C1B688881F02}" destId="{E19AA887-28ED-47C3-BF66-3DE3FCC1BDDD}" srcOrd="0" destOrd="0" parTransId="{F9B40B28-41DD-4447-A978-62F700A400B1}" sibTransId="{0285744A-668A-47BC-890A-F2E5202239D9}"/>
    <dgm:cxn modelId="{A92F54A5-1B3F-4696-B528-EE89E0A795DE}" type="presOf" srcId="{50317E45-606C-473B-86BF-421304A0F034}" destId="{B8FFE480-4C4F-40F6-8C04-636DB481A934}" srcOrd="0" destOrd="0" presId="urn:microsoft.com/office/officeart/2005/8/layout/chevron1"/>
    <dgm:cxn modelId="{A5B1D7AA-E661-4388-9CAC-E878E9A94E03}" srcId="{6D45E88E-661B-4BE0-94A3-C1B688881F02}" destId="{50317E45-606C-473B-86BF-421304A0F034}" srcOrd="2" destOrd="0" parTransId="{E871FF40-265B-4F91-94F2-919631AA43CB}" sibTransId="{FD38C6B3-2E91-4C1D-ADFA-BB01B2C0DDDD}"/>
    <dgm:cxn modelId="{D05BDDDA-FFD3-4549-8FA0-AAE00319D248}" type="presOf" srcId="{1862EE3D-DA78-4928-944D-BB48480AB12B}" destId="{289D8EEF-0F71-4473-8E3B-61C0FB81D3D2}" srcOrd="0" destOrd="0" presId="urn:microsoft.com/office/officeart/2005/8/layout/chevron1"/>
    <dgm:cxn modelId="{789199ED-AEE9-43E9-A46F-721022CD1607}" type="presOf" srcId="{6D45E88E-661B-4BE0-94A3-C1B688881F02}" destId="{8C09F34E-4661-4FE3-BDFA-02211B460F7F}" srcOrd="0" destOrd="0" presId="urn:microsoft.com/office/officeart/2005/8/layout/chevron1"/>
    <dgm:cxn modelId="{B5C422F5-1CF3-4D87-B36F-CA6FD160A08E}" type="presOf" srcId="{E19AA887-28ED-47C3-BF66-3DE3FCC1BDDD}" destId="{12ECAE4D-D1DF-48A5-8061-9A03FF1B0312}" srcOrd="0" destOrd="0" presId="urn:microsoft.com/office/officeart/2005/8/layout/chevron1"/>
    <dgm:cxn modelId="{23A29E26-09E5-4F70-93FF-CFC05FD99C0D}" type="presParOf" srcId="{8C09F34E-4661-4FE3-BDFA-02211B460F7F}" destId="{12ECAE4D-D1DF-48A5-8061-9A03FF1B0312}" srcOrd="0" destOrd="0" presId="urn:microsoft.com/office/officeart/2005/8/layout/chevron1"/>
    <dgm:cxn modelId="{E77E8B6E-89CF-4197-86DF-2A03AFCA7420}" type="presParOf" srcId="{8C09F34E-4661-4FE3-BDFA-02211B460F7F}" destId="{89DEBB46-A37E-44B5-9E93-E03BE54FC1C7}" srcOrd="1" destOrd="0" presId="urn:microsoft.com/office/officeart/2005/8/layout/chevron1"/>
    <dgm:cxn modelId="{2E6BCA94-6438-4F0F-81D6-24B4B83E67B9}" type="presParOf" srcId="{8C09F34E-4661-4FE3-BDFA-02211B460F7F}" destId="{289D8EEF-0F71-4473-8E3B-61C0FB81D3D2}" srcOrd="2" destOrd="0" presId="urn:microsoft.com/office/officeart/2005/8/layout/chevron1"/>
    <dgm:cxn modelId="{DA13A665-3D26-47AF-9D22-ADC612819746}" type="presParOf" srcId="{8C09F34E-4661-4FE3-BDFA-02211B460F7F}" destId="{C8B5D3B9-4CE5-4849-869E-071FC4473148}" srcOrd="3" destOrd="0" presId="urn:microsoft.com/office/officeart/2005/8/layout/chevron1"/>
    <dgm:cxn modelId="{DA1DE660-07D9-4A78-B435-99D27F0CBDCE}" type="presParOf" srcId="{8C09F34E-4661-4FE3-BDFA-02211B460F7F}" destId="{B8FFE480-4C4F-40F6-8C04-636DB481A93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377FF-C69B-42A7-AD8A-0AA6002DBB0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071184-A92C-4F0C-8126-90BC88256F7D}">
      <dgm:prSet phldrT="[Text]"/>
      <dgm:spPr/>
      <dgm:t>
        <a:bodyPr/>
        <a:lstStyle/>
        <a:p>
          <a:r>
            <a:rPr lang="en-US"/>
            <a:t>Investigasi</a:t>
          </a:r>
        </a:p>
      </dgm:t>
    </dgm:pt>
    <dgm:pt modelId="{94FF03FB-FBA1-4F96-A355-EF28648995B7}" type="parTrans" cxnId="{F540C6D2-6FBA-45F8-AC93-2695A0A348DC}">
      <dgm:prSet/>
      <dgm:spPr/>
      <dgm:t>
        <a:bodyPr/>
        <a:lstStyle/>
        <a:p>
          <a:endParaRPr lang="en-US"/>
        </a:p>
      </dgm:t>
    </dgm:pt>
    <dgm:pt modelId="{C9D740E9-E74B-4860-843C-E04083CB13EE}" type="sibTrans" cxnId="{F540C6D2-6FBA-45F8-AC93-2695A0A348DC}">
      <dgm:prSet/>
      <dgm:spPr/>
      <dgm:t>
        <a:bodyPr/>
        <a:lstStyle/>
        <a:p>
          <a:endParaRPr lang="en-US"/>
        </a:p>
      </dgm:t>
    </dgm:pt>
    <dgm:pt modelId="{33F77D13-C249-4261-8668-33DD4F742F26}">
      <dgm:prSet phldrT="[Text]"/>
      <dgm:spPr/>
      <dgm:t>
        <a:bodyPr/>
        <a:lstStyle/>
        <a:p>
          <a:r>
            <a:rPr lang="en-US"/>
            <a:t>Kebutuhan bisnis</a:t>
          </a:r>
        </a:p>
      </dgm:t>
    </dgm:pt>
    <dgm:pt modelId="{48B183D8-E4D0-4AFE-9AC2-B767CA689B61}" type="parTrans" cxnId="{190E6B79-1833-4EA4-B3D5-3DE5C88F60CA}">
      <dgm:prSet/>
      <dgm:spPr/>
      <dgm:t>
        <a:bodyPr/>
        <a:lstStyle/>
        <a:p>
          <a:endParaRPr lang="en-US"/>
        </a:p>
      </dgm:t>
    </dgm:pt>
    <dgm:pt modelId="{07975207-3EDF-4275-AE6A-37C974FC91DB}" type="sibTrans" cxnId="{190E6B79-1833-4EA4-B3D5-3DE5C88F60CA}">
      <dgm:prSet/>
      <dgm:spPr/>
      <dgm:t>
        <a:bodyPr/>
        <a:lstStyle/>
        <a:p>
          <a:endParaRPr lang="en-US"/>
        </a:p>
      </dgm:t>
    </dgm:pt>
    <dgm:pt modelId="{A9A7B943-7C01-4853-B9C9-90806B028F24}">
      <dgm:prSet phldrT="[Text]"/>
      <dgm:spPr/>
      <dgm:t>
        <a:bodyPr/>
        <a:lstStyle/>
        <a:p>
          <a:r>
            <a:rPr lang="en-US"/>
            <a:t>Data yang digunakan</a:t>
          </a:r>
        </a:p>
      </dgm:t>
    </dgm:pt>
    <dgm:pt modelId="{1F6A06CA-2401-4A02-B764-D85B2535C1DA}" type="parTrans" cxnId="{5913BC85-4126-462C-A07A-10AD09AAECB6}">
      <dgm:prSet/>
      <dgm:spPr/>
      <dgm:t>
        <a:bodyPr/>
        <a:lstStyle/>
        <a:p>
          <a:endParaRPr lang="en-US"/>
        </a:p>
      </dgm:t>
    </dgm:pt>
    <dgm:pt modelId="{2086EF61-2988-4C09-8579-C24B21B740E8}" type="sibTrans" cxnId="{5913BC85-4126-462C-A07A-10AD09AAECB6}">
      <dgm:prSet/>
      <dgm:spPr/>
      <dgm:t>
        <a:bodyPr/>
        <a:lstStyle/>
        <a:p>
          <a:endParaRPr lang="en-US"/>
        </a:p>
      </dgm:t>
    </dgm:pt>
    <dgm:pt modelId="{36CF26C5-CBC2-4E91-A444-C0112F3AAF17}">
      <dgm:prSet phldrT="[Text]"/>
      <dgm:spPr/>
      <dgm:t>
        <a:bodyPr/>
        <a:lstStyle/>
        <a:p>
          <a:r>
            <a:rPr lang="en-US"/>
            <a:t>Data Model</a:t>
          </a:r>
        </a:p>
      </dgm:t>
    </dgm:pt>
    <dgm:pt modelId="{F716ECB9-9533-4FA6-8AD9-86A0096A7349}" type="parTrans" cxnId="{97F8A045-E577-47D1-AB9C-9AF1C100AFAE}">
      <dgm:prSet/>
      <dgm:spPr/>
      <dgm:t>
        <a:bodyPr/>
        <a:lstStyle/>
        <a:p>
          <a:endParaRPr lang="en-US"/>
        </a:p>
      </dgm:t>
    </dgm:pt>
    <dgm:pt modelId="{C709F850-041F-4B98-8414-0ADDE779E702}" type="sibTrans" cxnId="{97F8A045-E577-47D1-AB9C-9AF1C100AFAE}">
      <dgm:prSet/>
      <dgm:spPr/>
      <dgm:t>
        <a:bodyPr/>
        <a:lstStyle/>
        <a:p>
          <a:endParaRPr lang="en-US"/>
        </a:p>
      </dgm:t>
    </dgm:pt>
    <dgm:pt modelId="{5D483DAE-1EEB-4152-864C-90794520ACCA}">
      <dgm:prSet phldrT="[Text]"/>
      <dgm:spPr/>
      <dgm:t>
        <a:bodyPr/>
        <a:lstStyle/>
        <a:p>
          <a:r>
            <a:rPr lang="en-US"/>
            <a:t>Representasi transaksi data di proses bisnis</a:t>
          </a:r>
        </a:p>
      </dgm:t>
    </dgm:pt>
    <dgm:pt modelId="{94581DCF-74C6-4D76-9EE3-CB5677CEB9F5}" type="parTrans" cxnId="{9E29C0C0-E763-42BB-B5CC-D851E533618C}">
      <dgm:prSet/>
      <dgm:spPr/>
      <dgm:t>
        <a:bodyPr/>
        <a:lstStyle/>
        <a:p>
          <a:endParaRPr lang="en-US"/>
        </a:p>
      </dgm:t>
    </dgm:pt>
    <dgm:pt modelId="{80B6E83D-B462-478C-8F51-6AB533D1462A}" type="sibTrans" cxnId="{9E29C0C0-E763-42BB-B5CC-D851E533618C}">
      <dgm:prSet/>
      <dgm:spPr/>
      <dgm:t>
        <a:bodyPr/>
        <a:lstStyle/>
        <a:p>
          <a:endParaRPr lang="en-US"/>
        </a:p>
      </dgm:t>
    </dgm:pt>
    <dgm:pt modelId="{54EF04ED-5845-497B-B89E-9620BCD7A824}">
      <dgm:prSet phldrT="[Text]"/>
      <dgm:spPr/>
      <dgm:t>
        <a:bodyPr/>
        <a:lstStyle/>
        <a:p>
          <a:r>
            <a:rPr lang="en-US"/>
            <a:t>Verifikasi</a:t>
          </a:r>
        </a:p>
      </dgm:t>
    </dgm:pt>
    <dgm:pt modelId="{79C1D309-1AF4-4235-9C23-7A409B22490C}" type="parTrans" cxnId="{EEAC0D01-65BE-48C5-824E-26887BBB911D}">
      <dgm:prSet/>
      <dgm:spPr/>
      <dgm:t>
        <a:bodyPr/>
        <a:lstStyle/>
        <a:p>
          <a:endParaRPr lang="en-US"/>
        </a:p>
      </dgm:t>
    </dgm:pt>
    <dgm:pt modelId="{3E156037-F12F-4A3F-839E-68C454C9C1FA}" type="sibTrans" cxnId="{EEAC0D01-65BE-48C5-824E-26887BBB911D}">
      <dgm:prSet/>
      <dgm:spPr/>
      <dgm:t>
        <a:bodyPr/>
        <a:lstStyle/>
        <a:p>
          <a:endParaRPr lang="en-US"/>
        </a:p>
      </dgm:t>
    </dgm:pt>
    <dgm:pt modelId="{E613C482-E13D-4EF7-A705-19E5CA940B7C}">
      <dgm:prSet phldrT="[Text]"/>
      <dgm:spPr/>
      <dgm:t>
        <a:bodyPr/>
        <a:lstStyle/>
        <a:p>
          <a:r>
            <a:rPr lang="en-US"/>
            <a:t>Verifikasi kebutuhan bisnis dengan data model awal</a:t>
          </a:r>
        </a:p>
      </dgm:t>
    </dgm:pt>
    <dgm:pt modelId="{0C4CF5AB-D305-4508-90E8-EA06B540DD58}" type="parTrans" cxnId="{0935CAFC-0F6F-44BE-B8C1-F5640E144C99}">
      <dgm:prSet/>
      <dgm:spPr/>
      <dgm:t>
        <a:bodyPr/>
        <a:lstStyle/>
        <a:p>
          <a:endParaRPr lang="en-US"/>
        </a:p>
      </dgm:t>
    </dgm:pt>
    <dgm:pt modelId="{AE30EFB3-80C1-4E4C-905C-DDEA532C73BE}" type="sibTrans" cxnId="{0935CAFC-0F6F-44BE-B8C1-F5640E144C99}">
      <dgm:prSet/>
      <dgm:spPr/>
      <dgm:t>
        <a:bodyPr/>
        <a:lstStyle/>
        <a:p>
          <a:endParaRPr lang="en-US"/>
        </a:p>
      </dgm:t>
    </dgm:pt>
    <dgm:pt modelId="{F0553D5B-B76D-49C1-866D-66280EF82006}" type="pres">
      <dgm:prSet presAssocID="{909377FF-C69B-42A7-AD8A-0AA6002DBB06}" presName="Name0" presStyleCnt="0">
        <dgm:presLayoutVars>
          <dgm:dir/>
          <dgm:animLvl val="lvl"/>
          <dgm:resizeHandles val="exact"/>
        </dgm:presLayoutVars>
      </dgm:prSet>
      <dgm:spPr/>
    </dgm:pt>
    <dgm:pt modelId="{C12314F9-9735-4B0A-AB84-052A89AE84BF}" type="pres">
      <dgm:prSet presAssocID="{909377FF-C69B-42A7-AD8A-0AA6002DBB06}" presName="tSp" presStyleCnt="0"/>
      <dgm:spPr/>
    </dgm:pt>
    <dgm:pt modelId="{7A582C2F-DFBE-40A5-9E05-BA9EE49E69A4}" type="pres">
      <dgm:prSet presAssocID="{909377FF-C69B-42A7-AD8A-0AA6002DBB06}" presName="bSp" presStyleCnt="0"/>
      <dgm:spPr/>
    </dgm:pt>
    <dgm:pt modelId="{FEB1999E-09EB-4D82-950F-F75D78D173C2}" type="pres">
      <dgm:prSet presAssocID="{909377FF-C69B-42A7-AD8A-0AA6002DBB06}" presName="process" presStyleCnt="0"/>
      <dgm:spPr/>
    </dgm:pt>
    <dgm:pt modelId="{2737056E-D2A7-4971-87BC-3EEB976F9A92}" type="pres">
      <dgm:prSet presAssocID="{41071184-A92C-4F0C-8126-90BC88256F7D}" presName="composite1" presStyleCnt="0"/>
      <dgm:spPr/>
    </dgm:pt>
    <dgm:pt modelId="{81A71D48-6433-4A86-B403-F0B68A5900D9}" type="pres">
      <dgm:prSet presAssocID="{41071184-A92C-4F0C-8126-90BC88256F7D}" presName="dummyNode1" presStyleLbl="node1" presStyleIdx="0" presStyleCnt="3"/>
      <dgm:spPr/>
    </dgm:pt>
    <dgm:pt modelId="{38307452-1121-45AD-900F-E7A4711F1E81}" type="pres">
      <dgm:prSet presAssocID="{41071184-A92C-4F0C-8126-90BC88256F7D}" presName="childNode1" presStyleLbl="bgAcc1" presStyleIdx="0" presStyleCnt="3">
        <dgm:presLayoutVars>
          <dgm:bulletEnabled val="1"/>
        </dgm:presLayoutVars>
      </dgm:prSet>
      <dgm:spPr/>
    </dgm:pt>
    <dgm:pt modelId="{E076FE56-337B-4CBD-B595-668BAD97DDE2}" type="pres">
      <dgm:prSet presAssocID="{41071184-A92C-4F0C-8126-90BC88256F7D}" presName="childNode1tx" presStyleLbl="bgAcc1" presStyleIdx="0" presStyleCnt="3">
        <dgm:presLayoutVars>
          <dgm:bulletEnabled val="1"/>
        </dgm:presLayoutVars>
      </dgm:prSet>
      <dgm:spPr/>
    </dgm:pt>
    <dgm:pt modelId="{96EBF020-1486-4F50-AA62-1D8A57622114}" type="pres">
      <dgm:prSet presAssocID="{41071184-A92C-4F0C-8126-90BC88256F7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02300E2-604A-4790-AC1E-FB8D54D8B885}" type="pres">
      <dgm:prSet presAssocID="{41071184-A92C-4F0C-8126-90BC88256F7D}" presName="connSite1" presStyleCnt="0"/>
      <dgm:spPr/>
    </dgm:pt>
    <dgm:pt modelId="{D22D2013-67C5-4E47-B5D0-176EFF5C6E0E}" type="pres">
      <dgm:prSet presAssocID="{C9D740E9-E74B-4860-843C-E04083CB13EE}" presName="Name9" presStyleLbl="sibTrans2D1" presStyleIdx="0" presStyleCnt="2"/>
      <dgm:spPr/>
    </dgm:pt>
    <dgm:pt modelId="{E86B670E-647A-46DE-9041-AE96A30E6C9C}" type="pres">
      <dgm:prSet presAssocID="{36CF26C5-CBC2-4E91-A444-C0112F3AAF17}" presName="composite2" presStyleCnt="0"/>
      <dgm:spPr/>
    </dgm:pt>
    <dgm:pt modelId="{FF250092-2118-4666-9505-7006F8188E17}" type="pres">
      <dgm:prSet presAssocID="{36CF26C5-CBC2-4E91-A444-C0112F3AAF17}" presName="dummyNode2" presStyleLbl="node1" presStyleIdx="0" presStyleCnt="3"/>
      <dgm:spPr/>
    </dgm:pt>
    <dgm:pt modelId="{1780B81A-C39B-4F28-BD48-28207766C486}" type="pres">
      <dgm:prSet presAssocID="{36CF26C5-CBC2-4E91-A444-C0112F3AAF17}" presName="childNode2" presStyleLbl="bgAcc1" presStyleIdx="1" presStyleCnt="3">
        <dgm:presLayoutVars>
          <dgm:bulletEnabled val="1"/>
        </dgm:presLayoutVars>
      </dgm:prSet>
      <dgm:spPr/>
    </dgm:pt>
    <dgm:pt modelId="{59148098-128E-4E75-99FA-93E3BEE09701}" type="pres">
      <dgm:prSet presAssocID="{36CF26C5-CBC2-4E91-A444-C0112F3AAF17}" presName="childNode2tx" presStyleLbl="bgAcc1" presStyleIdx="1" presStyleCnt="3">
        <dgm:presLayoutVars>
          <dgm:bulletEnabled val="1"/>
        </dgm:presLayoutVars>
      </dgm:prSet>
      <dgm:spPr/>
    </dgm:pt>
    <dgm:pt modelId="{AB0C9C48-91DD-4C47-8317-B35C5EFFADF3}" type="pres">
      <dgm:prSet presAssocID="{36CF26C5-CBC2-4E91-A444-C0112F3AAF1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D27388B-61A9-47E3-9CEE-24B1420CD311}" type="pres">
      <dgm:prSet presAssocID="{36CF26C5-CBC2-4E91-A444-C0112F3AAF17}" presName="connSite2" presStyleCnt="0"/>
      <dgm:spPr/>
    </dgm:pt>
    <dgm:pt modelId="{8736F563-4775-4D98-869E-6C61001AC791}" type="pres">
      <dgm:prSet presAssocID="{C709F850-041F-4B98-8414-0ADDE779E702}" presName="Name18" presStyleLbl="sibTrans2D1" presStyleIdx="1" presStyleCnt="2"/>
      <dgm:spPr/>
    </dgm:pt>
    <dgm:pt modelId="{5093F7C0-01F5-423E-8293-9074B1114D42}" type="pres">
      <dgm:prSet presAssocID="{54EF04ED-5845-497B-B89E-9620BCD7A824}" presName="composite1" presStyleCnt="0"/>
      <dgm:spPr/>
    </dgm:pt>
    <dgm:pt modelId="{663032B2-8950-4D1F-AFA7-99A4F166BA92}" type="pres">
      <dgm:prSet presAssocID="{54EF04ED-5845-497B-B89E-9620BCD7A824}" presName="dummyNode1" presStyleLbl="node1" presStyleIdx="1" presStyleCnt="3"/>
      <dgm:spPr/>
    </dgm:pt>
    <dgm:pt modelId="{5AEBF4D7-3A3C-4E43-8E52-B2807244E308}" type="pres">
      <dgm:prSet presAssocID="{54EF04ED-5845-497B-B89E-9620BCD7A824}" presName="childNode1" presStyleLbl="bgAcc1" presStyleIdx="2" presStyleCnt="3">
        <dgm:presLayoutVars>
          <dgm:bulletEnabled val="1"/>
        </dgm:presLayoutVars>
      </dgm:prSet>
      <dgm:spPr/>
    </dgm:pt>
    <dgm:pt modelId="{2E0EFC43-1150-4807-97C6-1B07021B6F93}" type="pres">
      <dgm:prSet presAssocID="{54EF04ED-5845-497B-B89E-9620BCD7A824}" presName="childNode1tx" presStyleLbl="bgAcc1" presStyleIdx="2" presStyleCnt="3">
        <dgm:presLayoutVars>
          <dgm:bulletEnabled val="1"/>
        </dgm:presLayoutVars>
      </dgm:prSet>
      <dgm:spPr/>
    </dgm:pt>
    <dgm:pt modelId="{2419EC8A-94FB-400E-9149-B4DAEA61C379}" type="pres">
      <dgm:prSet presAssocID="{54EF04ED-5845-497B-B89E-9620BCD7A824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ABE93D21-1B46-43EA-B75F-7A0120A77510}" type="pres">
      <dgm:prSet presAssocID="{54EF04ED-5845-497B-B89E-9620BCD7A824}" presName="connSite1" presStyleCnt="0"/>
      <dgm:spPr/>
    </dgm:pt>
  </dgm:ptLst>
  <dgm:cxnLst>
    <dgm:cxn modelId="{EEAC0D01-65BE-48C5-824E-26887BBB911D}" srcId="{909377FF-C69B-42A7-AD8A-0AA6002DBB06}" destId="{54EF04ED-5845-497B-B89E-9620BCD7A824}" srcOrd="2" destOrd="0" parTransId="{79C1D309-1AF4-4235-9C23-7A409B22490C}" sibTransId="{3E156037-F12F-4A3F-839E-68C454C9C1FA}"/>
    <dgm:cxn modelId="{2B96AC10-1F2B-4D77-B860-C649259F2591}" type="presOf" srcId="{41071184-A92C-4F0C-8126-90BC88256F7D}" destId="{96EBF020-1486-4F50-AA62-1D8A57622114}" srcOrd="0" destOrd="0" presId="urn:microsoft.com/office/officeart/2005/8/layout/hProcess4"/>
    <dgm:cxn modelId="{262BB420-A49F-41CE-871B-EB57679F5EBA}" type="presOf" srcId="{54EF04ED-5845-497B-B89E-9620BCD7A824}" destId="{2419EC8A-94FB-400E-9149-B4DAEA61C379}" srcOrd="0" destOrd="0" presId="urn:microsoft.com/office/officeart/2005/8/layout/hProcess4"/>
    <dgm:cxn modelId="{D6FADE28-C803-4190-B21C-CFDACE9B0C9C}" type="presOf" srcId="{A9A7B943-7C01-4853-B9C9-90806B028F24}" destId="{E076FE56-337B-4CBD-B595-668BAD97DDE2}" srcOrd="1" destOrd="1" presId="urn:microsoft.com/office/officeart/2005/8/layout/hProcess4"/>
    <dgm:cxn modelId="{DC4CAF39-E355-4C60-B72B-45EC54CCCF0E}" type="presOf" srcId="{909377FF-C69B-42A7-AD8A-0AA6002DBB06}" destId="{F0553D5B-B76D-49C1-866D-66280EF82006}" srcOrd="0" destOrd="0" presId="urn:microsoft.com/office/officeart/2005/8/layout/hProcess4"/>
    <dgm:cxn modelId="{3D5B263A-5A57-4D4E-86E5-01BFDA70A50E}" type="presOf" srcId="{5D483DAE-1EEB-4152-864C-90794520ACCA}" destId="{59148098-128E-4E75-99FA-93E3BEE09701}" srcOrd="1" destOrd="0" presId="urn:microsoft.com/office/officeart/2005/8/layout/hProcess4"/>
    <dgm:cxn modelId="{97F8A045-E577-47D1-AB9C-9AF1C100AFAE}" srcId="{909377FF-C69B-42A7-AD8A-0AA6002DBB06}" destId="{36CF26C5-CBC2-4E91-A444-C0112F3AAF17}" srcOrd="1" destOrd="0" parTransId="{F716ECB9-9533-4FA6-8AD9-86A0096A7349}" sibTransId="{C709F850-041F-4B98-8414-0ADDE779E702}"/>
    <dgm:cxn modelId="{2718B06B-D747-440B-835B-666485EC7F1A}" type="presOf" srcId="{C9D740E9-E74B-4860-843C-E04083CB13EE}" destId="{D22D2013-67C5-4E47-B5D0-176EFF5C6E0E}" srcOrd="0" destOrd="0" presId="urn:microsoft.com/office/officeart/2005/8/layout/hProcess4"/>
    <dgm:cxn modelId="{626F2E56-A949-4807-9BBC-E289DE6169F4}" type="presOf" srcId="{A9A7B943-7C01-4853-B9C9-90806B028F24}" destId="{38307452-1121-45AD-900F-E7A4711F1E81}" srcOrd="0" destOrd="1" presId="urn:microsoft.com/office/officeart/2005/8/layout/hProcess4"/>
    <dgm:cxn modelId="{190E6B79-1833-4EA4-B3D5-3DE5C88F60CA}" srcId="{41071184-A92C-4F0C-8126-90BC88256F7D}" destId="{33F77D13-C249-4261-8668-33DD4F742F26}" srcOrd="0" destOrd="0" parTransId="{48B183D8-E4D0-4AFE-9AC2-B767CA689B61}" sibTransId="{07975207-3EDF-4275-AE6A-37C974FC91DB}"/>
    <dgm:cxn modelId="{5913BC85-4126-462C-A07A-10AD09AAECB6}" srcId="{41071184-A92C-4F0C-8126-90BC88256F7D}" destId="{A9A7B943-7C01-4853-B9C9-90806B028F24}" srcOrd="1" destOrd="0" parTransId="{1F6A06CA-2401-4A02-B764-D85B2535C1DA}" sibTransId="{2086EF61-2988-4C09-8579-C24B21B740E8}"/>
    <dgm:cxn modelId="{BC2B368B-CCAB-49BB-BDD5-4553E262D508}" type="presOf" srcId="{5D483DAE-1EEB-4152-864C-90794520ACCA}" destId="{1780B81A-C39B-4F28-BD48-28207766C486}" srcOrd="0" destOrd="0" presId="urn:microsoft.com/office/officeart/2005/8/layout/hProcess4"/>
    <dgm:cxn modelId="{79ACBBA7-1672-47EB-A29F-9E9677D2A21C}" type="presOf" srcId="{33F77D13-C249-4261-8668-33DD4F742F26}" destId="{38307452-1121-45AD-900F-E7A4711F1E81}" srcOrd="0" destOrd="0" presId="urn:microsoft.com/office/officeart/2005/8/layout/hProcess4"/>
    <dgm:cxn modelId="{D28B15BD-ED73-417A-841D-5B20E5E6FE3B}" type="presOf" srcId="{33F77D13-C249-4261-8668-33DD4F742F26}" destId="{E076FE56-337B-4CBD-B595-668BAD97DDE2}" srcOrd="1" destOrd="0" presId="urn:microsoft.com/office/officeart/2005/8/layout/hProcess4"/>
    <dgm:cxn modelId="{9E29C0C0-E763-42BB-B5CC-D851E533618C}" srcId="{36CF26C5-CBC2-4E91-A444-C0112F3AAF17}" destId="{5D483DAE-1EEB-4152-864C-90794520ACCA}" srcOrd="0" destOrd="0" parTransId="{94581DCF-74C6-4D76-9EE3-CB5677CEB9F5}" sibTransId="{80B6E83D-B462-478C-8F51-6AB533D1462A}"/>
    <dgm:cxn modelId="{20CA96C3-34F5-486D-88E5-0FF7B21E2CCC}" type="presOf" srcId="{36CF26C5-CBC2-4E91-A444-C0112F3AAF17}" destId="{AB0C9C48-91DD-4C47-8317-B35C5EFFADF3}" srcOrd="0" destOrd="0" presId="urn:microsoft.com/office/officeart/2005/8/layout/hProcess4"/>
    <dgm:cxn modelId="{304389D2-8032-4602-88E5-8BF46A0DE076}" type="presOf" srcId="{C709F850-041F-4B98-8414-0ADDE779E702}" destId="{8736F563-4775-4D98-869E-6C61001AC791}" srcOrd="0" destOrd="0" presId="urn:microsoft.com/office/officeart/2005/8/layout/hProcess4"/>
    <dgm:cxn modelId="{F540C6D2-6FBA-45F8-AC93-2695A0A348DC}" srcId="{909377FF-C69B-42A7-AD8A-0AA6002DBB06}" destId="{41071184-A92C-4F0C-8126-90BC88256F7D}" srcOrd="0" destOrd="0" parTransId="{94FF03FB-FBA1-4F96-A355-EF28648995B7}" sibTransId="{C9D740E9-E74B-4860-843C-E04083CB13EE}"/>
    <dgm:cxn modelId="{F1024FD7-9EAA-4349-A085-BA9ED3DA4108}" type="presOf" srcId="{E613C482-E13D-4EF7-A705-19E5CA940B7C}" destId="{5AEBF4D7-3A3C-4E43-8E52-B2807244E308}" srcOrd="0" destOrd="0" presId="urn:microsoft.com/office/officeart/2005/8/layout/hProcess4"/>
    <dgm:cxn modelId="{822058DA-2C5B-4B5A-88AA-DFEA8FCF7785}" type="presOf" srcId="{E613C482-E13D-4EF7-A705-19E5CA940B7C}" destId="{2E0EFC43-1150-4807-97C6-1B07021B6F93}" srcOrd="1" destOrd="0" presId="urn:microsoft.com/office/officeart/2005/8/layout/hProcess4"/>
    <dgm:cxn modelId="{0935CAFC-0F6F-44BE-B8C1-F5640E144C99}" srcId="{54EF04ED-5845-497B-B89E-9620BCD7A824}" destId="{E613C482-E13D-4EF7-A705-19E5CA940B7C}" srcOrd="0" destOrd="0" parTransId="{0C4CF5AB-D305-4508-90E8-EA06B540DD58}" sibTransId="{AE30EFB3-80C1-4E4C-905C-DDEA532C73BE}"/>
    <dgm:cxn modelId="{FFD3D77B-7942-42E9-8201-AFBBD49B9FCC}" type="presParOf" srcId="{F0553D5B-B76D-49C1-866D-66280EF82006}" destId="{C12314F9-9735-4B0A-AB84-052A89AE84BF}" srcOrd="0" destOrd="0" presId="urn:microsoft.com/office/officeart/2005/8/layout/hProcess4"/>
    <dgm:cxn modelId="{60FD95C7-DCD2-4760-8EB9-A3AB88FA77C0}" type="presParOf" srcId="{F0553D5B-B76D-49C1-866D-66280EF82006}" destId="{7A582C2F-DFBE-40A5-9E05-BA9EE49E69A4}" srcOrd="1" destOrd="0" presId="urn:microsoft.com/office/officeart/2005/8/layout/hProcess4"/>
    <dgm:cxn modelId="{48B097C3-DE76-4A87-95DE-D3B587B9A42B}" type="presParOf" srcId="{F0553D5B-B76D-49C1-866D-66280EF82006}" destId="{FEB1999E-09EB-4D82-950F-F75D78D173C2}" srcOrd="2" destOrd="0" presId="urn:microsoft.com/office/officeart/2005/8/layout/hProcess4"/>
    <dgm:cxn modelId="{8F5043A2-B0AD-491C-BA85-01998350178D}" type="presParOf" srcId="{FEB1999E-09EB-4D82-950F-F75D78D173C2}" destId="{2737056E-D2A7-4971-87BC-3EEB976F9A92}" srcOrd="0" destOrd="0" presId="urn:microsoft.com/office/officeart/2005/8/layout/hProcess4"/>
    <dgm:cxn modelId="{ACDF004F-3695-4289-87C8-6DD8DF2A1B3F}" type="presParOf" srcId="{2737056E-D2A7-4971-87BC-3EEB976F9A92}" destId="{81A71D48-6433-4A86-B403-F0B68A5900D9}" srcOrd="0" destOrd="0" presId="urn:microsoft.com/office/officeart/2005/8/layout/hProcess4"/>
    <dgm:cxn modelId="{E3448BFB-F34A-4C17-8832-38B0CB4AFBB6}" type="presParOf" srcId="{2737056E-D2A7-4971-87BC-3EEB976F9A92}" destId="{38307452-1121-45AD-900F-E7A4711F1E81}" srcOrd="1" destOrd="0" presId="urn:microsoft.com/office/officeart/2005/8/layout/hProcess4"/>
    <dgm:cxn modelId="{93801D44-DA21-45A5-BC27-95686B280BFD}" type="presParOf" srcId="{2737056E-D2A7-4971-87BC-3EEB976F9A92}" destId="{E076FE56-337B-4CBD-B595-668BAD97DDE2}" srcOrd="2" destOrd="0" presId="urn:microsoft.com/office/officeart/2005/8/layout/hProcess4"/>
    <dgm:cxn modelId="{2F80D49A-3EB1-4158-B54F-59F944F9A007}" type="presParOf" srcId="{2737056E-D2A7-4971-87BC-3EEB976F9A92}" destId="{96EBF020-1486-4F50-AA62-1D8A57622114}" srcOrd="3" destOrd="0" presId="urn:microsoft.com/office/officeart/2005/8/layout/hProcess4"/>
    <dgm:cxn modelId="{B404C555-5935-4784-93BE-38D9C06A4330}" type="presParOf" srcId="{2737056E-D2A7-4971-87BC-3EEB976F9A92}" destId="{D02300E2-604A-4790-AC1E-FB8D54D8B885}" srcOrd="4" destOrd="0" presId="urn:microsoft.com/office/officeart/2005/8/layout/hProcess4"/>
    <dgm:cxn modelId="{426B4FE8-037F-4256-8E7A-8427F1FC59E1}" type="presParOf" srcId="{FEB1999E-09EB-4D82-950F-F75D78D173C2}" destId="{D22D2013-67C5-4E47-B5D0-176EFF5C6E0E}" srcOrd="1" destOrd="0" presId="urn:microsoft.com/office/officeart/2005/8/layout/hProcess4"/>
    <dgm:cxn modelId="{2CFA1A64-31A5-4318-B5C0-B21204ACA807}" type="presParOf" srcId="{FEB1999E-09EB-4D82-950F-F75D78D173C2}" destId="{E86B670E-647A-46DE-9041-AE96A30E6C9C}" srcOrd="2" destOrd="0" presId="urn:microsoft.com/office/officeart/2005/8/layout/hProcess4"/>
    <dgm:cxn modelId="{AE1BBE03-395F-4B90-8C4A-F95E0B42D05D}" type="presParOf" srcId="{E86B670E-647A-46DE-9041-AE96A30E6C9C}" destId="{FF250092-2118-4666-9505-7006F8188E17}" srcOrd="0" destOrd="0" presId="urn:microsoft.com/office/officeart/2005/8/layout/hProcess4"/>
    <dgm:cxn modelId="{B31430EB-EE24-4B16-A14F-F64E65C2E606}" type="presParOf" srcId="{E86B670E-647A-46DE-9041-AE96A30E6C9C}" destId="{1780B81A-C39B-4F28-BD48-28207766C486}" srcOrd="1" destOrd="0" presId="urn:microsoft.com/office/officeart/2005/8/layout/hProcess4"/>
    <dgm:cxn modelId="{E01A13C7-F1CF-4BFF-B019-90071BFFE5AE}" type="presParOf" srcId="{E86B670E-647A-46DE-9041-AE96A30E6C9C}" destId="{59148098-128E-4E75-99FA-93E3BEE09701}" srcOrd="2" destOrd="0" presId="urn:microsoft.com/office/officeart/2005/8/layout/hProcess4"/>
    <dgm:cxn modelId="{E312B99E-C4D6-4D10-B305-8DD0C6125906}" type="presParOf" srcId="{E86B670E-647A-46DE-9041-AE96A30E6C9C}" destId="{AB0C9C48-91DD-4C47-8317-B35C5EFFADF3}" srcOrd="3" destOrd="0" presId="urn:microsoft.com/office/officeart/2005/8/layout/hProcess4"/>
    <dgm:cxn modelId="{A4937B37-2436-4484-9320-9DC5BD9E5D6F}" type="presParOf" srcId="{E86B670E-647A-46DE-9041-AE96A30E6C9C}" destId="{9D27388B-61A9-47E3-9CEE-24B1420CD311}" srcOrd="4" destOrd="0" presId="urn:microsoft.com/office/officeart/2005/8/layout/hProcess4"/>
    <dgm:cxn modelId="{0BFD1DE8-79C5-4ADB-BFBF-4313BA7FC663}" type="presParOf" srcId="{FEB1999E-09EB-4D82-950F-F75D78D173C2}" destId="{8736F563-4775-4D98-869E-6C61001AC791}" srcOrd="3" destOrd="0" presId="urn:microsoft.com/office/officeart/2005/8/layout/hProcess4"/>
    <dgm:cxn modelId="{6ACDF850-0DDB-440B-8F07-E46BC5ADE084}" type="presParOf" srcId="{FEB1999E-09EB-4D82-950F-F75D78D173C2}" destId="{5093F7C0-01F5-423E-8293-9074B1114D42}" srcOrd="4" destOrd="0" presId="urn:microsoft.com/office/officeart/2005/8/layout/hProcess4"/>
    <dgm:cxn modelId="{0419E26E-CB6D-4CE1-B7C0-A9B550B94243}" type="presParOf" srcId="{5093F7C0-01F5-423E-8293-9074B1114D42}" destId="{663032B2-8950-4D1F-AFA7-99A4F166BA92}" srcOrd="0" destOrd="0" presId="urn:microsoft.com/office/officeart/2005/8/layout/hProcess4"/>
    <dgm:cxn modelId="{492BE9C4-8A1E-42D8-8AB2-7EC62F81832F}" type="presParOf" srcId="{5093F7C0-01F5-423E-8293-9074B1114D42}" destId="{5AEBF4D7-3A3C-4E43-8E52-B2807244E308}" srcOrd="1" destOrd="0" presId="urn:microsoft.com/office/officeart/2005/8/layout/hProcess4"/>
    <dgm:cxn modelId="{4B281D9F-EFEE-4BF0-B2CB-D9DD2207322B}" type="presParOf" srcId="{5093F7C0-01F5-423E-8293-9074B1114D42}" destId="{2E0EFC43-1150-4807-97C6-1B07021B6F93}" srcOrd="2" destOrd="0" presId="urn:microsoft.com/office/officeart/2005/8/layout/hProcess4"/>
    <dgm:cxn modelId="{193A451E-A820-4507-9E13-88DA4BBDFBEC}" type="presParOf" srcId="{5093F7C0-01F5-423E-8293-9074B1114D42}" destId="{2419EC8A-94FB-400E-9149-B4DAEA61C379}" srcOrd="3" destOrd="0" presId="urn:microsoft.com/office/officeart/2005/8/layout/hProcess4"/>
    <dgm:cxn modelId="{9EF28E46-412D-473A-A9A3-A94AE535F06E}" type="presParOf" srcId="{5093F7C0-01F5-423E-8293-9074B1114D42}" destId="{ABE93D21-1B46-43EA-B75F-7A0120A7751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B0BFE4-F016-495E-A9E7-59B9680D659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6D12FD-BBB5-42B2-B225-A86360A1DD1C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Definisi</a:t>
          </a:r>
          <a:r>
            <a:rPr lang="en-US" dirty="0"/>
            <a:t> </a:t>
          </a:r>
          <a:r>
            <a:rPr lang="en-US" dirty="0" err="1"/>
            <a:t>Kebutuhan</a:t>
          </a:r>
          <a:endParaRPr lang="en-US" dirty="0"/>
        </a:p>
      </dgm:t>
    </dgm:pt>
    <dgm:pt modelId="{6960C98C-A8F0-4134-AE90-BB0EB2CF9562}" type="parTrans" cxnId="{09A00702-5C9B-4EB1-87A5-E2FBDAFFBFCF}">
      <dgm:prSet/>
      <dgm:spPr/>
      <dgm:t>
        <a:bodyPr/>
        <a:lstStyle/>
        <a:p>
          <a:endParaRPr lang="en-US"/>
        </a:p>
      </dgm:t>
    </dgm:pt>
    <dgm:pt modelId="{734CAA10-E0C9-4FA6-9C62-F11048F41C38}" type="sibTrans" cxnId="{09A00702-5C9B-4EB1-87A5-E2FBDAFFBFCF}">
      <dgm:prSet/>
      <dgm:spPr/>
      <dgm:t>
        <a:bodyPr/>
        <a:lstStyle/>
        <a:p>
          <a:endParaRPr lang="en-US"/>
        </a:p>
      </dgm:t>
    </dgm:pt>
    <dgm:pt modelId="{AA3227A3-3BF0-403C-9E16-F726C3D0AF4A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Rancangan</a:t>
          </a:r>
          <a:r>
            <a:rPr lang="en-US" dirty="0"/>
            <a:t> </a:t>
          </a:r>
          <a:r>
            <a:rPr lang="en-US" dirty="0" err="1"/>
            <a:t>Konseptual</a:t>
          </a:r>
          <a:r>
            <a:rPr lang="en-US" dirty="0"/>
            <a:t> </a:t>
          </a:r>
        </a:p>
      </dgm:t>
    </dgm:pt>
    <dgm:pt modelId="{FFD2E07E-EC4E-4704-8AD1-58B3059F3390}" type="parTrans" cxnId="{B05372A2-AEA7-4664-B8C1-609136F32CCE}">
      <dgm:prSet/>
      <dgm:spPr/>
      <dgm:t>
        <a:bodyPr/>
        <a:lstStyle/>
        <a:p>
          <a:endParaRPr lang="en-US"/>
        </a:p>
      </dgm:t>
    </dgm:pt>
    <dgm:pt modelId="{B6F0A73E-3E9B-4600-9A43-F5F1E00AAB52}" type="sibTrans" cxnId="{B05372A2-AEA7-4664-B8C1-609136F32CCE}">
      <dgm:prSet/>
      <dgm:spPr/>
      <dgm:t>
        <a:bodyPr/>
        <a:lstStyle/>
        <a:p>
          <a:endParaRPr lang="en-US"/>
        </a:p>
      </dgm:t>
    </dgm:pt>
    <dgm:pt modelId="{FA6324CD-001A-4940-80A6-7CE779883AD1}">
      <dgm:prSet phldrT="[Text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Rancangan</a:t>
          </a:r>
          <a:r>
            <a:rPr lang="en-US" dirty="0"/>
            <a:t> </a:t>
          </a:r>
          <a:r>
            <a:rPr lang="en-US" dirty="0" err="1"/>
            <a:t>Implementasi</a:t>
          </a:r>
          <a:r>
            <a:rPr lang="en-US" dirty="0"/>
            <a:t> </a:t>
          </a:r>
        </a:p>
      </dgm:t>
    </dgm:pt>
    <dgm:pt modelId="{9BE5A42C-09FD-46F5-9E4E-0C1AF5DA3F6D}" type="parTrans" cxnId="{C4E3D486-2F6A-4DAB-9340-19EE760281FF}">
      <dgm:prSet/>
      <dgm:spPr/>
      <dgm:t>
        <a:bodyPr/>
        <a:lstStyle/>
        <a:p>
          <a:endParaRPr lang="en-US"/>
        </a:p>
      </dgm:t>
    </dgm:pt>
    <dgm:pt modelId="{11AB7DCD-D41A-48AF-9370-7A6420DFD3EE}" type="sibTrans" cxnId="{C4E3D486-2F6A-4DAB-9340-19EE760281FF}">
      <dgm:prSet/>
      <dgm:spPr/>
      <dgm:t>
        <a:bodyPr/>
        <a:lstStyle/>
        <a:p>
          <a:endParaRPr lang="en-US"/>
        </a:p>
      </dgm:t>
    </dgm:pt>
    <dgm:pt modelId="{CE2BC930-A09B-4F4B-8666-1AA1EE991059}">
      <dgm:prSet phldrT="[Text]"/>
      <dgm:spPr/>
      <dgm:t>
        <a:bodyPr/>
        <a:lstStyle/>
        <a:p>
          <a:r>
            <a:rPr lang="en-US"/>
            <a:t>Mengidentifikasi dan mendeskripsikan data yang dibutuhkan oleh user dalam sebuah organisasi. </a:t>
          </a:r>
          <a:endParaRPr lang="en-US" dirty="0"/>
        </a:p>
      </dgm:t>
    </dgm:pt>
    <dgm:pt modelId="{AFBCE410-0B6E-4CAF-83FF-67F2C1276DA6}" type="parTrans" cxnId="{87D66B82-83E2-4DE4-BA8F-915269ADCA8B}">
      <dgm:prSet/>
      <dgm:spPr/>
      <dgm:t>
        <a:bodyPr/>
        <a:lstStyle/>
        <a:p>
          <a:endParaRPr lang="en-US"/>
        </a:p>
      </dgm:t>
    </dgm:pt>
    <dgm:pt modelId="{C67AB907-FB33-4FDC-86A8-3C61DAF28176}" type="sibTrans" cxnId="{87D66B82-83E2-4DE4-BA8F-915269ADCA8B}">
      <dgm:prSet/>
      <dgm:spPr/>
      <dgm:t>
        <a:bodyPr/>
        <a:lstStyle/>
        <a:p>
          <a:endParaRPr lang="en-US"/>
        </a:p>
      </dgm:t>
    </dgm:pt>
    <dgm:pt modelId="{5B6E9D36-1E79-4117-BA68-9A0737EBDCE0}">
      <dgm:prSet phldrT="[Text]"/>
      <dgm:spPr/>
      <dgm:t>
        <a:bodyPr/>
        <a:lstStyle/>
        <a:p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membuat</a:t>
          </a:r>
          <a:r>
            <a:rPr lang="en-US" dirty="0"/>
            <a:t> </a:t>
          </a:r>
          <a:r>
            <a:rPr lang="en-US" dirty="0" err="1"/>
            <a:t>sebuah</a:t>
          </a:r>
          <a:r>
            <a:rPr lang="en-US" dirty="0"/>
            <a:t> model data </a:t>
          </a:r>
          <a:r>
            <a:rPr lang="en-US" dirty="0" err="1"/>
            <a:t>konseptual</a:t>
          </a:r>
          <a:r>
            <a:rPr lang="en-US" dirty="0"/>
            <a:t> (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arsitektur</a:t>
          </a:r>
          <a:r>
            <a:rPr lang="en-US" dirty="0"/>
            <a:t> </a:t>
          </a:r>
          <a:r>
            <a:rPr lang="en-US" dirty="0" err="1"/>
            <a:t>informasi</a:t>
          </a:r>
          <a:r>
            <a:rPr lang="en-US" dirty="0"/>
            <a:t>) yang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mendukung</a:t>
          </a:r>
          <a:r>
            <a:rPr lang="en-US" dirty="0"/>
            <a:t> </a:t>
          </a:r>
          <a:r>
            <a:rPr lang="en-US" dirty="0" err="1"/>
            <a:t>perbedaan</a:t>
          </a:r>
          <a:r>
            <a:rPr lang="en-US" dirty="0"/>
            <a:t> </a:t>
          </a:r>
          <a:r>
            <a:rPr lang="en-US" dirty="0" err="1"/>
            <a:t>kebutuhan</a:t>
          </a:r>
          <a:r>
            <a:rPr lang="en-US" dirty="0"/>
            <a:t> </a:t>
          </a:r>
          <a:r>
            <a:rPr lang="en-US" dirty="0" err="1"/>
            <a:t>informasi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beberapa</a:t>
          </a:r>
          <a:r>
            <a:rPr lang="en-US" dirty="0"/>
            <a:t> user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sebuah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.</a:t>
          </a:r>
        </a:p>
      </dgm:t>
    </dgm:pt>
    <dgm:pt modelId="{153A21AA-D332-4EBA-8299-7160C20B784B}" type="parTrans" cxnId="{2E0537EE-A7F6-4E97-A367-F7AC77E2FF58}">
      <dgm:prSet/>
      <dgm:spPr/>
      <dgm:t>
        <a:bodyPr/>
        <a:lstStyle/>
        <a:p>
          <a:endParaRPr lang="en-US"/>
        </a:p>
      </dgm:t>
    </dgm:pt>
    <dgm:pt modelId="{37E11F49-3A24-49DE-A656-C3F95CB0D86D}" type="sibTrans" cxnId="{2E0537EE-A7F6-4E97-A367-F7AC77E2FF58}">
      <dgm:prSet/>
      <dgm:spPr/>
      <dgm:t>
        <a:bodyPr/>
        <a:lstStyle/>
        <a:p>
          <a:endParaRPr lang="en-US"/>
        </a:p>
      </dgm:t>
    </dgm:pt>
    <dgm:pt modelId="{FE8C60E2-CE96-4821-BD9F-BB96A417E41F}">
      <dgm:prSet phldrT="[Text]"/>
      <dgm:spPr/>
      <dgm:t>
        <a:bodyPr/>
        <a:lstStyle/>
        <a:p>
          <a:r>
            <a:rPr lang="en-US" dirty="0"/>
            <a:t>4.Rancangan </a:t>
          </a:r>
          <a:r>
            <a:rPr lang="en-US" dirty="0" err="1"/>
            <a:t>Fisik</a:t>
          </a:r>
          <a:r>
            <a:rPr lang="en-US" dirty="0"/>
            <a:t> </a:t>
          </a:r>
        </a:p>
      </dgm:t>
    </dgm:pt>
    <dgm:pt modelId="{06458AC8-37F7-4DB3-A101-79A5F827E5A8}" type="parTrans" cxnId="{E505DF4E-C2A8-4169-93C9-9F66BC496B4C}">
      <dgm:prSet/>
      <dgm:spPr/>
      <dgm:t>
        <a:bodyPr/>
        <a:lstStyle/>
        <a:p>
          <a:endParaRPr lang="en-US"/>
        </a:p>
      </dgm:t>
    </dgm:pt>
    <dgm:pt modelId="{D3ECFA91-EBA9-49F7-819D-CC23EFA01422}" type="sibTrans" cxnId="{E505DF4E-C2A8-4169-93C9-9F66BC496B4C}">
      <dgm:prSet/>
      <dgm:spPr/>
      <dgm:t>
        <a:bodyPr/>
        <a:lstStyle/>
        <a:p>
          <a:endParaRPr lang="en-US"/>
        </a:p>
      </dgm:t>
    </dgm:pt>
    <dgm:pt modelId="{2861DAF6-A39B-4C6A-A839-29380DA507CE}">
      <dgm:prSet phldrT="[Text]"/>
      <dgm:spPr/>
      <dgm:t>
        <a:bodyPr/>
        <a:lstStyle/>
        <a:p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memetakan</a:t>
          </a:r>
          <a:r>
            <a:rPr lang="en-US" dirty="0"/>
            <a:t> model data </a:t>
          </a:r>
          <a:r>
            <a:rPr lang="en-US" dirty="0" err="1"/>
            <a:t>logis</a:t>
          </a:r>
          <a:r>
            <a:rPr lang="en-US" dirty="0"/>
            <a:t> (</a:t>
          </a:r>
          <a:r>
            <a:rPr lang="en-US" i="1" dirty="0"/>
            <a:t>logical data model</a:t>
          </a:r>
          <a:r>
            <a:rPr lang="en-US" dirty="0"/>
            <a:t>) </a:t>
          </a:r>
          <a:r>
            <a:rPr lang="en-US" dirty="0" err="1"/>
            <a:t>kedalam</a:t>
          </a:r>
          <a:r>
            <a:rPr lang="en-US" dirty="0"/>
            <a:t> </a:t>
          </a:r>
          <a:r>
            <a:rPr lang="en-US" dirty="0" err="1"/>
            <a:t>sebuah</a:t>
          </a:r>
          <a:r>
            <a:rPr lang="en-US" dirty="0"/>
            <a:t> </a:t>
          </a:r>
          <a:r>
            <a:rPr lang="en-US" dirty="0" err="1"/>
            <a:t>skema</a:t>
          </a:r>
          <a:r>
            <a:rPr lang="en-US" dirty="0"/>
            <a:t> yang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diproses</a:t>
          </a:r>
          <a:r>
            <a:rPr lang="en-US" dirty="0"/>
            <a:t> oleh DBMS </a:t>
          </a:r>
          <a:r>
            <a:rPr lang="en-US" dirty="0" err="1"/>
            <a:t>tertentu</a:t>
          </a:r>
          <a:endParaRPr lang="en-US" dirty="0"/>
        </a:p>
      </dgm:t>
    </dgm:pt>
    <dgm:pt modelId="{D98C0CD8-E0D3-4E06-A95B-14C159323F2C}" type="parTrans" cxnId="{D90CB8AC-5728-4054-A740-5ADC524F0901}">
      <dgm:prSet/>
      <dgm:spPr/>
      <dgm:t>
        <a:bodyPr/>
        <a:lstStyle/>
        <a:p>
          <a:endParaRPr lang="en-US"/>
        </a:p>
      </dgm:t>
    </dgm:pt>
    <dgm:pt modelId="{0336BF51-CCBD-435C-AEC7-DB4AE6320F59}" type="sibTrans" cxnId="{D90CB8AC-5728-4054-A740-5ADC524F0901}">
      <dgm:prSet/>
      <dgm:spPr/>
      <dgm:t>
        <a:bodyPr/>
        <a:lstStyle/>
        <a:p>
          <a:endParaRPr lang="en-US"/>
        </a:p>
      </dgm:t>
    </dgm:pt>
    <dgm:pt modelId="{9E3C1E66-4A67-422E-B3C8-E4C886C161FE}">
      <dgm:prSet phldrT="[Text]"/>
      <dgm:spPr/>
      <dgm:t>
        <a:bodyPr/>
        <a:lstStyle/>
        <a:p>
          <a:r>
            <a:rPr lang="en-US" i="1" dirty="0"/>
            <a:t>Logical database structured</a:t>
          </a:r>
          <a:r>
            <a:rPr lang="en-US" dirty="0"/>
            <a:t> (</a:t>
          </a:r>
          <a:r>
            <a:rPr lang="en-US" i="1" dirty="0"/>
            <a:t>normalized relation, trees, network</a:t>
          </a:r>
          <a:r>
            <a:rPr lang="en-US" dirty="0"/>
            <a:t>, </a:t>
          </a:r>
          <a:r>
            <a:rPr lang="en-US" dirty="0" err="1"/>
            <a:t>dll</a:t>
          </a:r>
          <a:r>
            <a:rPr lang="en-US" dirty="0"/>
            <a:t>) </a:t>
          </a:r>
          <a:r>
            <a:rPr lang="en-US" dirty="0" err="1"/>
            <a:t>dipetakan</a:t>
          </a:r>
          <a:r>
            <a:rPr lang="en-US" dirty="0"/>
            <a:t> </a:t>
          </a:r>
          <a:r>
            <a:rPr lang="en-US" dirty="0" err="1"/>
            <a:t>menjadi</a:t>
          </a:r>
          <a:r>
            <a:rPr lang="en-US" dirty="0"/>
            <a:t>  </a:t>
          </a:r>
          <a:r>
            <a:rPr lang="en-US" i="1" dirty="0"/>
            <a:t>physical storage structure</a:t>
          </a:r>
          <a:r>
            <a:rPr lang="en-US" dirty="0"/>
            <a:t> </a:t>
          </a:r>
          <a:r>
            <a:rPr lang="en-US" dirty="0" err="1"/>
            <a:t>seperti</a:t>
          </a:r>
          <a:r>
            <a:rPr lang="en-US" dirty="0"/>
            <a:t> file dan </a:t>
          </a:r>
          <a:r>
            <a:rPr lang="en-US" dirty="0" err="1"/>
            <a:t>tabel</a:t>
          </a:r>
          <a:r>
            <a:rPr lang="en-US" dirty="0"/>
            <a:t>. </a:t>
          </a:r>
        </a:p>
      </dgm:t>
    </dgm:pt>
    <dgm:pt modelId="{2FF96F6F-AB9A-4617-9861-4EA88E749D1D}" type="parTrans" cxnId="{226B062C-4CC5-42B0-AA70-53DDC362355C}">
      <dgm:prSet/>
      <dgm:spPr/>
      <dgm:t>
        <a:bodyPr/>
        <a:lstStyle/>
        <a:p>
          <a:endParaRPr lang="en-US"/>
        </a:p>
      </dgm:t>
    </dgm:pt>
    <dgm:pt modelId="{B78E4AEC-389B-4710-BBE2-BF613F3200B6}" type="sibTrans" cxnId="{226B062C-4CC5-42B0-AA70-53DDC362355C}">
      <dgm:prSet/>
      <dgm:spPr/>
      <dgm:t>
        <a:bodyPr/>
        <a:lstStyle/>
        <a:p>
          <a:endParaRPr lang="en-US"/>
        </a:p>
      </dgm:t>
    </dgm:pt>
    <dgm:pt modelId="{541D31DB-FD23-461A-9214-D45BFA0B8ECA}" type="pres">
      <dgm:prSet presAssocID="{A9B0BFE4-F016-495E-A9E7-59B9680D6596}" presName="linear" presStyleCnt="0">
        <dgm:presLayoutVars>
          <dgm:dir/>
          <dgm:animLvl val="lvl"/>
          <dgm:resizeHandles val="exact"/>
        </dgm:presLayoutVars>
      </dgm:prSet>
      <dgm:spPr/>
    </dgm:pt>
    <dgm:pt modelId="{D69AEB39-058E-4322-8457-1CEFC64F6BC4}" type="pres">
      <dgm:prSet presAssocID="{376D12FD-BBB5-42B2-B225-A86360A1DD1C}" presName="parentLin" presStyleCnt="0"/>
      <dgm:spPr/>
    </dgm:pt>
    <dgm:pt modelId="{0845906C-3274-4126-AF9F-0B585FF2D593}" type="pres">
      <dgm:prSet presAssocID="{376D12FD-BBB5-42B2-B225-A86360A1DD1C}" presName="parentLeftMargin" presStyleLbl="node1" presStyleIdx="0" presStyleCnt="4"/>
      <dgm:spPr/>
    </dgm:pt>
    <dgm:pt modelId="{66E2C301-0E18-4BD6-955B-C65F420169F3}" type="pres">
      <dgm:prSet presAssocID="{376D12FD-BBB5-42B2-B225-A86360A1DD1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E319D5-EC25-443B-8D31-C44BF1F2B5D3}" type="pres">
      <dgm:prSet presAssocID="{376D12FD-BBB5-42B2-B225-A86360A1DD1C}" presName="negativeSpace" presStyleCnt="0"/>
      <dgm:spPr/>
    </dgm:pt>
    <dgm:pt modelId="{6C09D1A6-D3E3-46FB-A250-5BE1689B01A5}" type="pres">
      <dgm:prSet presAssocID="{376D12FD-BBB5-42B2-B225-A86360A1DD1C}" presName="childText" presStyleLbl="conFgAcc1" presStyleIdx="0" presStyleCnt="4">
        <dgm:presLayoutVars>
          <dgm:bulletEnabled val="1"/>
        </dgm:presLayoutVars>
      </dgm:prSet>
      <dgm:spPr/>
    </dgm:pt>
    <dgm:pt modelId="{1415D4CE-FC5B-40B8-9432-F7C1CA5FB5BC}" type="pres">
      <dgm:prSet presAssocID="{734CAA10-E0C9-4FA6-9C62-F11048F41C38}" presName="spaceBetweenRectangles" presStyleCnt="0"/>
      <dgm:spPr/>
    </dgm:pt>
    <dgm:pt modelId="{E851808C-4532-4BF3-918E-715EAA21444F}" type="pres">
      <dgm:prSet presAssocID="{AA3227A3-3BF0-403C-9E16-F726C3D0AF4A}" presName="parentLin" presStyleCnt="0"/>
      <dgm:spPr/>
    </dgm:pt>
    <dgm:pt modelId="{BA3E0DC2-D830-4DC3-A3CF-0FA8CBA4A757}" type="pres">
      <dgm:prSet presAssocID="{AA3227A3-3BF0-403C-9E16-F726C3D0AF4A}" presName="parentLeftMargin" presStyleLbl="node1" presStyleIdx="0" presStyleCnt="4"/>
      <dgm:spPr/>
    </dgm:pt>
    <dgm:pt modelId="{7D4B3965-CF56-46ED-AA64-936BB2A3C12A}" type="pres">
      <dgm:prSet presAssocID="{AA3227A3-3BF0-403C-9E16-F726C3D0AF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69D2856-1441-41A8-969B-546FB3B57A87}" type="pres">
      <dgm:prSet presAssocID="{AA3227A3-3BF0-403C-9E16-F726C3D0AF4A}" presName="negativeSpace" presStyleCnt="0"/>
      <dgm:spPr/>
    </dgm:pt>
    <dgm:pt modelId="{0DBF6052-E8F9-44D7-B00C-169889BEB3F0}" type="pres">
      <dgm:prSet presAssocID="{AA3227A3-3BF0-403C-9E16-F726C3D0AF4A}" presName="childText" presStyleLbl="conFgAcc1" presStyleIdx="1" presStyleCnt="4">
        <dgm:presLayoutVars>
          <dgm:bulletEnabled val="1"/>
        </dgm:presLayoutVars>
      </dgm:prSet>
      <dgm:spPr/>
    </dgm:pt>
    <dgm:pt modelId="{986B8685-8DC3-4FE2-8848-7ADD6B28419B}" type="pres">
      <dgm:prSet presAssocID="{B6F0A73E-3E9B-4600-9A43-F5F1E00AAB52}" presName="spaceBetweenRectangles" presStyleCnt="0"/>
      <dgm:spPr/>
    </dgm:pt>
    <dgm:pt modelId="{368BD469-66F8-4FCB-8847-F15241774FBC}" type="pres">
      <dgm:prSet presAssocID="{FA6324CD-001A-4940-80A6-7CE779883AD1}" presName="parentLin" presStyleCnt="0"/>
      <dgm:spPr/>
    </dgm:pt>
    <dgm:pt modelId="{D5D0F4A3-AFFE-4B5B-B42E-0D86F26377E0}" type="pres">
      <dgm:prSet presAssocID="{FA6324CD-001A-4940-80A6-7CE779883AD1}" presName="parentLeftMargin" presStyleLbl="node1" presStyleIdx="1" presStyleCnt="4"/>
      <dgm:spPr/>
    </dgm:pt>
    <dgm:pt modelId="{CE9FE085-E51D-47AC-B133-0EA86E23AC26}" type="pres">
      <dgm:prSet presAssocID="{FA6324CD-001A-4940-80A6-7CE779883A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2FBBCE-23EF-4EB7-9681-37F8A3E76211}" type="pres">
      <dgm:prSet presAssocID="{FA6324CD-001A-4940-80A6-7CE779883AD1}" presName="negativeSpace" presStyleCnt="0"/>
      <dgm:spPr/>
    </dgm:pt>
    <dgm:pt modelId="{C66FF378-87AF-4914-9910-600D2FB93CF1}" type="pres">
      <dgm:prSet presAssocID="{FA6324CD-001A-4940-80A6-7CE779883AD1}" presName="childText" presStyleLbl="conFgAcc1" presStyleIdx="2" presStyleCnt="4">
        <dgm:presLayoutVars>
          <dgm:bulletEnabled val="1"/>
        </dgm:presLayoutVars>
      </dgm:prSet>
      <dgm:spPr/>
    </dgm:pt>
    <dgm:pt modelId="{B905017E-5BD2-4E59-B2BD-04B80047C3C3}" type="pres">
      <dgm:prSet presAssocID="{11AB7DCD-D41A-48AF-9370-7A6420DFD3EE}" presName="spaceBetweenRectangles" presStyleCnt="0"/>
      <dgm:spPr/>
    </dgm:pt>
    <dgm:pt modelId="{13A51727-FDE4-457D-8ED7-098ADAE496E9}" type="pres">
      <dgm:prSet presAssocID="{FE8C60E2-CE96-4821-BD9F-BB96A417E41F}" presName="parentLin" presStyleCnt="0"/>
      <dgm:spPr/>
    </dgm:pt>
    <dgm:pt modelId="{52F7B500-B07B-43B6-8A32-8F0870452F89}" type="pres">
      <dgm:prSet presAssocID="{FE8C60E2-CE96-4821-BD9F-BB96A417E41F}" presName="parentLeftMargin" presStyleLbl="node1" presStyleIdx="2" presStyleCnt="4"/>
      <dgm:spPr/>
    </dgm:pt>
    <dgm:pt modelId="{ED0B5D5A-37D5-4FC6-A55D-FC4C9C1F3394}" type="pres">
      <dgm:prSet presAssocID="{FE8C60E2-CE96-4821-BD9F-BB96A417E41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F4190E7-F1EF-4B57-ADD8-8F17EA1EEF06}" type="pres">
      <dgm:prSet presAssocID="{FE8C60E2-CE96-4821-BD9F-BB96A417E41F}" presName="negativeSpace" presStyleCnt="0"/>
      <dgm:spPr/>
    </dgm:pt>
    <dgm:pt modelId="{B3E227FC-A0C4-4D83-8BF9-BAAD18CE45A1}" type="pres">
      <dgm:prSet presAssocID="{FE8C60E2-CE96-4821-BD9F-BB96A417E41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9A00702-5C9B-4EB1-87A5-E2FBDAFFBFCF}" srcId="{A9B0BFE4-F016-495E-A9E7-59B9680D6596}" destId="{376D12FD-BBB5-42B2-B225-A86360A1DD1C}" srcOrd="0" destOrd="0" parTransId="{6960C98C-A8F0-4134-AE90-BB0EB2CF9562}" sibTransId="{734CAA10-E0C9-4FA6-9C62-F11048F41C38}"/>
    <dgm:cxn modelId="{0C23AA12-E111-41F3-99A6-E2F614937D59}" type="presOf" srcId="{FA6324CD-001A-4940-80A6-7CE779883AD1}" destId="{D5D0F4A3-AFFE-4B5B-B42E-0D86F26377E0}" srcOrd="0" destOrd="0" presId="urn:microsoft.com/office/officeart/2005/8/layout/list1"/>
    <dgm:cxn modelId="{FDE71D1E-94D9-4B54-8206-FDD821E2CCD1}" type="presOf" srcId="{376D12FD-BBB5-42B2-B225-A86360A1DD1C}" destId="{0845906C-3274-4126-AF9F-0B585FF2D593}" srcOrd="0" destOrd="0" presId="urn:microsoft.com/office/officeart/2005/8/layout/list1"/>
    <dgm:cxn modelId="{19349624-5B08-43D7-9953-8B03545B4E0F}" type="presOf" srcId="{5B6E9D36-1E79-4117-BA68-9A0737EBDCE0}" destId="{0DBF6052-E8F9-44D7-B00C-169889BEB3F0}" srcOrd="0" destOrd="0" presId="urn:microsoft.com/office/officeart/2005/8/layout/list1"/>
    <dgm:cxn modelId="{5CD25928-7675-4B67-804D-31A6DAB7D171}" type="presOf" srcId="{9E3C1E66-4A67-422E-B3C8-E4C886C161FE}" destId="{B3E227FC-A0C4-4D83-8BF9-BAAD18CE45A1}" srcOrd="0" destOrd="0" presId="urn:microsoft.com/office/officeart/2005/8/layout/list1"/>
    <dgm:cxn modelId="{226B062C-4CC5-42B0-AA70-53DDC362355C}" srcId="{FE8C60E2-CE96-4821-BD9F-BB96A417E41F}" destId="{9E3C1E66-4A67-422E-B3C8-E4C886C161FE}" srcOrd="0" destOrd="0" parTransId="{2FF96F6F-AB9A-4617-9861-4EA88E749D1D}" sibTransId="{B78E4AEC-389B-4710-BBE2-BF613F3200B6}"/>
    <dgm:cxn modelId="{2BEAC83F-6E66-40C8-98FD-EE8D7C610D98}" type="presOf" srcId="{A9B0BFE4-F016-495E-A9E7-59B9680D6596}" destId="{541D31DB-FD23-461A-9214-D45BFA0B8ECA}" srcOrd="0" destOrd="0" presId="urn:microsoft.com/office/officeart/2005/8/layout/list1"/>
    <dgm:cxn modelId="{89C68346-F49C-423E-A107-20502F707894}" type="presOf" srcId="{FA6324CD-001A-4940-80A6-7CE779883AD1}" destId="{CE9FE085-E51D-47AC-B133-0EA86E23AC26}" srcOrd="1" destOrd="0" presId="urn:microsoft.com/office/officeart/2005/8/layout/list1"/>
    <dgm:cxn modelId="{E505DF4E-C2A8-4169-93C9-9F66BC496B4C}" srcId="{A9B0BFE4-F016-495E-A9E7-59B9680D6596}" destId="{FE8C60E2-CE96-4821-BD9F-BB96A417E41F}" srcOrd="3" destOrd="0" parTransId="{06458AC8-37F7-4DB3-A101-79A5F827E5A8}" sibTransId="{D3ECFA91-EBA9-49F7-819D-CC23EFA01422}"/>
    <dgm:cxn modelId="{87D66B82-83E2-4DE4-BA8F-915269ADCA8B}" srcId="{376D12FD-BBB5-42B2-B225-A86360A1DD1C}" destId="{CE2BC930-A09B-4F4B-8666-1AA1EE991059}" srcOrd="0" destOrd="0" parTransId="{AFBCE410-0B6E-4CAF-83FF-67F2C1276DA6}" sibTransId="{C67AB907-FB33-4FDC-86A8-3C61DAF28176}"/>
    <dgm:cxn modelId="{04630384-8618-421B-B0D2-33541BACDF93}" type="presOf" srcId="{AA3227A3-3BF0-403C-9E16-F726C3D0AF4A}" destId="{BA3E0DC2-D830-4DC3-A3CF-0FA8CBA4A757}" srcOrd="0" destOrd="0" presId="urn:microsoft.com/office/officeart/2005/8/layout/list1"/>
    <dgm:cxn modelId="{C4E3D486-2F6A-4DAB-9340-19EE760281FF}" srcId="{A9B0BFE4-F016-495E-A9E7-59B9680D6596}" destId="{FA6324CD-001A-4940-80A6-7CE779883AD1}" srcOrd="2" destOrd="0" parTransId="{9BE5A42C-09FD-46F5-9E4E-0C1AF5DA3F6D}" sibTransId="{11AB7DCD-D41A-48AF-9370-7A6420DFD3EE}"/>
    <dgm:cxn modelId="{1920D387-EC29-46EA-8B0B-15515A2138A3}" type="presOf" srcId="{FE8C60E2-CE96-4821-BD9F-BB96A417E41F}" destId="{52F7B500-B07B-43B6-8A32-8F0870452F89}" srcOrd="0" destOrd="0" presId="urn:microsoft.com/office/officeart/2005/8/layout/list1"/>
    <dgm:cxn modelId="{9C42A88A-5E04-4CDC-AD76-C90D978E8143}" type="presOf" srcId="{FE8C60E2-CE96-4821-BD9F-BB96A417E41F}" destId="{ED0B5D5A-37D5-4FC6-A55D-FC4C9C1F3394}" srcOrd="1" destOrd="0" presId="urn:microsoft.com/office/officeart/2005/8/layout/list1"/>
    <dgm:cxn modelId="{8CA0BBA1-590D-4E68-9883-09794F4CAC0B}" type="presOf" srcId="{376D12FD-BBB5-42B2-B225-A86360A1DD1C}" destId="{66E2C301-0E18-4BD6-955B-C65F420169F3}" srcOrd="1" destOrd="0" presId="urn:microsoft.com/office/officeart/2005/8/layout/list1"/>
    <dgm:cxn modelId="{B05372A2-AEA7-4664-B8C1-609136F32CCE}" srcId="{A9B0BFE4-F016-495E-A9E7-59B9680D6596}" destId="{AA3227A3-3BF0-403C-9E16-F726C3D0AF4A}" srcOrd="1" destOrd="0" parTransId="{FFD2E07E-EC4E-4704-8AD1-58B3059F3390}" sibTransId="{B6F0A73E-3E9B-4600-9A43-F5F1E00AAB52}"/>
    <dgm:cxn modelId="{D90CB8AC-5728-4054-A740-5ADC524F0901}" srcId="{FA6324CD-001A-4940-80A6-7CE779883AD1}" destId="{2861DAF6-A39B-4C6A-A839-29380DA507CE}" srcOrd="0" destOrd="0" parTransId="{D98C0CD8-E0D3-4E06-A95B-14C159323F2C}" sibTransId="{0336BF51-CCBD-435C-AEC7-DB4AE6320F59}"/>
    <dgm:cxn modelId="{F33660AE-74FE-4F57-B06C-320F2D899F07}" type="presOf" srcId="{CE2BC930-A09B-4F4B-8666-1AA1EE991059}" destId="{6C09D1A6-D3E3-46FB-A250-5BE1689B01A5}" srcOrd="0" destOrd="0" presId="urn:microsoft.com/office/officeart/2005/8/layout/list1"/>
    <dgm:cxn modelId="{06DB81B8-6227-4C88-AF22-79F606E0AE27}" type="presOf" srcId="{2861DAF6-A39B-4C6A-A839-29380DA507CE}" destId="{C66FF378-87AF-4914-9910-600D2FB93CF1}" srcOrd="0" destOrd="0" presId="urn:microsoft.com/office/officeart/2005/8/layout/list1"/>
    <dgm:cxn modelId="{946DFCD1-EC2B-431D-AF2A-6E3B37F3B5EC}" type="presOf" srcId="{AA3227A3-3BF0-403C-9E16-F726C3D0AF4A}" destId="{7D4B3965-CF56-46ED-AA64-936BB2A3C12A}" srcOrd="1" destOrd="0" presId="urn:microsoft.com/office/officeart/2005/8/layout/list1"/>
    <dgm:cxn modelId="{2E0537EE-A7F6-4E97-A367-F7AC77E2FF58}" srcId="{AA3227A3-3BF0-403C-9E16-F726C3D0AF4A}" destId="{5B6E9D36-1E79-4117-BA68-9A0737EBDCE0}" srcOrd="0" destOrd="0" parTransId="{153A21AA-D332-4EBA-8299-7160C20B784B}" sibTransId="{37E11F49-3A24-49DE-A656-C3F95CB0D86D}"/>
    <dgm:cxn modelId="{9A4DC3AE-0C54-4E57-AE7A-980A6BB82BAB}" type="presParOf" srcId="{541D31DB-FD23-461A-9214-D45BFA0B8ECA}" destId="{D69AEB39-058E-4322-8457-1CEFC64F6BC4}" srcOrd="0" destOrd="0" presId="urn:microsoft.com/office/officeart/2005/8/layout/list1"/>
    <dgm:cxn modelId="{57F83A41-07EC-4BED-9A67-58E325FA714C}" type="presParOf" srcId="{D69AEB39-058E-4322-8457-1CEFC64F6BC4}" destId="{0845906C-3274-4126-AF9F-0B585FF2D593}" srcOrd="0" destOrd="0" presId="urn:microsoft.com/office/officeart/2005/8/layout/list1"/>
    <dgm:cxn modelId="{2B52C8F1-96BB-48E1-9315-CD6F4F1C2631}" type="presParOf" srcId="{D69AEB39-058E-4322-8457-1CEFC64F6BC4}" destId="{66E2C301-0E18-4BD6-955B-C65F420169F3}" srcOrd="1" destOrd="0" presId="urn:microsoft.com/office/officeart/2005/8/layout/list1"/>
    <dgm:cxn modelId="{B6D116D9-EA7C-4476-9ACE-7DF605B0B8D5}" type="presParOf" srcId="{541D31DB-FD23-461A-9214-D45BFA0B8ECA}" destId="{17E319D5-EC25-443B-8D31-C44BF1F2B5D3}" srcOrd="1" destOrd="0" presId="urn:microsoft.com/office/officeart/2005/8/layout/list1"/>
    <dgm:cxn modelId="{D0613AC9-C9CD-40CC-B5F5-633061D429DA}" type="presParOf" srcId="{541D31DB-FD23-461A-9214-D45BFA0B8ECA}" destId="{6C09D1A6-D3E3-46FB-A250-5BE1689B01A5}" srcOrd="2" destOrd="0" presId="urn:microsoft.com/office/officeart/2005/8/layout/list1"/>
    <dgm:cxn modelId="{0073F2F4-2150-4E6B-B25C-3CA9F8572F9F}" type="presParOf" srcId="{541D31DB-FD23-461A-9214-D45BFA0B8ECA}" destId="{1415D4CE-FC5B-40B8-9432-F7C1CA5FB5BC}" srcOrd="3" destOrd="0" presId="urn:microsoft.com/office/officeart/2005/8/layout/list1"/>
    <dgm:cxn modelId="{3906F544-0FF8-4FE7-B17A-29D705C21593}" type="presParOf" srcId="{541D31DB-FD23-461A-9214-D45BFA0B8ECA}" destId="{E851808C-4532-4BF3-918E-715EAA21444F}" srcOrd="4" destOrd="0" presId="urn:microsoft.com/office/officeart/2005/8/layout/list1"/>
    <dgm:cxn modelId="{AFEDFB59-72C5-44CA-B53E-3F580BD0185D}" type="presParOf" srcId="{E851808C-4532-4BF3-918E-715EAA21444F}" destId="{BA3E0DC2-D830-4DC3-A3CF-0FA8CBA4A757}" srcOrd="0" destOrd="0" presId="urn:microsoft.com/office/officeart/2005/8/layout/list1"/>
    <dgm:cxn modelId="{251BB6C1-4BB8-4AF1-A9ED-5DBD46A9CA33}" type="presParOf" srcId="{E851808C-4532-4BF3-918E-715EAA21444F}" destId="{7D4B3965-CF56-46ED-AA64-936BB2A3C12A}" srcOrd="1" destOrd="0" presId="urn:microsoft.com/office/officeart/2005/8/layout/list1"/>
    <dgm:cxn modelId="{A7B5AEEE-8EA1-4C51-BB4A-A54AC7D36499}" type="presParOf" srcId="{541D31DB-FD23-461A-9214-D45BFA0B8ECA}" destId="{D69D2856-1441-41A8-969B-546FB3B57A87}" srcOrd="5" destOrd="0" presId="urn:microsoft.com/office/officeart/2005/8/layout/list1"/>
    <dgm:cxn modelId="{9F5DB404-CF23-44DA-A143-80648392E802}" type="presParOf" srcId="{541D31DB-FD23-461A-9214-D45BFA0B8ECA}" destId="{0DBF6052-E8F9-44D7-B00C-169889BEB3F0}" srcOrd="6" destOrd="0" presId="urn:microsoft.com/office/officeart/2005/8/layout/list1"/>
    <dgm:cxn modelId="{545AFC61-E480-44F6-BEBD-F915ADA94BB9}" type="presParOf" srcId="{541D31DB-FD23-461A-9214-D45BFA0B8ECA}" destId="{986B8685-8DC3-4FE2-8848-7ADD6B28419B}" srcOrd="7" destOrd="0" presId="urn:microsoft.com/office/officeart/2005/8/layout/list1"/>
    <dgm:cxn modelId="{4A3180FA-4BBE-4BFF-B5D5-B0AF5EDACD65}" type="presParOf" srcId="{541D31DB-FD23-461A-9214-D45BFA0B8ECA}" destId="{368BD469-66F8-4FCB-8847-F15241774FBC}" srcOrd="8" destOrd="0" presId="urn:microsoft.com/office/officeart/2005/8/layout/list1"/>
    <dgm:cxn modelId="{EF3C7175-0BC3-427B-ADD1-43A76925A57F}" type="presParOf" srcId="{368BD469-66F8-4FCB-8847-F15241774FBC}" destId="{D5D0F4A3-AFFE-4B5B-B42E-0D86F26377E0}" srcOrd="0" destOrd="0" presId="urn:microsoft.com/office/officeart/2005/8/layout/list1"/>
    <dgm:cxn modelId="{871D2470-CC82-4FF8-BD07-1CCCB6616546}" type="presParOf" srcId="{368BD469-66F8-4FCB-8847-F15241774FBC}" destId="{CE9FE085-E51D-47AC-B133-0EA86E23AC26}" srcOrd="1" destOrd="0" presId="urn:microsoft.com/office/officeart/2005/8/layout/list1"/>
    <dgm:cxn modelId="{EFDE91B1-735B-4C64-B57E-913605C5EDA1}" type="presParOf" srcId="{541D31DB-FD23-461A-9214-D45BFA0B8ECA}" destId="{6F2FBBCE-23EF-4EB7-9681-37F8A3E76211}" srcOrd="9" destOrd="0" presId="urn:microsoft.com/office/officeart/2005/8/layout/list1"/>
    <dgm:cxn modelId="{89165116-47C3-445C-B133-DB84949538CA}" type="presParOf" srcId="{541D31DB-FD23-461A-9214-D45BFA0B8ECA}" destId="{C66FF378-87AF-4914-9910-600D2FB93CF1}" srcOrd="10" destOrd="0" presId="urn:microsoft.com/office/officeart/2005/8/layout/list1"/>
    <dgm:cxn modelId="{3732A377-A646-4865-96FC-61550C6A8F8B}" type="presParOf" srcId="{541D31DB-FD23-461A-9214-D45BFA0B8ECA}" destId="{B905017E-5BD2-4E59-B2BD-04B80047C3C3}" srcOrd="11" destOrd="0" presId="urn:microsoft.com/office/officeart/2005/8/layout/list1"/>
    <dgm:cxn modelId="{C8B12A70-5270-4870-8E0D-ED490E0E16A6}" type="presParOf" srcId="{541D31DB-FD23-461A-9214-D45BFA0B8ECA}" destId="{13A51727-FDE4-457D-8ED7-098ADAE496E9}" srcOrd="12" destOrd="0" presId="urn:microsoft.com/office/officeart/2005/8/layout/list1"/>
    <dgm:cxn modelId="{DE15F9A7-44AF-4CA7-B345-C6B8C7B4F2B8}" type="presParOf" srcId="{13A51727-FDE4-457D-8ED7-098ADAE496E9}" destId="{52F7B500-B07B-43B6-8A32-8F0870452F89}" srcOrd="0" destOrd="0" presId="urn:microsoft.com/office/officeart/2005/8/layout/list1"/>
    <dgm:cxn modelId="{B5503D75-C257-49E7-988C-0C75A42397D7}" type="presParOf" srcId="{13A51727-FDE4-457D-8ED7-098ADAE496E9}" destId="{ED0B5D5A-37D5-4FC6-A55D-FC4C9C1F3394}" srcOrd="1" destOrd="0" presId="urn:microsoft.com/office/officeart/2005/8/layout/list1"/>
    <dgm:cxn modelId="{9D4CA15B-FB35-4531-B0FD-034AE4A73531}" type="presParOf" srcId="{541D31DB-FD23-461A-9214-D45BFA0B8ECA}" destId="{7F4190E7-F1EF-4B57-ADD8-8F17EA1EEF06}" srcOrd="13" destOrd="0" presId="urn:microsoft.com/office/officeart/2005/8/layout/list1"/>
    <dgm:cxn modelId="{0FE6DF28-F6A1-4ECC-A4E0-08283D23367E}" type="presParOf" srcId="{541D31DB-FD23-461A-9214-D45BFA0B8ECA}" destId="{B3E227FC-A0C4-4D83-8BF9-BAAD18CE45A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B0BFE4-F016-495E-A9E7-59B9680D659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897AD2-BB75-4710-BE18-C596DDAA71F1}">
      <dgm:prSet/>
      <dgm:spPr/>
      <dgm:t>
        <a:bodyPr/>
        <a:lstStyle/>
        <a:p>
          <a:r>
            <a:rPr lang="en-ID" dirty="0" err="1"/>
            <a:t>Definisi</a:t>
          </a:r>
          <a:r>
            <a:rPr lang="en-ID" dirty="0"/>
            <a:t> </a:t>
          </a:r>
          <a:r>
            <a:rPr lang="en-ID" dirty="0" err="1"/>
            <a:t>Kebutuhan</a:t>
          </a:r>
          <a:endParaRPr lang="en-ID" dirty="0"/>
        </a:p>
      </dgm:t>
    </dgm:pt>
    <dgm:pt modelId="{75134D7E-42B0-443A-9269-36BDF2ECCE7E}" type="parTrans" cxnId="{122DF4E7-3682-4FCF-A466-1ABD81D09E7D}">
      <dgm:prSet/>
      <dgm:spPr/>
      <dgm:t>
        <a:bodyPr/>
        <a:lstStyle/>
        <a:p>
          <a:endParaRPr lang="en-ID"/>
        </a:p>
      </dgm:t>
    </dgm:pt>
    <dgm:pt modelId="{B66FAFF8-85D0-497E-9120-3D4FA27F4081}" type="sibTrans" cxnId="{122DF4E7-3682-4FCF-A466-1ABD81D09E7D}">
      <dgm:prSet/>
      <dgm:spPr/>
      <dgm:t>
        <a:bodyPr/>
        <a:lstStyle/>
        <a:p>
          <a:endParaRPr lang="en-ID"/>
        </a:p>
      </dgm:t>
    </dgm:pt>
    <dgm:pt modelId="{0CCC2EED-4249-4AC3-9DF7-5AEEBACD452A}">
      <dgm:prSet/>
      <dgm:spPr/>
      <dgm:t>
        <a:bodyPr/>
        <a:lstStyle/>
        <a:p>
          <a:r>
            <a:rPr lang="en-ID" dirty="0" err="1"/>
            <a:t>Rancangan</a:t>
          </a:r>
          <a:r>
            <a:rPr lang="en-ID" dirty="0"/>
            <a:t> </a:t>
          </a:r>
          <a:r>
            <a:rPr lang="en-ID" dirty="0" err="1"/>
            <a:t>Konseptual</a:t>
          </a:r>
          <a:endParaRPr lang="en-ID" dirty="0"/>
        </a:p>
      </dgm:t>
    </dgm:pt>
    <dgm:pt modelId="{18DF0A50-723D-47AF-91D7-645320AEAB6E}" type="parTrans" cxnId="{8DAB8304-74C4-49A4-9EC7-8CBBBDB679DC}">
      <dgm:prSet/>
      <dgm:spPr/>
      <dgm:t>
        <a:bodyPr/>
        <a:lstStyle/>
        <a:p>
          <a:endParaRPr lang="en-ID"/>
        </a:p>
      </dgm:t>
    </dgm:pt>
    <dgm:pt modelId="{1B5D243E-ADD9-451D-855F-DC4A464F6969}" type="sibTrans" cxnId="{8DAB8304-74C4-49A4-9EC7-8CBBBDB679DC}">
      <dgm:prSet/>
      <dgm:spPr/>
      <dgm:t>
        <a:bodyPr/>
        <a:lstStyle/>
        <a:p>
          <a:endParaRPr lang="en-ID"/>
        </a:p>
      </dgm:t>
    </dgm:pt>
    <dgm:pt modelId="{2698DFF6-4C77-41B8-B9D6-3FAD4AF17927}">
      <dgm:prSet/>
      <dgm:spPr/>
      <dgm:t>
        <a:bodyPr/>
        <a:lstStyle/>
        <a:p>
          <a:r>
            <a:rPr lang="en-ID" dirty="0" err="1"/>
            <a:t>Rancangan</a:t>
          </a:r>
          <a:r>
            <a:rPr lang="en-ID" dirty="0"/>
            <a:t> </a:t>
          </a:r>
          <a:r>
            <a:rPr lang="en-ID" dirty="0" err="1"/>
            <a:t>Implementasi</a:t>
          </a:r>
          <a:endParaRPr lang="en-ID" dirty="0"/>
        </a:p>
      </dgm:t>
    </dgm:pt>
    <dgm:pt modelId="{ABC769F0-943F-4DFC-8885-8F7861ECCC79}" type="parTrans" cxnId="{EA1A8582-0D76-4F68-8CE7-067CDC0074AE}">
      <dgm:prSet/>
      <dgm:spPr/>
      <dgm:t>
        <a:bodyPr/>
        <a:lstStyle/>
        <a:p>
          <a:endParaRPr lang="en-ID"/>
        </a:p>
      </dgm:t>
    </dgm:pt>
    <dgm:pt modelId="{8607D3A1-B588-4041-97D9-2856FAECF7C4}" type="sibTrans" cxnId="{EA1A8582-0D76-4F68-8CE7-067CDC0074AE}">
      <dgm:prSet/>
      <dgm:spPr/>
      <dgm:t>
        <a:bodyPr/>
        <a:lstStyle/>
        <a:p>
          <a:endParaRPr lang="en-ID"/>
        </a:p>
      </dgm:t>
    </dgm:pt>
    <dgm:pt modelId="{D27A12AF-8B53-4318-820C-8A36AC54E58A}">
      <dgm:prSet/>
      <dgm:spPr/>
      <dgm:t>
        <a:bodyPr/>
        <a:lstStyle/>
        <a:p>
          <a:r>
            <a:rPr lang="en-ID" dirty="0" err="1"/>
            <a:t>Rancangan</a:t>
          </a:r>
          <a:r>
            <a:rPr lang="en-ID" dirty="0"/>
            <a:t> </a:t>
          </a:r>
          <a:r>
            <a:rPr lang="en-ID" dirty="0" err="1"/>
            <a:t>Fisik</a:t>
          </a:r>
          <a:endParaRPr lang="en-ID" dirty="0"/>
        </a:p>
      </dgm:t>
    </dgm:pt>
    <dgm:pt modelId="{E310518F-1796-4915-8C84-C592C6CE2E14}" type="parTrans" cxnId="{8F6D388A-51C2-48AD-B2E2-9A44ACE08F78}">
      <dgm:prSet/>
      <dgm:spPr/>
      <dgm:t>
        <a:bodyPr/>
        <a:lstStyle/>
        <a:p>
          <a:endParaRPr lang="en-ID"/>
        </a:p>
      </dgm:t>
    </dgm:pt>
    <dgm:pt modelId="{9CF5E989-8CA8-4C11-B58E-ED561994A303}" type="sibTrans" cxnId="{8F6D388A-51C2-48AD-B2E2-9A44ACE08F78}">
      <dgm:prSet/>
      <dgm:spPr/>
      <dgm:t>
        <a:bodyPr/>
        <a:lstStyle/>
        <a:p>
          <a:endParaRPr lang="en-ID"/>
        </a:p>
      </dgm:t>
    </dgm:pt>
    <dgm:pt modelId="{9C4B6891-873B-4424-ACA0-25B658707903}" type="pres">
      <dgm:prSet presAssocID="{A9B0BFE4-F016-495E-A9E7-59B9680D6596}" presName="outerComposite" presStyleCnt="0">
        <dgm:presLayoutVars>
          <dgm:chMax val="5"/>
          <dgm:dir/>
          <dgm:resizeHandles val="exact"/>
        </dgm:presLayoutVars>
      </dgm:prSet>
      <dgm:spPr/>
    </dgm:pt>
    <dgm:pt modelId="{55B5B427-3570-4F57-9E2A-2BD6649B80FC}" type="pres">
      <dgm:prSet presAssocID="{A9B0BFE4-F016-495E-A9E7-59B9680D6596}" presName="dummyMaxCanvas" presStyleCnt="0">
        <dgm:presLayoutVars/>
      </dgm:prSet>
      <dgm:spPr/>
    </dgm:pt>
    <dgm:pt modelId="{BDE800A2-A660-4833-81F4-7B516C35BC60}" type="pres">
      <dgm:prSet presAssocID="{A9B0BFE4-F016-495E-A9E7-59B9680D6596}" presName="FourNodes_1" presStyleLbl="node1" presStyleIdx="0" presStyleCnt="4">
        <dgm:presLayoutVars>
          <dgm:bulletEnabled val="1"/>
        </dgm:presLayoutVars>
      </dgm:prSet>
      <dgm:spPr/>
    </dgm:pt>
    <dgm:pt modelId="{913D63B2-6149-49D8-9876-4A8D549743CB}" type="pres">
      <dgm:prSet presAssocID="{A9B0BFE4-F016-495E-A9E7-59B9680D6596}" presName="FourNodes_2" presStyleLbl="node1" presStyleIdx="1" presStyleCnt="4">
        <dgm:presLayoutVars>
          <dgm:bulletEnabled val="1"/>
        </dgm:presLayoutVars>
      </dgm:prSet>
      <dgm:spPr/>
    </dgm:pt>
    <dgm:pt modelId="{70AB51B1-D440-473A-88E7-7CC1017211F1}" type="pres">
      <dgm:prSet presAssocID="{A9B0BFE4-F016-495E-A9E7-59B9680D6596}" presName="FourNodes_3" presStyleLbl="node1" presStyleIdx="2" presStyleCnt="4">
        <dgm:presLayoutVars>
          <dgm:bulletEnabled val="1"/>
        </dgm:presLayoutVars>
      </dgm:prSet>
      <dgm:spPr/>
    </dgm:pt>
    <dgm:pt modelId="{07C703C8-7325-4E45-89FE-FF88C5410685}" type="pres">
      <dgm:prSet presAssocID="{A9B0BFE4-F016-495E-A9E7-59B9680D6596}" presName="FourNodes_4" presStyleLbl="node1" presStyleIdx="3" presStyleCnt="4">
        <dgm:presLayoutVars>
          <dgm:bulletEnabled val="1"/>
        </dgm:presLayoutVars>
      </dgm:prSet>
      <dgm:spPr/>
    </dgm:pt>
    <dgm:pt modelId="{66EDF245-F2AD-4412-BBB5-61DFB2D9AF76}" type="pres">
      <dgm:prSet presAssocID="{A9B0BFE4-F016-495E-A9E7-59B9680D6596}" presName="FourConn_1-2" presStyleLbl="fgAccFollowNode1" presStyleIdx="0" presStyleCnt="3">
        <dgm:presLayoutVars>
          <dgm:bulletEnabled val="1"/>
        </dgm:presLayoutVars>
      </dgm:prSet>
      <dgm:spPr/>
    </dgm:pt>
    <dgm:pt modelId="{841D939F-6B0B-4DE9-A71D-A935BD47E64B}" type="pres">
      <dgm:prSet presAssocID="{A9B0BFE4-F016-495E-A9E7-59B9680D6596}" presName="FourConn_2-3" presStyleLbl="fgAccFollowNode1" presStyleIdx="1" presStyleCnt="3">
        <dgm:presLayoutVars>
          <dgm:bulletEnabled val="1"/>
        </dgm:presLayoutVars>
      </dgm:prSet>
      <dgm:spPr/>
    </dgm:pt>
    <dgm:pt modelId="{FEEE0E2D-2C7D-467D-A20C-E81E981FBEF9}" type="pres">
      <dgm:prSet presAssocID="{A9B0BFE4-F016-495E-A9E7-59B9680D6596}" presName="FourConn_3-4" presStyleLbl="fgAccFollowNode1" presStyleIdx="2" presStyleCnt="3">
        <dgm:presLayoutVars>
          <dgm:bulletEnabled val="1"/>
        </dgm:presLayoutVars>
      </dgm:prSet>
      <dgm:spPr/>
    </dgm:pt>
    <dgm:pt modelId="{2CC2B8B1-BF51-4973-B8CB-569E1C146717}" type="pres">
      <dgm:prSet presAssocID="{A9B0BFE4-F016-495E-A9E7-59B9680D6596}" presName="FourNodes_1_text" presStyleLbl="node1" presStyleIdx="3" presStyleCnt="4">
        <dgm:presLayoutVars>
          <dgm:bulletEnabled val="1"/>
        </dgm:presLayoutVars>
      </dgm:prSet>
      <dgm:spPr/>
    </dgm:pt>
    <dgm:pt modelId="{5D5191F2-64DB-430B-BE79-BA6FBA80C532}" type="pres">
      <dgm:prSet presAssocID="{A9B0BFE4-F016-495E-A9E7-59B9680D6596}" presName="FourNodes_2_text" presStyleLbl="node1" presStyleIdx="3" presStyleCnt="4">
        <dgm:presLayoutVars>
          <dgm:bulletEnabled val="1"/>
        </dgm:presLayoutVars>
      </dgm:prSet>
      <dgm:spPr/>
    </dgm:pt>
    <dgm:pt modelId="{C429EED3-3C5A-4352-8C85-9032D28A2397}" type="pres">
      <dgm:prSet presAssocID="{A9B0BFE4-F016-495E-A9E7-59B9680D6596}" presName="FourNodes_3_text" presStyleLbl="node1" presStyleIdx="3" presStyleCnt="4">
        <dgm:presLayoutVars>
          <dgm:bulletEnabled val="1"/>
        </dgm:presLayoutVars>
      </dgm:prSet>
      <dgm:spPr/>
    </dgm:pt>
    <dgm:pt modelId="{77CB1C71-D818-434C-8D81-BF9CA3B95DA0}" type="pres">
      <dgm:prSet presAssocID="{A9B0BFE4-F016-495E-A9E7-59B9680D659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DAB8304-74C4-49A4-9EC7-8CBBBDB679DC}" srcId="{A9B0BFE4-F016-495E-A9E7-59B9680D6596}" destId="{0CCC2EED-4249-4AC3-9DF7-5AEEBACD452A}" srcOrd="1" destOrd="0" parTransId="{18DF0A50-723D-47AF-91D7-645320AEAB6E}" sibTransId="{1B5D243E-ADD9-451D-855F-DC4A464F6969}"/>
    <dgm:cxn modelId="{4128D118-7AEA-4DFF-AB9D-7DC64B789BE2}" type="presOf" srcId="{0CCC2EED-4249-4AC3-9DF7-5AEEBACD452A}" destId="{5D5191F2-64DB-430B-BE79-BA6FBA80C532}" srcOrd="1" destOrd="0" presId="urn:microsoft.com/office/officeart/2005/8/layout/vProcess5"/>
    <dgm:cxn modelId="{BB319F32-BF33-4C11-8A17-CFCC40FAB846}" type="presOf" srcId="{A9B0BFE4-F016-495E-A9E7-59B9680D6596}" destId="{9C4B6891-873B-4424-ACA0-25B658707903}" srcOrd="0" destOrd="0" presId="urn:microsoft.com/office/officeart/2005/8/layout/vProcess5"/>
    <dgm:cxn modelId="{1C822C3A-ADC7-4448-B43D-8B917E31DE10}" type="presOf" srcId="{A2897AD2-BB75-4710-BE18-C596DDAA71F1}" destId="{BDE800A2-A660-4833-81F4-7B516C35BC60}" srcOrd="0" destOrd="0" presId="urn:microsoft.com/office/officeart/2005/8/layout/vProcess5"/>
    <dgm:cxn modelId="{C8A41C3B-193B-45C3-91F1-62539DD3958F}" type="presOf" srcId="{0CCC2EED-4249-4AC3-9DF7-5AEEBACD452A}" destId="{913D63B2-6149-49D8-9876-4A8D549743CB}" srcOrd="0" destOrd="0" presId="urn:microsoft.com/office/officeart/2005/8/layout/vProcess5"/>
    <dgm:cxn modelId="{4CB65944-4A21-4FC3-A655-1A464F5369E9}" type="presOf" srcId="{D27A12AF-8B53-4318-820C-8A36AC54E58A}" destId="{77CB1C71-D818-434C-8D81-BF9CA3B95DA0}" srcOrd="1" destOrd="0" presId="urn:microsoft.com/office/officeart/2005/8/layout/vProcess5"/>
    <dgm:cxn modelId="{A8F29E49-8EDE-473F-B8F6-4F7EBFE34268}" type="presOf" srcId="{1B5D243E-ADD9-451D-855F-DC4A464F6969}" destId="{841D939F-6B0B-4DE9-A71D-A935BD47E64B}" srcOrd="0" destOrd="0" presId="urn:microsoft.com/office/officeart/2005/8/layout/vProcess5"/>
    <dgm:cxn modelId="{CE973E56-547E-44BB-89D3-1C7103AB085F}" type="presOf" srcId="{A2897AD2-BB75-4710-BE18-C596DDAA71F1}" destId="{2CC2B8B1-BF51-4973-B8CB-569E1C146717}" srcOrd="1" destOrd="0" presId="urn:microsoft.com/office/officeart/2005/8/layout/vProcess5"/>
    <dgm:cxn modelId="{EA1A8582-0D76-4F68-8CE7-067CDC0074AE}" srcId="{A9B0BFE4-F016-495E-A9E7-59B9680D6596}" destId="{2698DFF6-4C77-41B8-B9D6-3FAD4AF17927}" srcOrd="2" destOrd="0" parTransId="{ABC769F0-943F-4DFC-8885-8F7861ECCC79}" sibTransId="{8607D3A1-B588-4041-97D9-2856FAECF7C4}"/>
    <dgm:cxn modelId="{8F6D388A-51C2-48AD-B2E2-9A44ACE08F78}" srcId="{A9B0BFE4-F016-495E-A9E7-59B9680D6596}" destId="{D27A12AF-8B53-4318-820C-8A36AC54E58A}" srcOrd="3" destOrd="0" parTransId="{E310518F-1796-4915-8C84-C592C6CE2E14}" sibTransId="{9CF5E989-8CA8-4C11-B58E-ED561994A303}"/>
    <dgm:cxn modelId="{4005F98F-637B-4D6A-9845-785DD5538F79}" type="presOf" srcId="{2698DFF6-4C77-41B8-B9D6-3FAD4AF17927}" destId="{70AB51B1-D440-473A-88E7-7CC1017211F1}" srcOrd="0" destOrd="0" presId="urn:microsoft.com/office/officeart/2005/8/layout/vProcess5"/>
    <dgm:cxn modelId="{30862AAC-29B2-4931-8A27-021285A4B824}" type="presOf" srcId="{B66FAFF8-85D0-497E-9120-3D4FA27F4081}" destId="{66EDF245-F2AD-4412-BBB5-61DFB2D9AF76}" srcOrd="0" destOrd="0" presId="urn:microsoft.com/office/officeart/2005/8/layout/vProcess5"/>
    <dgm:cxn modelId="{8DD686B2-851B-44F4-9B00-F9E986CEDC1E}" type="presOf" srcId="{8607D3A1-B588-4041-97D9-2856FAECF7C4}" destId="{FEEE0E2D-2C7D-467D-A20C-E81E981FBEF9}" srcOrd="0" destOrd="0" presId="urn:microsoft.com/office/officeart/2005/8/layout/vProcess5"/>
    <dgm:cxn modelId="{6AE8A6B6-889A-490F-A190-AC85A304C3A6}" type="presOf" srcId="{2698DFF6-4C77-41B8-B9D6-3FAD4AF17927}" destId="{C429EED3-3C5A-4352-8C85-9032D28A2397}" srcOrd="1" destOrd="0" presId="urn:microsoft.com/office/officeart/2005/8/layout/vProcess5"/>
    <dgm:cxn modelId="{122DF4E7-3682-4FCF-A466-1ABD81D09E7D}" srcId="{A9B0BFE4-F016-495E-A9E7-59B9680D6596}" destId="{A2897AD2-BB75-4710-BE18-C596DDAA71F1}" srcOrd="0" destOrd="0" parTransId="{75134D7E-42B0-443A-9269-36BDF2ECCE7E}" sibTransId="{B66FAFF8-85D0-497E-9120-3D4FA27F4081}"/>
    <dgm:cxn modelId="{DA10F3F4-99E0-47A2-853D-01C95EDE63A4}" type="presOf" srcId="{D27A12AF-8B53-4318-820C-8A36AC54E58A}" destId="{07C703C8-7325-4E45-89FE-FF88C5410685}" srcOrd="0" destOrd="0" presId="urn:microsoft.com/office/officeart/2005/8/layout/vProcess5"/>
    <dgm:cxn modelId="{29896684-0108-4E97-8DA9-77D5F05C815F}" type="presParOf" srcId="{9C4B6891-873B-4424-ACA0-25B658707903}" destId="{55B5B427-3570-4F57-9E2A-2BD6649B80FC}" srcOrd="0" destOrd="0" presId="urn:microsoft.com/office/officeart/2005/8/layout/vProcess5"/>
    <dgm:cxn modelId="{54E2F582-43CC-4533-886E-6DFE374EA5F5}" type="presParOf" srcId="{9C4B6891-873B-4424-ACA0-25B658707903}" destId="{BDE800A2-A660-4833-81F4-7B516C35BC60}" srcOrd="1" destOrd="0" presId="urn:microsoft.com/office/officeart/2005/8/layout/vProcess5"/>
    <dgm:cxn modelId="{8C46C831-DA9D-42F6-8D0A-211EFFFD277E}" type="presParOf" srcId="{9C4B6891-873B-4424-ACA0-25B658707903}" destId="{913D63B2-6149-49D8-9876-4A8D549743CB}" srcOrd="2" destOrd="0" presId="urn:microsoft.com/office/officeart/2005/8/layout/vProcess5"/>
    <dgm:cxn modelId="{1BD2F08D-9244-466D-A699-96DD62B408F3}" type="presParOf" srcId="{9C4B6891-873B-4424-ACA0-25B658707903}" destId="{70AB51B1-D440-473A-88E7-7CC1017211F1}" srcOrd="3" destOrd="0" presId="urn:microsoft.com/office/officeart/2005/8/layout/vProcess5"/>
    <dgm:cxn modelId="{BCBFCD74-636B-4D8B-A45A-64922819F592}" type="presParOf" srcId="{9C4B6891-873B-4424-ACA0-25B658707903}" destId="{07C703C8-7325-4E45-89FE-FF88C5410685}" srcOrd="4" destOrd="0" presId="urn:microsoft.com/office/officeart/2005/8/layout/vProcess5"/>
    <dgm:cxn modelId="{886872ED-28F4-4B2C-8CD2-F24A563CB5BD}" type="presParOf" srcId="{9C4B6891-873B-4424-ACA0-25B658707903}" destId="{66EDF245-F2AD-4412-BBB5-61DFB2D9AF76}" srcOrd="5" destOrd="0" presId="urn:microsoft.com/office/officeart/2005/8/layout/vProcess5"/>
    <dgm:cxn modelId="{C73BA04C-D937-4D6F-89E5-EF35A43F8A6B}" type="presParOf" srcId="{9C4B6891-873B-4424-ACA0-25B658707903}" destId="{841D939F-6B0B-4DE9-A71D-A935BD47E64B}" srcOrd="6" destOrd="0" presId="urn:microsoft.com/office/officeart/2005/8/layout/vProcess5"/>
    <dgm:cxn modelId="{7358BFBC-1860-478A-A320-6A063C357DF5}" type="presParOf" srcId="{9C4B6891-873B-4424-ACA0-25B658707903}" destId="{FEEE0E2D-2C7D-467D-A20C-E81E981FBEF9}" srcOrd="7" destOrd="0" presId="urn:microsoft.com/office/officeart/2005/8/layout/vProcess5"/>
    <dgm:cxn modelId="{C62C691B-26F2-4B3D-8D93-B036BDD617A0}" type="presParOf" srcId="{9C4B6891-873B-4424-ACA0-25B658707903}" destId="{2CC2B8B1-BF51-4973-B8CB-569E1C146717}" srcOrd="8" destOrd="0" presId="urn:microsoft.com/office/officeart/2005/8/layout/vProcess5"/>
    <dgm:cxn modelId="{15B5ADCD-36D7-4D8A-B47F-6385214AF9B6}" type="presParOf" srcId="{9C4B6891-873B-4424-ACA0-25B658707903}" destId="{5D5191F2-64DB-430B-BE79-BA6FBA80C532}" srcOrd="9" destOrd="0" presId="urn:microsoft.com/office/officeart/2005/8/layout/vProcess5"/>
    <dgm:cxn modelId="{AD2CFFF5-CD6C-455B-AE98-7B2E573F0232}" type="presParOf" srcId="{9C4B6891-873B-4424-ACA0-25B658707903}" destId="{C429EED3-3C5A-4352-8C85-9032D28A2397}" srcOrd="10" destOrd="0" presId="urn:microsoft.com/office/officeart/2005/8/layout/vProcess5"/>
    <dgm:cxn modelId="{A476316D-3975-451D-95EB-42B6EDD6158A}" type="presParOf" srcId="{9C4B6891-873B-4424-ACA0-25B658707903}" destId="{77CB1C71-D818-434C-8D81-BF9CA3B95DA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CAE4D-D1DF-48A5-8061-9A03FF1B0312}">
      <dsp:nvSpPr>
        <dsp:cNvPr id="0" name=""/>
        <dsp:cNvSpPr/>
      </dsp:nvSpPr>
      <dsp:spPr>
        <a:xfrm>
          <a:off x="3392" y="1141897"/>
          <a:ext cx="4133014" cy="165320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 dirty="0" err="1"/>
            <a:t>Perancangan</a:t>
          </a:r>
          <a:r>
            <a:rPr lang="en-ID" sz="3400" kern="1200" dirty="0"/>
            <a:t> </a:t>
          </a:r>
          <a:r>
            <a:rPr lang="en-ID" sz="3400" kern="1200" dirty="0" err="1"/>
            <a:t>Konseptual</a:t>
          </a:r>
          <a:endParaRPr lang="en-ID" sz="3400" kern="1200" dirty="0"/>
        </a:p>
      </dsp:txBody>
      <dsp:txXfrm>
        <a:off x="829995" y="1141897"/>
        <a:ext cx="2479809" cy="1653205"/>
      </dsp:txXfrm>
    </dsp:sp>
    <dsp:sp modelId="{289D8EEF-0F71-4473-8E3B-61C0FB81D3D2}">
      <dsp:nvSpPr>
        <dsp:cNvPr id="0" name=""/>
        <dsp:cNvSpPr/>
      </dsp:nvSpPr>
      <dsp:spPr>
        <a:xfrm>
          <a:off x="3723105" y="1141897"/>
          <a:ext cx="4133014" cy="165320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 dirty="0" err="1"/>
            <a:t>Perancangan</a:t>
          </a:r>
          <a:r>
            <a:rPr lang="en-ID" sz="3400" kern="1200" dirty="0"/>
            <a:t> Basis Data</a:t>
          </a:r>
        </a:p>
      </dsp:txBody>
      <dsp:txXfrm>
        <a:off x="4549708" y="1141897"/>
        <a:ext cx="2479809" cy="1653205"/>
      </dsp:txXfrm>
    </dsp:sp>
    <dsp:sp modelId="{B8FFE480-4C4F-40F6-8C04-636DB481A934}">
      <dsp:nvSpPr>
        <dsp:cNvPr id="0" name=""/>
        <dsp:cNvSpPr/>
      </dsp:nvSpPr>
      <dsp:spPr>
        <a:xfrm>
          <a:off x="7442818" y="1141897"/>
          <a:ext cx="4133014" cy="165320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 dirty="0" err="1"/>
            <a:t>Perancangan</a:t>
          </a:r>
          <a:r>
            <a:rPr lang="en-ID" sz="3400" kern="1200" dirty="0"/>
            <a:t> </a:t>
          </a:r>
          <a:r>
            <a:rPr lang="en-ID" sz="3400" kern="1200" dirty="0" err="1"/>
            <a:t>Fisik</a:t>
          </a:r>
          <a:endParaRPr lang="en-ID" sz="3400" kern="1200" dirty="0"/>
        </a:p>
      </dsp:txBody>
      <dsp:txXfrm>
        <a:off x="8269421" y="1141897"/>
        <a:ext cx="2479809" cy="1653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07452-1121-45AD-900F-E7A4711F1E81}">
      <dsp:nvSpPr>
        <dsp:cNvPr id="0" name=""/>
        <dsp:cNvSpPr/>
      </dsp:nvSpPr>
      <dsp:spPr>
        <a:xfrm>
          <a:off x="2695" y="1401045"/>
          <a:ext cx="2145887" cy="17699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Kebutuhan bisnis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Data yang digunakan</a:t>
          </a:r>
        </a:p>
      </dsp:txBody>
      <dsp:txXfrm>
        <a:off x="43426" y="1441776"/>
        <a:ext cx="2064425" cy="1309180"/>
      </dsp:txXfrm>
    </dsp:sp>
    <dsp:sp modelId="{D22D2013-67C5-4E47-B5D0-176EFF5C6E0E}">
      <dsp:nvSpPr>
        <dsp:cNvPr id="0" name=""/>
        <dsp:cNvSpPr/>
      </dsp:nvSpPr>
      <dsp:spPr>
        <a:xfrm>
          <a:off x="1223282" y="1875214"/>
          <a:ext cx="2288764" cy="2288764"/>
        </a:xfrm>
        <a:prstGeom prst="leftCircularArrow">
          <a:avLst>
            <a:gd name="adj1" fmla="val 2817"/>
            <a:gd name="adj2" fmla="val 343935"/>
            <a:gd name="adj3" fmla="val 2119446"/>
            <a:gd name="adj4" fmla="val 9024489"/>
            <a:gd name="adj5" fmla="val 32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BF020-1486-4F50-AA62-1D8A57622114}">
      <dsp:nvSpPr>
        <dsp:cNvPr id="0" name=""/>
        <dsp:cNvSpPr/>
      </dsp:nvSpPr>
      <dsp:spPr>
        <a:xfrm>
          <a:off x="479559" y="2791688"/>
          <a:ext cx="1907455" cy="758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Investigasi</a:t>
          </a:r>
        </a:p>
      </dsp:txBody>
      <dsp:txXfrm>
        <a:off x="501776" y="2813905"/>
        <a:ext cx="1863021" cy="714098"/>
      </dsp:txXfrm>
    </dsp:sp>
    <dsp:sp modelId="{1780B81A-C39B-4F28-BD48-28207766C486}">
      <dsp:nvSpPr>
        <dsp:cNvPr id="0" name=""/>
        <dsp:cNvSpPr/>
      </dsp:nvSpPr>
      <dsp:spPr>
        <a:xfrm>
          <a:off x="2694040" y="1401045"/>
          <a:ext cx="2145887" cy="17699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Representasi transaksi data di proses bisnis</a:t>
          </a:r>
        </a:p>
      </dsp:txBody>
      <dsp:txXfrm>
        <a:off x="2734771" y="1821042"/>
        <a:ext cx="2064425" cy="1309180"/>
      </dsp:txXfrm>
    </dsp:sp>
    <dsp:sp modelId="{8736F563-4775-4D98-869E-6C61001AC791}">
      <dsp:nvSpPr>
        <dsp:cNvPr id="0" name=""/>
        <dsp:cNvSpPr/>
      </dsp:nvSpPr>
      <dsp:spPr>
        <a:xfrm>
          <a:off x="3896744" y="338625"/>
          <a:ext cx="2562960" cy="2562960"/>
        </a:xfrm>
        <a:prstGeom prst="circularArrow">
          <a:avLst>
            <a:gd name="adj1" fmla="val 2516"/>
            <a:gd name="adj2" fmla="val 304991"/>
            <a:gd name="adj3" fmla="val 19519498"/>
            <a:gd name="adj4" fmla="val 12575511"/>
            <a:gd name="adj5" fmla="val 29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C9C48-91DD-4C47-8317-B35C5EFFADF3}">
      <dsp:nvSpPr>
        <dsp:cNvPr id="0" name=""/>
        <dsp:cNvSpPr/>
      </dsp:nvSpPr>
      <dsp:spPr>
        <a:xfrm>
          <a:off x="3170904" y="1021779"/>
          <a:ext cx="1907455" cy="758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Model</a:t>
          </a:r>
        </a:p>
      </dsp:txBody>
      <dsp:txXfrm>
        <a:off x="3193121" y="1043996"/>
        <a:ext cx="1863021" cy="714098"/>
      </dsp:txXfrm>
    </dsp:sp>
    <dsp:sp modelId="{5AEBF4D7-3A3C-4E43-8E52-B2807244E308}">
      <dsp:nvSpPr>
        <dsp:cNvPr id="0" name=""/>
        <dsp:cNvSpPr/>
      </dsp:nvSpPr>
      <dsp:spPr>
        <a:xfrm>
          <a:off x="5385384" y="1401045"/>
          <a:ext cx="2145887" cy="17699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Verifikasi kebutuhan bisnis dengan data model awal</a:t>
          </a:r>
        </a:p>
      </dsp:txBody>
      <dsp:txXfrm>
        <a:off x="5426115" y="1441776"/>
        <a:ext cx="2064425" cy="1309180"/>
      </dsp:txXfrm>
    </dsp:sp>
    <dsp:sp modelId="{2419EC8A-94FB-400E-9149-B4DAEA61C379}">
      <dsp:nvSpPr>
        <dsp:cNvPr id="0" name=""/>
        <dsp:cNvSpPr/>
      </dsp:nvSpPr>
      <dsp:spPr>
        <a:xfrm>
          <a:off x="5862248" y="2791688"/>
          <a:ext cx="1907455" cy="758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Verifikasi</a:t>
          </a:r>
        </a:p>
      </dsp:txBody>
      <dsp:txXfrm>
        <a:off x="5884465" y="2813905"/>
        <a:ext cx="1863021" cy="7140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9D1A6-D3E3-46FB-A250-5BE1689B01A5}">
      <dsp:nvSpPr>
        <dsp:cNvPr id="0" name=""/>
        <dsp:cNvSpPr/>
      </dsp:nvSpPr>
      <dsp:spPr>
        <a:xfrm>
          <a:off x="0" y="339414"/>
          <a:ext cx="6757742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476" tIns="333248" rIns="5244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Mengidentifikasi dan mendeskripsikan data yang dibutuhkan oleh user dalam sebuah organisasi. </a:t>
          </a:r>
          <a:endParaRPr lang="en-US" sz="1600" kern="1200" dirty="0"/>
        </a:p>
      </dsp:txBody>
      <dsp:txXfrm>
        <a:off x="0" y="339414"/>
        <a:ext cx="6757742" cy="907200"/>
      </dsp:txXfrm>
    </dsp:sp>
    <dsp:sp modelId="{66E2C301-0E18-4BD6-955B-C65F420169F3}">
      <dsp:nvSpPr>
        <dsp:cNvPr id="0" name=""/>
        <dsp:cNvSpPr/>
      </dsp:nvSpPr>
      <dsp:spPr>
        <a:xfrm>
          <a:off x="337887" y="103254"/>
          <a:ext cx="4730419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799" tIns="0" rIns="17879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</a:t>
          </a:r>
          <a:r>
            <a:rPr lang="en-US" sz="1600" kern="1200" dirty="0" err="1"/>
            <a:t>Definisi</a:t>
          </a:r>
          <a:r>
            <a:rPr lang="en-US" sz="1600" kern="1200" dirty="0"/>
            <a:t> </a:t>
          </a:r>
          <a:r>
            <a:rPr lang="en-US" sz="1600" kern="1200" dirty="0" err="1"/>
            <a:t>Kebutuhan</a:t>
          </a:r>
          <a:endParaRPr lang="en-US" sz="1600" kern="1200" dirty="0"/>
        </a:p>
      </dsp:txBody>
      <dsp:txXfrm>
        <a:off x="360944" y="126311"/>
        <a:ext cx="4684305" cy="426206"/>
      </dsp:txXfrm>
    </dsp:sp>
    <dsp:sp modelId="{0DBF6052-E8F9-44D7-B00C-169889BEB3F0}">
      <dsp:nvSpPr>
        <dsp:cNvPr id="0" name=""/>
        <dsp:cNvSpPr/>
      </dsp:nvSpPr>
      <dsp:spPr>
        <a:xfrm>
          <a:off x="0" y="1569174"/>
          <a:ext cx="675774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476" tIns="333248" rIns="5244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membuat</a:t>
          </a:r>
          <a:r>
            <a:rPr lang="en-US" sz="1600" kern="1200" dirty="0"/>
            <a:t> </a:t>
          </a:r>
          <a:r>
            <a:rPr lang="en-US" sz="1600" kern="1200" dirty="0" err="1"/>
            <a:t>sebuah</a:t>
          </a:r>
          <a:r>
            <a:rPr lang="en-US" sz="1600" kern="1200" dirty="0"/>
            <a:t> model data </a:t>
          </a:r>
          <a:r>
            <a:rPr lang="en-US" sz="1600" kern="1200" dirty="0" err="1"/>
            <a:t>konseptual</a:t>
          </a:r>
          <a:r>
            <a:rPr lang="en-US" sz="1600" kern="1200" dirty="0"/>
            <a:t> (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arsitektur</a:t>
          </a:r>
          <a:r>
            <a:rPr lang="en-US" sz="1600" kern="1200" dirty="0"/>
            <a:t> </a:t>
          </a:r>
          <a:r>
            <a:rPr lang="en-US" sz="1600" kern="1200" dirty="0" err="1"/>
            <a:t>informasi</a:t>
          </a:r>
          <a:r>
            <a:rPr lang="en-US" sz="1600" kern="1200" dirty="0"/>
            <a:t>) yang </a:t>
          </a:r>
          <a:r>
            <a:rPr lang="en-US" sz="1600" kern="1200" dirty="0" err="1"/>
            <a:t>akan</a:t>
          </a:r>
          <a:r>
            <a:rPr lang="en-US" sz="1600" kern="1200" dirty="0"/>
            <a:t> </a:t>
          </a:r>
          <a:r>
            <a:rPr lang="en-US" sz="1600" kern="1200" dirty="0" err="1"/>
            <a:t>mendukung</a:t>
          </a:r>
          <a:r>
            <a:rPr lang="en-US" sz="1600" kern="1200" dirty="0"/>
            <a:t> </a:t>
          </a:r>
          <a:r>
            <a:rPr lang="en-US" sz="1600" kern="1200" dirty="0" err="1"/>
            <a:t>perbedaan</a:t>
          </a:r>
          <a:r>
            <a:rPr lang="en-US" sz="1600" kern="1200" dirty="0"/>
            <a:t> </a:t>
          </a:r>
          <a:r>
            <a:rPr lang="en-US" sz="1600" kern="1200" dirty="0" err="1"/>
            <a:t>kebutuhan</a:t>
          </a:r>
          <a:r>
            <a:rPr lang="en-US" sz="1600" kern="1200" dirty="0"/>
            <a:t> </a:t>
          </a:r>
          <a:r>
            <a:rPr lang="en-US" sz="1600" kern="1200" dirty="0" err="1"/>
            <a:t>informasi</a:t>
          </a:r>
          <a:r>
            <a:rPr lang="en-US" sz="1600" kern="1200" dirty="0"/>
            <a:t> </a:t>
          </a:r>
          <a:r>
            <a:rPr lang="en-US" sz="1600" kern="1200" dirty="0" err="1"/>
            <a:t>dari</a:t>
          </a:r>
          <a:r>
            <a:rPr lang="en-US" sz="1600" kern="1200" dirty="0"/>
            <a:t> </a:t>
          </a:r>
          <a:r>
            <a:rPr lang="en-US" sz="1600" kern="1200" dirty="0" err="1"/>
            <a:t>beberapa</a:t>
          </a:r>
          <a:r>
            <a:rPr lang="en-US" sz="1600" kern="1200" dirty="0"/>
            <a:t> user </a:t>
          </a:r>
          <a:r>
            <a:rPr lang="en-US" sz="1600" kern="1200" dirty="0" err="1"/>
            <a:t>dalam</a:t>
          </a:r>
          <a:r>
            <a:rPr lang="en-US" sz="1600" kern="1200" dirty="0"/>
            <a:t> </a:t>
          </a:r>
          <a:r>
            <a:rPr lang="en-US" sz="1600" kern="1200" dirty="0" err="1"/>
            <a:t>sebuah</a:t>
          </a:r>
          <a:r>
            <a:rPr lang="en-US" sz="1600" kern="1200" dirty="0"/>
            <a:t> </a:t>
          </a:r>
          <a:r>
            <a:rPr lang="en-US" sz="1600" kern="1200" dirty="0" err="1"/>
            <a:t>organisasi</a:t>
          </a:r>
          <a:r>
            <a:rPr lang="en-US" sz="1600" kern="1200" dirty="0"/>
            <a:t>.</a:t>
          </a:r>
        </a:p>
      </dsp:txBody>
      <dsp:txXfrm>
        <a:off x="0" y="1569174"/>
        <a:ext cx="6757742" cy="1134000"/>
      </dsp:txXfrm>
    </dsp:sp>
    <dsp:sp modelId="{7D4B3965-CF56-46ED-AA64-936BB2A3C12A}">
      <dsp:nvSpPr>
        <dsp:cNvPr id="0" name=""/>
        <dsp:cNvSpPr/>
      </dsp:nvSpPr>
      <dsp:spPr>
        <a:xfrm>
          <a:off x="337887" y="1333014"/>
          <a:ext cx="4730419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799" tIns="0" rIns="17879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</a:t>
          </a:r>
          <a:r>
            <a:rPr lang="en-US" sz="1600" kern="1200" dirty="0" err="1"/>
            <a:t>Rancangan</a:t>
          </a:r>
          <a:r>
            <a:rPr lang="en-US" sz="1600" kern="1200" dirty="0"/>
            <a:t> </a:t>
          </a:r>
          <a:r>
            <a:rPr lang="en-US" sz="1600" kern="1200" dirty="0" err="1"/>
            <a:t>Konseptual</a:t>
          </a:r>
          <a:r>
            <a:rPr lang="en-US" sz="1600" kern="1200" dirty="0"/>
            <a:t> </a:t>
          </a:r>
        </a:p>
      </dsp:txBody>
      <dsp:txXfrm>
        <a:off x="360944" y="1356071"/>
        <a:ext cx="4684305" cy="426206"/>
      </dsp:txXfrm>
    </dsp:sp>
    <dsp:sp modelId="{C66FF378-87AF-4914-9910-600D2FB93CF1}">
      <dsp:nvSpPr>
        <dsp:cNvPr id="0" name=""/>
        <dsp:cNvSpPr/>
      </dsp:nvSpPr>
      <dsp:spPr>
        <a:xfrm>
          <a:off x="0" y="3025734"/>
          <a:ext cx="6757742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476" tIns="333248" rIns="5244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memetakan</a:t>
          </a:r>
          <a:r>
            <a:rPr lang="en-US" sz="1600" kern="1200" dirty="0"/>
            <a:t> model data </a:t>
          </a:r>
          <a:r>
            <a:rPr lang="en-US" sz="1600" kern="1200" dirty="0" err="1"/>
            <a:t>logis</a:t>
          </a:r>
          <a:r>
            <a:rPr lang="en-US" sz="1600" kern="1200" dirty="0"/>
            <a:t> (</a:t>
          </a:r>
          <a:r>
            <a:rPr lang="en-US" sz="1600" i="1" kern="1200" dirty="0"/>
            <a:t>logical data model</a:t>
          </a:r>
          <a:r>
            <a:rPr lang="en-US" sz="1600" kern="1200" dirty="0"/>
            <a:t>) </a:t>
          </a:r>
          <a:r>
            <a:rPr lang="en-US" sz="1600" kern="1200" dirty="0" err="1"/>
            <a:t>kedalam</a:t>
          </a:r>
          <a:r>
            <a:rPr lang="en-US" sz="1600" kern="1200" dirty="0"/>
            <a:t> </a:t>
          </a:r>
          <a:r>
            <a:rPr lang="en-US" sz="1600" kern="1200" dirty="0" err="1"/>
            <a:t>sebuah</a:t>
          </a:r>
          <a:r>
            <a:rPr lang="en-US" sz="1600" kern="1200" dirty="0"/>
            <a:t> </a:t>
          </a:r>
          <a:r>
            <a:rPr lang="en-US" sz="1600" kern="1200" dirty="0" err="1"/>
            <a:t>skema</a:t>
          </a:r>
          <a:r>
            <a:rPr lang="en-US" sz="1600" kern="1200" dirty="0"/>
            <a:t> yang </a:t>
          </a:r>
          <a:r>
            <a:rPr lang="en-US" sz="1600" kern="1200" dirty="0" err="1"/>
            <a:t>dapat</a:t>
          </a:r>
          <a:r>
            <a:rPr lang="en-US" sz="1600" kern="1200" dirty="0"/>
            <a:t> </a:t>
          </a:r>
          <a:r>
            <a:rPr lang="en-US" sz="1600" kern="1200" dirty="0" err="1"/>
            <a:t>diproses</a:t>
          </a:r>
          <a:r>
            <a:rPr lang="en-US" sz="1600" kern="1200" dirty="0"/>
            <a:t> oleh DBMS </a:t>
          </a:r>
          <a:r>
            <a:rPr lang="en-US" sz="1600" kern="1200" dirty="0" err="1"/>
            <a:t>tertentu</a:t>
          </a:r>
          <a:endParaRPr lang="en-US" sz="1600" kern="1200" dirty="0"/>
        </a:p>
      </dsp:txBody>
      <dsp:txXfrm>
        <a:off x="0" y="3025734"/>
        <a:ext cx="6757742" cy="907200"/>
      </dsp:txXfrm>
    </dsp:sp>
    <dsp:sp modelId="{CE9FE085-E51D-47AC-B133-0EA86E23AC26}">
      <dsp:nvSpPr>
        <dsp:cNvPr id="0" name=""/>
        <dsp:cNvSpPr/>
      </dsp:nvSpPr>
      <dsp:spPr>
        <a:xfrm>
          <a:off x="337887" y="2789574"/>
          <a:ext cx="4730419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799" tIns="0" rIns="17879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</a:t>
          </a:r>
          <a:r>
            <a:rPr lang="en-US" sz="1600" kern="1200" dirty="0" err="1"/>
            <a:t>Rancangan</a:t>
          </a:r>
          <a:r>
            <a:rPr lang="en-US" sz="1600" kern="1200" dirty="0"/>
            <a:t> </a:t>
          </a:r>
          <a:r>
            <a:rPr lang="en-US" sz="1600" kern="1200" dirty="0" err="1"/>
            <a:t>Implementasi</a:t>
          </a:r>
          <a:r>
            <a:rPr lang="en-US" sz="1600" kern="1200" dirty="0"/>
            <a:t> </a:t>
          </a:r>
        </a:p>
      </dsp:txBody>
      <dsp:txXfrm>
        <a:off x="360944" y="2812631"/>
        <a:ext cx="4684305" cy="426206"/>
      </dsp:txXfrm>
    </dsp:sp>
    <dsp:sp modelId="{B3E227FC-A0C4-4D83-8BF9-BAAD18CE45A1}">
      <dsp:nvSpPr>
        <dsp:cNvPr id="0" name=""/>
        <dsp:cNvSpPr/>
      </dsp:nvSpPr>
      <dsp:spPr>
        <a:xfrm>
          <a:off x="0" y="4255495"/>
          <a:ext cx="675774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476" tIns="333248" rIns="5244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/>
            <a:t>Logical database structured</a:t>
          </a:r>
          <a:r>
            <a:rPr lang="en-US" sz="1600" kern="1200" dirty="0"/>
            <a:t> (</a:t>
          </a:r>
          <a:r>
            <a:rPr lang="en-US" sz="1600" i="1" kern="1200" dirty="0"/>
            <a:t>normalized relation, trees, network</a:t>
          </a:r>
          <a:r>
            <a:rPr lang="en-US" sz="1600" kern="1200" dirty="0"/>
            <a:t>, </a:t>
          </a:r>
          <a:r>
            <a:rPr lang="en-US" sz="1600" kern="1200" dirty="0" err="1"/>
            <a:t>dll</a:t>
          </a:r>
          <a:r>
            <a:rPr lang="en-US" sz="1600" kern="1200" dirty="0"/>
            <a:t>) </a:t>
          </a:r>
          <a:r>
            <a:rPr lang="en-US" sz="1600" kern="1200" dirty="0" err="1"/>
            <a:t>dipetakan</a:t>
          </a:r>
          <a:r>
            <a:rPr lang="en-US" sz="1600" kern="1200" dirty="0"/>
            <a:t> </a:t>
          </a:r>
          <a:r>
            <a:rPr lang="en-US" sz="1600" kern="1200" dirty="0" err="1"/>
            <a:t>menjadi</a:t>
          </a:r>
          <a:r>
            <a:rPr lang="en-US" sz="1600" kern="1200" dirty="0"/>
            <a:t>  </a:t>
          </a:r>
          <a:r>
            <a:rPr lang="en-US" sz="1600" i="1" kern="1200" dirty="0"/>
            <a:t>physical storage structure</a:t>
          </a:r>
          <a:r>
            <a:rPr lang="en-US" sz="1600" kern="1200" dirty="0"/>
            <a:t> </a:t>
          </a:r>
          <a:r>
            <a:rPr lang="en-US" sz="1600" kern="1200" dirty="0" err="1"/>
            <a:t>seperti</a:t>
          </a:r>
          <a:r>
            <a:rPr lang="en-US" sz="1600" kern="1200" dirty="0"/>
            <a:t> file dan </a:t>
          </a:r>
          <a:r>
            <a:rPr lang="en-US" sz="1600" kern="1200" dirty="0" err="1"/>
            <a:t>tabel</a:t>
          </a:r>
          <a:r>
            <a:rPr lang="en-US" sz="1600" kern="1200" dirty="0"/>
            <a:t>. </a:t>
          </a:r>
        </a:p>
      </dsp:txBody>
      <dsp:txXfrm>
        <a:off x="0" y="4255495"/>
        <a:ext cx="6757742" cy="1134000"/>
      </dsp:txXfrm>
    </dsp:sp>
    <dsp:sp modelId="{ED0B5D5A-37D5-4FC6-A55D-FC4C9C1F3394}">
      <dsp:nvSpPr>
        <dsp:cNvPr id="0" name=""/>
        <dsp:cNvSpPr/>
      </dsp:nvSpPr>
      <dsp:spPr>
        <a:xfrm>
          <a:off x="337887" y="4019335"/>
          <a:ext cx="4730419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799" tIns="0" rIns="17879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4.Rancangan </a:t>
          </a:r>
          <a:r>
            <a:rPr lang="en-US" sz="1600" kern="1200" dirty="0" err="1"/>
            <a:t>Fisik</a:t>
          </a:r>
          <a:r>
            <a:rPr lang="en-US" sz="1600" kern="1200" dirty="0"/>
            <a:t> </a:t>
          </a:r>
        </a:p>
      </dsp:txBody>
      <dsp:txXfrm>
        <a:off x="360944" y="4042392"/>
        <a:ext cx="4684305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800A2-A660-4833-81F4-7B516C35BC60}">
      <dsp:nvSpPr>
        <dsp:cNvPr id="0" name=""/>
        <dsp:cNvSpPr/>
      </dsp:nvSpPr>
      <dsp:spPr>
        <a:xfrm>
          <a:off x="0" y="0"/>
          <a:ext cx="5295325" cy="9136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000" kern="1200" dirty="0" err="1"/>
            <a:t>Definisi</a:t>
          </a:r>
          <a:r>
            <a:rPr lang="en-ID" sz="3000" kern="1200" dirty="0"/>
            <a:t> </a:t>
          </a:r>
          <a:r>
            <a:rPr lang="en-ID" sz="3000" kern="1200" dirty="0" err="1"/>
            <a:t>Kebutuhan</a:t>
          </a:r>
          <a:endParaRPr lang="en-ID" sz="3000" kern="1200" dirty="0"/>
        </a:p>
      </dsp:txBody>
      <dsp:txXfrm>
        <a:off x="26760" y="26760"/>
        <a:ext cx="4232235" cy="860118"/>
      </dsp:txXfrm>
    </dsp:sp>
    <dsp:sp modelId="{913D63B2-6149-49D8-9876-4A8D549743CB}">
      <dsp:nvSpPr>
        <dsp:cNvPr id="0" name=""/>
        <dsp:cNvSpPr/>
      </dsp:nvSpPr>
      <dsp:spPr>
        <a:xfrm>
          <a:off x="443483" y="1079754"/>
          <a:ext cx="5295325" cy="9136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000" kern="1200" dirty="0" err="1"/>
            <a:t>Rancangan</a:t>
          </a:r>
          <a:r>
            <a:rPr lang="en-ID" sz="3000" kern="1200" dirty="0"/>
            <a:t> </a:t>
          </a:r>
          <a:r>
            <a:rPr lang="en-ID" sz="3000" kern="1200" dirty="0" err="1"/>
            <a:t>Konseptual</a:t>
          </a:r>
          <a:endParaRPr lang="en-ID" sz="3000" kern="1200" dirty="0"/>
        </a:p>
      </dsp:txBody>
      <dsp:txXfrm>
        <a:off x="470243" y="1106514"/>
        <a:ext cx="4204457" cy="860118"/>
      </dsp:txXfrm>
    </dsp:sp>
    <dsp:sp modelId="{70AB51B1-D440-473A-88E7-7CC1017211F1}">
      <dsp:nvSpPr>
        <dsp:cNvPr id="0" name=""/>
        <dsp:cNvSpPr/>
      </dsp:nvSpPr>
      <dsp:spPr>
        <a:xfrm>
          <a:off x="880347" y="2159508"/>
          <a:ext cx="5295325" cy="9136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000" kern="1200" dirty="0" err="1"/>
            <a:t>Rancangan</a:t>
          </a:r>
          <a:r>
            <a:rPr lang="en-ID" sz="3000" kern="1200" dirty="0"/>
            <a:t> </a:t>
          </a:r>
          <a:r>
            <a:rPr lang="en-ID" sz="3000" kern="1200" dirty="0" err="1"/>
            <a:t>Implementasi</a:t>
          </a:r>
          <a:endParaRPr lang="en-ID" sz="3000" kern="1200" dirty="0"/>
        </a:p>
      </dsp:txBody>
      <dsp:txXfrm>
        <a:off x="907107" y="2186268"/>
        <a:ext cx="4211076" cy="860118"/>
      </dsp:txXfrm>
    </dsp:sp>
    <dsp:sp modelId="{07C703C8-7325-4E45-89FE-FF88C5410685}">
      <dsp:nvSpPr>
        <dsp:cNvPr id="0" name=""/>
        <dsp:cNvSpPr/>
      </dsp:nvSpPr>
      <dsp:spPr>
        <a:xfrm>
          <a:off x="1323831" y="3239262"/>
          <a:ext cx="5295325" cy="9136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000" kern="1200" dirty="0" err="1"/>
            <a:t>Rancangan</a:t>
          </a:r>
          <a:r>
            <a:rPr lang="en-ID" sz="3000" kern="1200" dirty="0"/>
            <a:t> </a:t>
          </a:r>
          <a:r>
            <a:rPr lang="en-ID" sz="3000" kern="1200" dirty="0" err="1"/>
            <a:t>Fisik</a:t>
          </a:r>
          <a:endParaRPr lang="en-ID" sz="3000" kern="1200" dirty="0"/>
        </a:p>
      </dsp:txBody>
      <dsp:txXfrm>
        <a:off x="1350591" y="3266022"/>
        <a:ext cx="4204457" cy="860118"/>
      </dsp:txXfrm>
    </dsp:sp>
    <dsp:sp modelId="{66EDF245-F2AD-4412-BBB5-61DFB2D9AF76}">
      <dsp:nvSpPr>
        <dsp:cNvPr id="0" name=""/>
        <dsp:cNvSpPr/>
      </dsp:nvSpPr>
      <dsp:spPr>
        <a:xfrm>
          <a:off x="4701460" y="699763"/>
          <a:ext cx="593864" cy="5938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700" kern="1200"/>
        </a:p>
      </dsp:txBody>
      <dsp:txXfrm>
        <a:off x="4835079" y="699763"/>
        <a:ext cx="326626" cy="446883"/>
      </dsp:txXfrm>
    </dsp:sp>
    <dsp:sp modelId="{841D939F-6B0B-4DE9-A71D-A935BD47E64B}">
      <dsp:nvSpPr>
        <dsp:cNvPr id="0" name=""/>
        <dsp:cNvSpPr/>
      </dsp:nvSpPr>
      <dsp:spPr>
        <a:xfrm>
          <a:off x="5144944" y="1779517"/>
          <a:ext cx="593864" cy="5938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700" kern="1200"/>
        </a:p>
      </dsp:txBody>
      <dsp:txXfrm>
        <a:off x="5278563" y="1779517"/>
        <a:ext cx="326626" cy="446883"/>
      </dsp:txXfrm>
    </dsp:sp>
    <dsp:sp modelId="{FEEE0E2D-2C7D-467D-A20C-E81E981FBEF9}">
      <dsp:nvSpPr>
        <dsp:cNvPr id="0" name=""/>
        <dsp:cNvSpPr/>
      </dsp:nvSpPr>
      <dsp:spPr>
        <a:xfrm>
          <a:off x="5581808" y="2859271"/>
          <a:ext cx="593864" cy="59386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700" kern="1200"/>
        </a:p>
      </dsp:txBody>
      <dsp:txXfrm>
        <a:off x="5715427" y="2859271"/>
        <a:ext cx="326626" cy="446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62E89-83A5-ED48-A86D-E2B4FD64900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6401F-7FD9-2E42-B6B3-AC078FC1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3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6401F-7FD9-2E42-B6B3-AC078FC198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Stepwise Refinement = Langkah </a:t>
            </a:r>
            <a:r>
              <a:rPr lang="en-ID" dirty="0" err="1"/>
              <a:t>Perbaikan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6401F-7FD9-2E42-B6B3-AC078FC198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89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6401F-7FD9-2E42-B6B3-AC078FC198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4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6401F-7FD9-2E42-B6B3-AC078FC198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7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6401F-7FD9-2E42-B6B3-AC078FC198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83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8596C-25DD-493F-AE90-05BD80CEC9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9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13DF62-42C2-4AD6-B410-DE10678E6A67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83A32B-226C-47F7-819E-6C4E010EAC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BF59C-219B-480C-9792-6C4024394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38" y="4649053"/>
            <a:ext cx="10977562" cy="9167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latin typeface="Raleway ExtraBold" pitchFamily="2" charset="0"/>
              </a:defRPr>
            </a:lvl1pPr>
          </a:lstStyle>
          <a:p>
            <a:pPr lvl="0"/>
            <a:r>
              <a:rPr lang="en-US"/>
              <a:t>SELAMAT DATANG</a:t>
            </a:r>
            <a:endParaRPr lang="id-ID"/>
          </a:p>
        </p:txBody>
      </p:sp>
      <p:pic>
        <p:nvPicPr>
          <p:cNvPr id="4" name="Picture 3" descr="A picture containing plate&#10;&#10;Description automatically generated">
            <a:extLst>
              <a:ext uri="{FF2B5EF4-FFF2-40B4-BE49-F238E27FC236}">
                <a16:creationId xmlns:a16="http://schemas.microsoft.com/office/drawing/2014/main" id="{9ECF272B-410A-B741-8766-79D5B33763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139" y="851127"/>
            <a:ext cx="336296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225C1-B776-43A0-8347-E161345057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81785" y="1657712"/>
            <a:ext cx="5252185" cy="53638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236BAA-2429-4269-BF42-0D809BE17C23}"/>
              </a:ext>
            </a:extLst>
          </p:cNvPr>
          <p:cNvSpPr/>
          <p:nvPr userDrawn="1"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366F1-6388-4E36-8461-07C71003C6BA}"/>
              </a:ext>
            </a:extLst>
          </p:cNvPr>
          <p:cNvSpPr/>
          <p:nvPr userDrawn="1"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808CA-4F2D-4379-9DFC-250B63107593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22EC492-3CAC-426C-9EB4-CEEF0E59CA94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C3BFD-A3C0-48FD-9E5B-3CF09AF6BE1F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0982FB-862E-4103-8D43-29F072E9FF4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3C49F5-B70A-478D-90A0-54D66E556B2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TextBox 2">
            <a:extLst>
              <a:ext uri="{FF2B5EF4-FFF2-40B4-BE49-F238E27FC236}">
                <a16:creationId xmlns:a16="http://schemas.microsoft.com/office/drawing/2014/main" id="{2F095FA0-DCCD-4262-928D-53B2B208D1B9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B29B4-4665-4B6D-B635-DD165BE33DCB}"/>
              </a:ext>
            </a:extLst>
          </p:cNvPr>
          <p:cNvSpPr/>
          <p:nvPr userDrawn="1"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6C277F0C-63E6-4089-90E4-E5A9C5FA02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/>
              <a:t>JUDUL HALAMAN</a:t>
            </a:r>
            <a:endParaRPr lang="id-ID"/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50D0469A-E5DF-4326-BFAF-B3DBF080335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2038866"/>
            <a:ext cx="6356863" cy="310560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2pPr>
            <a:lvl3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5pPr>
          </a:lstStyle>
          <a:p>
            <a:pPr lvl="0"/>
            <a:r>
              <a:rPr lang="en-US" err="1"/>
              <a:t>Konten</a:t>
            </a:r>
            <a:r>
              <a:rPr lang="en-US"/>
              <a:t> level 1</a:t>
            </a:r>
          </a:p>
          <a:p>
            <a:pPr lvl="1"/>
            <a:r>
              <a:rPr lang="en-US" err="1"/>
              <a:t>Konten</a:t>
            </a:r>
            <a:r>
              <a:rPr lang="en-US"/>
              <a:t> level 2</a:t>
            </a:r>
          </a:p>
          <a:p>
            <a:pPr lvl="2"/>
            <a:r>
              <a:rPr lang="en-US" err="1"/>
              <a:t>Konten</a:t>
            </a:r>
            <a:r>
              <a:rPr lang="en-US"/>
              <a:t> level 3</a:t>
            </a:r>
          </a:p>
          <a:p>
            <a:pPr lvl="3"/>
            <a:r>
              <a:rPr lang="en-US" err="1"/>
              <a:t>Konten</a:t>
            </a:r>
            <a:r>
              <a:rPr lang="en-US"/>
              <a:t> level 4</a:t>
            </a:r>
          </a:p>
          <a:p>
            <a:pPr lvl="4"/>
            <a:r>
              <a:rPr lang="en-US" err="1"/>
              <a:t>Konten</a:t>
            </a:r>
            <a:r>
              <a:rPr lang="en-US"/>
              <a:t> level 5</a:t>
            </a:r>
            <a:endParaRPr lang="id-ID"/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FA507561-D8E6-E147-A93F-9E4028E79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3" name="Picture 22" descr="A picture containing plate&#10;&#10;Description automatically generated">
            <a:extLst>
              <a:ext uri="{FF2B5EF4-FFF2-40B4-BE49-F238E27FC236}">
                <a16:creationId xmlns:a16="http://schemas.microsoft.com/office/drawing/2014/main" id="{06DE55D1-4C0C-914F-B640-F44C7412FA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6460B0-BAD6-644D-A276-3248218CE1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8C22E-446E-44E7-B620-984F898160C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1363" y="1026377"/>
            <a:ext cx="4468812" cy="525218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Gambar/</a:t>
            </a:r>
            <a:r>
              <a:rPr lang="en-US" err="1"/>
              <a:t>Foto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450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grass, track, light, lit&#10;&#10;Description automatically generated">
            <a:extLst>
              <a:ext uri="{FF2B5EF4-FFF2-40B4-BE49-F238E27FC236}">
                <a16:creationId xmlns:a16="http://schemas.microsoft.com/office/drawing/2014/main" id="{FB3DC51D-B9E1-474D-ABE6-7C809DCB8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98952"/>
            <a:ext cx="12192000" cy="52292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4562939-D568-438F-9A69-173ACCFD91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E7052FC-4AE2-4999-B723-18750F3E49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55DA8480-5D0C-43F6-A272-A194DAA40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9011" y="5075952"/>
            <a:ext cx="6313977" cy="937266"/>
          </a:xfrm>
          <a:solidFill>
            <a:srgbClr val="F5AA2D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id-ID" sz="36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 algn="ctr"/>
            <a:r>
              <a:rPr lang="en-US"/>
              <a:t>- TERIMA KASIH -</a:t>
            </a:r>
            <a:endParaRPr lang="id-ID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36257542-48D7-274A-9F91-C944EEC243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14" name="Picture 13" descr="A picture containing plate&#10;&#10;Description automatically generated">
            <a:extLst>
              <a:ext uri="{FF2B5EF4-FFF2-40B4-BE49-F238E27FC236}">
                <a16:creationId xmlns:a16="http://schemas.microsoft.com/office/drawing/2014/main" id="{E79DBA76-9E10-DE45-B7EB-88C6B5EB03B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2A4B1A-8D79-C54D-ADB2-41E3C9AD72B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04596-3139-4F1E-9C0D-54F783920B5B}" type="datetime1">
              <a:rPr lang="en-US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BASIS DATA  TEKNIK INFORMATIKA - ITS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479EBB9-ACDB-4CE6-9CB1-856A20437D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1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83FE01A-C16D-4304-BBF8-91AC23E2ABF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4757" y="1257300"/>
            <a:ext cx="4813993" cy="461803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Gambar/</a:t>
            </a:r>
            <a:r>
              <a:rPr lang="en-US" err="1"/>
              <a:t>Foto</a:t>
            </a:r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ACC91-B1A9-4CAC-9153-FF53B805C353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7F6413B-756A-4D9A-ADF9-6BF04A13A4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3DE4872E-54F1-40DE-B75B-2271A2086E84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86729E-43AE-4D1D-BDAD-62CCA61A9B5E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A3D372-B362-4ED7-B017-939AD0992E6B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3883A5-FFBF-474F-B2DF-2FF25162B61F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2">
            <a:extLst>
              <a:ext uri="{FF2B5EF4-FFF2-40B4-BE49-F238E27FC236}">
                <a16:creationId xmlns:a16="http://schemas.microsoft.com/office/drawing/2014/main" id="{4DE48A80-06D7-42A8-A378-36CE964F4407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34E3E9-69A6-4EA3-9233-64F614A013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AFBC8D6-43AE-4A53-98E4-C58720AC5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8677" y="1566263"/>
            <a:ext cx="6298566" cy="1925801"/>
          </a:xfrm>
        </p:spPr>
        <p:txBody>
          <a:bodyPr>
            <a:noAutofit/>
          </a:bodyPr>
          <a:lstStyle>
            <a:lvl1pPr>
              <a:defRPr sz="7200">
                <a:latin typeface="Raleway ExtraBold" pitchFamily="2" charset="0"/>
              </a:defRPr>
            </a:lvl1pPr>
          </a:lstStyle>
          <a:p>
            <a:r>
              <a:rPr lang="en-US"/>
              <a:t>JUDUL PRESENTASI</a:t>
            </a:r>
            <a:endParaRPr lang="id-ID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5EB8913-A408-44C6-BFC1-E30D26A4EE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7984" y="4950373"/>
            <a:ext cx="6298566" cy="502671"/>
          </a:xfrm>
        </p:spPr>
        <p:txBody>
          <a:bodyPr anchor="b">
            <a:noAutofit/>
          </a:bodyPr>
          <a:lstStyle>
            <a:lvl1pPr marL="0" indent="0">
              <a:buNone/>
              <a:defRPr sz="2800">
                <a:latin typeface="Raleway ExtraBold" pitchFamily="2" charset="0"/>
              </a:defRPr>
            </a:lvl1pPr>
          </a:lstStyle>
          <a:p>
            <a:pPr lvl="0"/>
            <a:r>
              <a:rPr lang="en-US"/>
              <a:t>Mata Kuliah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0AC4B1E-AE62-4B19-A3F6-4336FFE0B0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7984" y="5453044"/>
            <a:ext cx="6298566" cy="422293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latin typeface="Raleway" panose="020B05030301010600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Nama Dosen</a:t>
            </a:r>
            <a:endParaRPr lang="id-ID"/>
          </a:p>
        </p:txBody>
      </p:sp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7DB4BB1-1433-FD43-A5FA-705BCEB7F1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BBF557-8A34-8848-B089-43AB7ACF01F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5" grpId="0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4D8C0-14DA-438F-AD8A-1FB3E00D61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47750"/>
            <a:ext cx="12192000" cy="538315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Gambar/</a:t>
            </a:r>
            <a:r>
              <a:rPr lang="en-US" err="1"/>
              <a:t>Foto</a:t>
            </a:r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97165-C076-471D-9B90-249A341D64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2DDCAA-521A-4B07-BDF0-1B6556DDA9A0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3BA97899-7B96-49E8-8B4A-3E676448073E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5D3845-4B04-485C-B64A-5085EC54322E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382E03-D424-48ED-AC00-9D48009F5899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096AF0-314D-49EC-B4BE-4B8D59FD6501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6" name="TextBox 2">
            <a:extLst>
              <a:ext uri="{FF2B5EF4-FFF2-40B4-BE49-F238E27FC236}">
                <a16:creationId xmlns:a16="http://schemas.microsoft.com/office/drawing/2014/main" id="{BFB58B8E-6567-415A-B0A6-2A096D428D91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55DA8480-5D0C-43F6-A272-A194DAA40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1435" y="4017702"/>
            <a:ext cx="9215474" cy="1207785"/>
          </a:xfrm>
          <a:solidFill>
            <a:srgbClr val="F5AA2D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id-ID" sz="7200" b="1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 algn="ctr"/>
            <a:r>
              <a:rPr lang="en-US"/>
              <a:t>JUDUL PRESENTASI</a:t>
            </a:r>
            <a:endParaRPr lang="id-ID"/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2586B868-D2C7-4AE1-BEED-AB4E63B70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46717" y="5425696"/>
            <a:ext cx="6298566" cy="502671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Raleway ExtraBold" pitchFamily="2" charset="0"/>
              </a:defRPr>
            </a:lvl1pPr>
          </a:lstStyle>
          <a:p>
            <a:pPr lvl="0"/>
            <a:r>
              <a:rPr lang="en-US"/>
              <a:t>Mata Kuliah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61AE3649-90B8-4B35-8C53-152DF188A3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46717" y="5865303"/>
            <a:ext cx="6298566" cy="42611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pPr lvl="0"/>
            <a:r>
              <a:rPr lang="en-US"/>
              <a:t>Nama Dosen</a:t>
            </a:r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05D79180-B425-8946-BBE7-F6D7C6421F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6588B406-C3F3-5243-AFB6-E286918488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560BAB-EBAD-1E45-929B-CA3A5C5AF5A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A4087B9-EE8C-4C93-87BF-5774A660B2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97550" y="0"/>
            <a:ext cx="5880468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Gambar/</a:t>
            </a:r>
            <a:r>
              <a:rPr lang="en-US" err="1"/>
              <a:t>Foto</a:t>
            </a:r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7EB2A-34B9-4B38-8CE6-56F6912ACA77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9B877EF-E45D-46C1-A912-F477A2BE22D1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C10E8-2F8E-4A96-B4C0-024EB3DBB918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9F45BB-E4B3-4809-99B8-E8D32A05F863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33CA3C-7C69-437F-81DF-E6269C0F76E4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ED0FC1F-71B8-4C4F-87DA-5775FE41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7703" y="3050945"/>
            <a:ext cx="3699335" cy="1350807"/>
          </a:xfrm>
          <a:prstGeom prst="rect">
            <a:avLst/>
          </a:prstGeom>
        </p:spPr>
      </p:pic>
      <p:sp>
        <p:nvSpPr>
          <p:cNvPr id="18" name="TextBox 2">
            <a:extLst>
              <a:ext uri="{FF2B5EF4-FFF2-40B4-BE49-F238E27FC236}">
                <a16:creationId xmlns:a16="http://schemas.microsoft.com/office/drawing/2014/main" id="{30226E9B-7897-4A32-A7F4-893BCDAC5AB1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5E7323F-C0E9-4E08-BA0F-687027D3A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48" y="1094088"/>
            <a:ext cx="5438302" cy="2181723"/>
          </a:xfrm>
        </p:spPr>
        <p:txBody>
          <a:bodyPr anchor="b">
            <a:noAutofit/>
          </a:bodyPr>
          <a:lstStyle>
            <a:lvl1pPr>
              <a:defRPr sz="5400">
                <a:latin typeface="Raleway ExtraBold" pitchFamily="2" charset="0"/>
              </a:defRPr>
            </a:lvl1pPr>
          </a:lstStyle>
          <a:p>
            <a:r>
              <a:rPr lang="en-US"/>
              <a:t>SUB JUDUL PRESENTASI</a:t>
            </a:r>
            <a:endParaRPr lang="id-ID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681F815-62AC-4582-B439-1B726F6086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899" y="3957638"/>
            <a:ext cx="5090665" cy="866775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Teks </a:t>
            </a:r>
            <a:r>
              <a:rPr lang="en-US" err="1"/>
              <a:t>deskripsi</a:t>
            </a:r>
            <a:br>
              <a:rPr lang="en-US"/>
            </a:br>
            <a:r>
              <a:rPr lang="en-US"/>
              <a:t>Teks </a:t>
            </a:r>
            <a:r>
              <a:rPr lang="en-US" err="1"/>
              <a:t>deskripsi</a:t>
            </a:r>
            <a:endParaRPr lang="id-ID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B876F57A-3A3C-6342-A031-FEAC7029C5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69403CA0-03CC-2749-BC04-851E11224F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6CCAFE-B294-A34D-858A-0801B1A3A2C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D5143-DB6D-423C-AF02-BF50351132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117600"/>
            <a:ext cx="12192000" cy="35877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Gambar/</a:t>
            </a:r>
            <a:r>
              <a:rPr lang="en-US" err="1"/>
              <a:t>Foto</a:t>
            </a:r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25291-E70B-4DA6-9263-504984549A60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7F739B29-CCCF-48CA-A099-1C471103FB03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7B1756-55AE-4D7F-9DF6-D312A7BE59F2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F704114-5E05-4B41-9636-08B76418469B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D21F-6694-4C1B-9D8E-5521A808A3B5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EEFBEB6-1437-4BAD-BEDB-286D97478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3B649384-3EA3-4DA9-BB72-5B8B72B15172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FF085595-F523-4E31-B402-D53CB5F09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798" y="4885438"/>
            <a:ext cx="8971030" cy="1351475"/>
          </a:xfrm>
        </p:spPr>
        <p:txBody>
          <a:bodyPr anchor="b">
            <a:noAutofit/>
          </a:bodyPr>
          <a:lstStyle>
            <a:lvl1pPr>
              <a:defRPr sz="4400">
                <a:latin typeface="Raleway ExtraBold" pitchFamily="2" charset="0"/>
              </a:defRPr>
            </a:lvl1pPr>
          </a:lstStyle>
          <a:p>
            <a:r>
              <a:rPr lang="en-US"/>
              <a:t>SUB JUDUL</a:t>
            </a:r>
            <a:br>
              <a:rPr lang="en-US"/>
            </a:br>
            <a:r>
              <a:rPr lang="en-US"/>
              <a:t>PRESENTASI</a:t>
            </a:r>
            <a:endParaRPr lang="id-ID"/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F38C3A68-0646-48B8-9716-A7D3DD9A60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36750" y="5024665"/>
            <a:ext cx="2605253" cy="1092356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Teks </a:t>
            </a:r>
            <a:r>
              <a:rPr lang="en-US" err="1"/>
              <a:t>deskripsi</a:t>
            </a:r>
            <a:br>
              <a:rPr lang="en-US"/>
            </a:br>
            <a:r>
              <a:rPr lang="en-US"/>
              <a:t>Teks </a:t>
            </a:r>
            <a:r>
              <a:rPr lang="en-US" err="1"/>
              <a:t>deskripsi</a:t>
            </a:r>
            <a:br>
              <a:rPr lang="en-US"/>
            </a:br>
            <a:r>
              <a:rPr lang="en-US"/>
              <a:t>Teks </a:t>
            </a:r>
            <a:r>
              <a:rPr lang="en-US" err="1"/>
              <a:t>deskripsi</a:t>
            </a:r>
            <a:endParaRPr lang="id-ID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21085013-70E1-8C4F-929C-E9949CBEF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028A8B7A-4221-4144-9EA2-AE2641BFE11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054B14-75E5-A644-AAE7-AC4E5A66EB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7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600A96-FA4E-4D30-8FBE-90C251ADF286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7B8EC49-CEC1-4253-A789-503481FE5E83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B37D76-22ED-4168-A7B0-A5BB4A2CBE2C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1C9FC8-8498-49D6-B3FA-72F3D589D6FF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A0278F-B028-45A4-9A1E-C10DF7135B92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DFDBC0FF-0356-472A-988C-C51707B739E0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8F4950-D4BA-4195-9E87-F2E2D85F7D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F521131-A440-4CC3-9DA3-FC83AEDA7AD2}"/>
              </a:ext>
            </a:extLst>
          </p:cNvPr>
          <p:cNvSpPr/>
          <p:nvPr userDrawn="1"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4">
            <a:extLst>
              <a:ext uri="{FF2B5EF4-FFF2-40B4-BE49-F238E27FC236}">
                <a16:creationId xmlns:a16="http://schemas.microsoft.com/office/drawing/2014/main" id="{72F278A6-78AC-421A-94F2-AA40D46AF8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928" y="1262435"/>
            <a:ext cx="11578802" cy="796948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lang="id-ID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/>
              <a:t>JUDUL HALAMAN</a:t>
            </a:r>
            <a:endParaRPr lang="id-ID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704D2C1-6B1B-4A23-B687-144684060B5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9725" y="2238375"/>
            <a:ext cx="11579005" cy="3937000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err="1"/>
              <a:t>Konten</a:t>
            </a:r>
            <a:r>
              <a:rPr lang="en-US"/>
              <a:t> level 1</a:t>
            </a:r>
          </a:p>
          <a:p>
            <a:pPr lvl="1"/>
            <a:r>
              <a:rPr lang="en-US" err="1"/>
              <a:t>Konten</a:t>
            </a:r>
            <a:r>
              <a:rPr lang="en-US"/>
              <a:t> level 2</a:t>
            </a:r>
          </a:p>
          <a:p>
            <a:pPr lvl="2"/>
            <a:r>
              <a:rPr lang="en-US" err="1"/>
              <a:t>Konten</a:t>
            </a:r>
            <a:r>
              <a:rPr lang="en-US"/>
              <a:t> level 3</a:t>
            </a:r>
          </a:p>
          <a:p>
            <a:pPr lvl="3"/>
            <a:r>
              <a:rPr lang="en-US" err="1"/>
              <a:t>Konten</a:t>
            </a:r>
            <a:r>
              <a:rPr lang="en-US"/>
              <a:t> level 4</a:t>
            </a:r>
          </a:p>
          <a:p>
            <a:pPr lvl="4"/>
            <a:r>
              <a:rPr lang="en-US" err="1"/>
              <a:t>Konten</a:t>
            </a:r>
            <a:r>
              <a:rPr lang="en-US"/>
              <a:t> level 5</a:t>
            </a:r>
            <a:endParaRPr lang="id-ID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D85FFCFC-F014-CA4E-8A85-8F195167F3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4F219B24-AFA1-3C4D-9EFA-710E46C455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246678-AD75-B54D-BA22-69EE1107C5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FBC8CD-5786-4200-A2F1-6647A74E3DD9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60A0DAF7-09A3-4E40-B784-CF8B92B2C3F3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7A59D1-051B-4DEE-8C9B-99CD8BC843EC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ACA709-66E1-442C-A08C-F47871E5A9E1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676015-818A-413F-AC3A-1570D7595163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3A59C25F-E193-4077-99C0-7259407947CE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926642-18A1-4798-99E2-BA4A39C5A1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7703" y="3226077"/>
            <a:ext cx="3699335" cy="13508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419926F-09FA-4C6E-AF0D-4D9433F9858B}"/>
              </a:ext>
            </a:extLst>
          </p:cNvPr>
          <p:cNvSpPr/>
          <p:nvPr userDrawn="1"/>
        </p:nvSpPr>
        <p:spPr>
          <a:xfrm>
            <a:off x="0" y="2323334"/>
            <a:ext cx="343481" cy="965965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4">
            <a:extLst>
              <a:ext uri="{FF2B5EF4-FFF2-40B4-BE49-F238E27FC236}">
                <a16:creationId xmlns:a16="http://schemas.microsoft.com/office/drawing/2014/main" id="{1744C98C-F545-4365-B7DE-F7B87D1496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928" y="2193448"/>
            <a:ext cx="3951427" cy="1235552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/>
              <a:t>JUDUL</a:t>
            </a:r>
            <a:br>
              <a:rPr lang="en-US"/>
            </a:br>
            <a:r>
              <a:rPr lang="en-US"/>
              <a:t>HALAMAN</a:t>
            </a:r>
            <a:endParaRPr lang="id-ID"/>
          </a:p>
        </p:txBody>
      </p:sp>
      <p:sp>
        <p:nvSpPr>
          <p:cNvPr id="25" name="Content Placeholder 25">
            <a:extLst>
              <a:ext uri="{FF2B5EF4-FFF2-40B4-BE49-F238E27FC236}">
                <a16:creationId xmlns:a16="http://schemas.microsoft.com/office/drawing/2014/main" id="{C7AC78EC-71FC-4A1B-B53D-E3AE8BDBD94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27418" y="273603"/>
            <a:ext cx="7224654" cy="5901772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err="1"/>
              <a:t>Konten</a:t>
            </a:r>
            <a:r>
              <a:rPr lang="en-US"/>
              <a:t> level 1</a:t>
            </a:r>
          </a:p>
          <a:p>
            <a:pPr lvl="1"/>
            <a:r>
              <a:rPr lang="en-US" err="1"/>
              <a:t>Konten</a:t>
            </a:r>
            <a:r>
              <a:rPr lang="en-US"/>
              <a:t> level 2</a:t>
            </a:r>
          </a:p>
          <a:p>
            <a:pPr lvl="2"/>
            <a:r>
              <a:rPr lang="en-US" err="1"/>
              <a:t>Konten</a:t>
            </a:r>
            <a:r>
              <a:rPr lang="en-US"/>
              <a:t> level 3</a:t>
            </a:r>
          </a:p>
          <a:p>
            <a:pPr lvl="3"/>
            <a:r>
              <a:rPr lang="en-US" err="1"/>
              <a:t>Konten</a:t>
            </a:r>
            <a:r>
              <a:rPr lang="en-US"/>
              <a:t> level 4</a:t>
            </a:r>
          </a:p>
          <a:p>
            <a:pPr lvl="4"/>
            <a:r>
              <a:rPr lang="en-US" err="1"/>
              <a:t>Konten</a:t>
            </a:r>
            <a:r>
              <a:rPr lang="en-US"/>
              <a:t> level 5</a:t>
            </a:r>
            <a:endParaRPr lang="id-ID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D137C646-CE52-3348-924B-75F64F8DA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0B73139B-D1BA-954F-9DD6-B5B5052FE0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E63709-491B-DD4D-B889-7F993C34E16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5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325EED-B7D0-48D5-8FB9-18767AD87B47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10C2B4-5EE9-4999-85E7-E3DB9ECDEDFF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7D3611-A30C-40D2-A1B4-A9BB021BA96D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E5A2B1-77B7-4249-895C-82BF0DE69952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0B80ED-0DFD-40BD-87E8-098258BE3C6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517187E2-C86F-4CFF-A219-B50C36961A5A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73E0B-B975-4BA5-86E2-D7E56977A377}"/>
              </a:ext>
            </a:extLst>
          </p:cNvPr>
          <p:cNvSpPr/>
          <p:nvPr userDrawn="1"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4">
            <a:extLst>
              <a:ext uri="{FF2B5EF4-FFF2-40B4-BE49-F238E27FC236}">
                <a16:creationId xmlns:a16="http://schemas.microsoft.com/office/drawing/2014/main" id="{9F2BD308-4E0A-456D-88C1-48FC186D1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/>
              <a:t>JUDUL HALAMAN</a:t>
            </a:r>
            <a:endParaRPr lang="id-ID"/>
          </a:p>
        </p:txBody>
      </p:sp>
      <p:sp>
        <p:nvSpPr>
          <p:cNvPr id="24" name="Content Placeholder 25">
            <a:extLst>
              <a:ext uri="{FF2B5EF4-FFF2-40B4-BE49-F238E27FC236}">
                <a16:creationId xmlns:a16="http://schemas.microsoft.com/office/drawing/2014/main" id="{9D930B1D-5F17-4549-9275-698BF021070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1217611"/>
            <a:ext cx="11483795" cy="4957763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 baseline="0"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 baseline="0">
                <a:latin typeface="Raleway" panose="020B0503030101060003" pitchFamily="34" charset="0"/>
              </a:defRPr>
            </a:lvl4pPr>
            <a:lvl5pPr>
              <a:defRPr baseline="0">
                <a:latin typeface="Raleway" panose="020B0503030101060003" pitchFamily="34" charset="0"/>
              </a:defRPr>
            </a:lvl5pPr>
          </a:lstStyle>
          <a:p>
            <a:pPr lvl="0"/>
            <a:r>
              <a:rPr lang="en-US" err="1"/>
              <a:t>Konten</a:t>
            </a:r>
            <a:r>
              <a:rPr lang="en-US"/>
              <a:t> level 1</a:t>
            </a:r>
          </a:p>
          <a:p>
            <a:pPr lvl="1"/>
            <a:r>
              <a:rPr lang="en-US" err="1"/>
              <a:t>Konten</a:t>
            </a:r>
            <a:r>
              <a:rPr lang="en-US"/>
              <a:t> level 2</a:t>
            </a:r>
          </a:p>
          <a:p>
            <a:pPr lvl="2"/>
            <a:r>
              <a:rPr lang="en-US" err="1"/>
              <a:t>Konten</a:t>
            </a:r>
            <a:r>
              <a:rPr lang="en-US"/>
              <a:t> level 3</a:t>
            </a:r>
          </a:p>
          <a:p>
            <a:pPr lvl="3"/>
            <a:r>
              <a:rPr lang="en-US" err="1"/>
              <a:t>Konten</a:t>
            </a:r>
            <a:r>
              <a:rPr lang="en-US"/>
              <a:t> level 4</a:t>
            </a:r>
          </a:p>
          <a:p>
            <a:pPr lvl="4"/>
            <a:r>
              <a:rPr lang="en-US" err="1"/>
              <a:t>Konten</a:t>
            </a:r>
            <a:r>
              <a:rPr lang="en-US"/>
              <a:t> level 5</a:t>
            </a:r>
            <a:endParaRPr lang="id-ID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3A57031C-4761-A749-8CB6-45F700C4EE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06CF1C9E-F3A6-6649-AED4-8E194F750C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09CA87-8A5A-B04E-BF3E-D934673A2C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4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225C1-B776-43A0-8347-E161345057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81785" y="1657712"/>
            <a:ext cx="5252185" cy="53638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236BAA-2429-4269-BF42-0D809BE17C23}"/>
              </a:ext>
            </a:extLst>
          </p:cNvPr>
          <p:cNvSpPr/>
          <p:nvPr userDrawn="1"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366F1-6388-4E36-8461-07C71003C6BA}"/>
              </a:ext>
            </a:extLst>
          </p:cNvPr>
          <p:cNvSpPr/>
          <p:nvPr userDrawn="1"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808CA-4F2D-4379-9DFC-250B63107593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22EC492-3CAC-426C-9EB4-CEEF0E59CA94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C3BFD-A3C0-48FD-9E5B-3CF09AF6BE1F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0982FB-862E-4103-8D43-29F072E9FF4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3C49F5-B70A-478D-90A0-54D66E556B2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TextBox 2">
            <a:extLst>
              <a:ext uri="{FF2B5EF4-FFF2-40B4-BE49-F238E27FC236}">
                <a16:creationId xmlns:a16="http://schemas.microsoft.com/office/drawing/2014/main" id="{2F095FA0-DCCD-4262-928D-53B2B208D1B9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B29B4-4665-4B6D-B635-DD165BE33DCB}"/>
              </a:ext>
            </a:extLst>
          </p:cNvPr>
          <p:cNvSpPr/>
          <p:nvPr userDrawn="1"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6C277F0C-63E6-4089-90E4-E5A9C5FA02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/>
              <a:t>JUDUL HALAMAN</a:t>
            </a:r>
            <a:endParaRPr lang="id-ID"/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50D0469A-E5DF-4326-BFAF-B3DBF080335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2038866"/>
            <a:ext cx="11483795" cy="310560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2pPr>
            <a:lvl3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5pPr>
          </a:lstStyle>
          <a:p>
            <a:pPr lvl="0"/>
            <a:r>
              <a:rPr lang="en-US" err="1"/>
              <a:t>Konten</a:t>
            </a:r>
            <a:r>
              <a:rPr lang="en-US"/>
              <a:t> level 1</a:t>
            </a:r>
          </a:p>
          <a:p>
            <a:pPr lvl="1"/>
            <a:r>
              <a:rPr lang="en-US" err="1"/>
              <a:t>Konten</a:t>
            </a:r>
            <a:r>
              <a:rPr lang="en-US"/>
              <a:t> level 2</a:t>
            </a:r>
          </a:p>
          <a:p>
            <a:pPr lvl="2"/>
            <a:r>
              <a:rPr lang="en-US" err="1"/>
              <a:t>Konten</a:t>
            </a:r>
            <a:r>
              <a:rPr lang="en-US"/>
              <a:t> level 3</a:t>
            </a:r>
          </a:p>
          <a:p>
            <a:pPr lvl="3"/>
            <a:r>
              <a:rPr lang="en-US" err="1"/>
              <a:t>Konten</a:t>
            </a:r>
            <a:r>
              <a:rPr lang="en-US"/>
              <a:t> level 4</a:t>
            </a:r>
          </a:p>
          <a:p>
            <a:pPr lvl="4"/>
            <a:r>
              <a:rPr lang="en-US" err="1"/>
              <a:t>Konten</a:t>
            </a:r>
            <a:r>
              <a:rPr lang="en-US"/>
              <a:t> level 5</a:t>
            </a:r>
            <a:endParaRPr lang="id-ID"/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6075235D-A4FC-4249-AA16-83E505C9BF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3" name="Picture 22" descr="A picture containing plate&#10;&#10;Description automatically generated">
            <a:extLst>
              <a:ext uri="{FF2B5EF4-FFF2-40B4-BE49-F238E27FC236}">
                <a16:creationId xmlns:a16="http://schemas.microsoft.com/office/drawing/2014/main" id="{FD1FA716-CEF5-6340-83C2-478DC7A91B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60346B-B6DA-DD40-A37E-88BA0520AF2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9/23/2021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db.com/databases/drawing-er-diagrams-with-dia-tool-using-chen-notation" TargetMode="External"/><Relationship Id="rId2" Type="http://schemas.openxmlformats.org/officeDocument/2006/relationships/hyperlink" Target="http://www.terraer.com.br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taruml.io/download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9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A39324-BF55-48FC-991A-B118EA2B6D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Sistem</a:t>
            </a:r>
            <a:r>
              <a:rPr lang="id-ID" dirty="0"/>
              <a:t> Basis Data</a:t>
            </a:r>
          </a:p>
        </p:txBody>
      </p:sp>
    </p:spTree>
    <p:extLst>
      <p:ext uri="{BB962C8B-B14F-4D97-AF65-F5344CB8AC3E}">
        <p14:creationId xmlns:p14="http://schemas.microsoft.com/office/powerpoint/2010/main" val="61676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2ABB-DE6C-4D22-B7B1-824BDF27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Perusahaan – CDM (Conceptual Data Model)</a:t>
            </a:r>
            <a:endParaRPr lang="id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361643-6EDB-46C2-B9A8-8CD3F69A220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130660" y="2238375"/>
            <a:ext cx="7997355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0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C260DF4-11E0-4C22-9ACB-1D2D08A2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Perusahaan – ERD (Entity Relationship Diagram)</a:t>
            </a:r>
            <a:endParaRPr lang="id-ID" sz="4000"/>
          </a:p>
        </p:txBody>
      </p:sp>
      <p:pic>
        <p:nvPicPr>
          <p:cNvPr id="12" name="Picture 15">
            <a:extLst>
              <a:ext uri="{FF2B5EF4-FFF2-40B4-BE49-F238E27FC236}">
                <a16:creationId xmlns:a16="http://schemas.microsoft.com/office/drawing/2014/main" id="{795D3678-11FD-4834-B11E-48F083C92131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12" y="2238375"/>
            <a:ext cx="56358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44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CC4A-DB6F-4E67-BDB7-21F75D1A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Rancangan</a:t>
            </a:r>
            <a:r>
              <a:rPr lang="en-ID" dirty="0"/>
              <a:t> </a:t>
            </a:r>
            <a:r>
              <a:rPr lang="en-ID" dirty="0" err="1"/>
              <a:t>Konseptual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A3A7-36C0-4960-B36A-D7E6E86B22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detail </a:t>
            </a:r>
            <a:r>
              <a:rPr lang="en-ID" dirty="0" err="1"/>
              <a:t>struktur</a:t>
            </a:r>
            <a:r>
              <a:rPr lang="en-ID" dirty="0"/>
              <a:t> basis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logis</a:t>
            </a:r>
            <a:r>
              <a:rPr lang="en-ID" dirty="0"/>
              <a:t>.</a:t>
            </a:r>
          </a:p>
          <a:p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b="1" dirty="0" err="1">
                <a:solidFill>
                  <a:srgbClr val="FF0000"/>
                </a:solidFill>
              </a:rPr>
              <a:t>independen</a:t>
            </a:r>
            <a:r>
              <a:rPr lang="en-ID" b="1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i="1" dirty="0"/>
              <a:t>software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i="1" dirty="0"/>
              <a:t>data storage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266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01BB-7F1C-400F-90DC-586A90B6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600" dirty="0" err="1"/>
              <a:t>Komponen</a:t>
            </a:r>
            <a:r>
              <a:rPr lang="en-ID" sz="3600" dirty="0"/>
              <a:t> </a:t>
            </a:r>
            <a:r>
              <a:rPr lang="en-ID" sz="3600" dirty="0" err="1"/>
              <a:t>Rancangan</a:t>
            </a:r>
            <a:r>
              <a:rPr lang="en-ID" sz="3600" dirty="0"/>
              <a:t> </a:t>
            </a:r>
            <a:r>
              <a:rPr lang="en-ID" sz="3600" dirty="0" err="1"/>
              <a:t>Konseptual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C609-7F2C-4ED5-A356-E38DD2923C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077683F-BCFA-4DE7-B7D5-26AA6530162F}"/>
              </a:ext>
            </a:extLst>
          </p:cNvPr>
          <p:cNvSpPr txBox="1">
            <a:spLocks/>
          </p:cNvSpPr>
          <p:nvPr/>
        </p:nvSpPr>
        <p:spPr>
          <a:xfrm>
            <a:off x="805359" y="1602270"/>
            <a:ext cx="4328160" cy="4572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>
                <a:solidFill>
                  <a:srgbClr val="0070C0"/>
                </a:solidFill>
              </a:rPr>
              <a:t>Entitas</a:t>
            </a:r>
            <a:r>
              <a:rPr lang="id-ID"/>
              <a:t>: menyatakan </a:t>
            </a:r>
            <a:r>
              <a:rPr lang="id-ID">
                <a:solidFill>
                  <a:srgbClr val="FF0000"/>
                </a:solidFill>
              </a:rPr>
              <a:t>objek</a:t>
            </a:r>
            <a:r>
              <a:rPr lang="id-ID"/>
              <a:t> atau </a:t>
            </a:r>
            <a:r>
              <a:rPr lang="id-ID">
                <a:solidFill>
                  <a:srgbClr val="FF0000"/>
                </a:solidFill>
              </a:rPr>
              <a:t>kejadian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yang dapat dibedakan dari objek lain</a:t>
            </a:r>
            <a:endParaRPr lang="id-ID"/>
          </a:p>
          <a:p>
            <a:pPr lvl="1"/>
            <a:r>
              <a:rPr lang="id-ID" sz="2000"/>
              <a:t>Contoh: Mahasiswa, Dosen, matakuliah</a:t>
            </a:r>
            <a:endParaRPr lang="en-US" sz="2000"/>
          </a:p>
          <a:p>
            <a:pPr lvl="1"/>
            <a:endParaRPr lang="id-ID"/>
          </a:p>
          <a:p>
            <a:r>
              <a:rPr lang="id-ID" b="1">
                <a:solidFill>
                  <a:srgbClr val="0070C0"/>
                </a:solidFill>
              </a:rPr>
              <a:t>Atribut/properti</a:t>
            </a:r>
            <a:r>
              <a:rPr lang="id-ID"/>
              <a:t>: item data yang menjadi </a:t>
            </a:r>
            <a:r>
              <a:rPr lang="en-US">
                <a:solidFill>
                  <a:srgbClr val="FF0000"/>
                </a:solidFill>
              </a:rPr>
              <a:t>karakteristik</a:t>
            </a:r>
            <a:r>
              <a:rPr lang="en-US"/>
              <a:t> </a:t>
            </a:r>
            <a:r>
              <a:rPr lang="id-ID"/>
              <a:t>dari suatu entitas.</a:t>
            </a:r>
          </a:p>
          <a:p>
            <a:pPr lvl="1"/>
            <a:r>
              <a:rPr lang="id-ID" sz="2000"/>
              <a:t>Contoh:</a:t>
            </a:r>
            <a:r>
              <a:rPr lang="en-US" sz="2000"/>
              <a:t> Mahasiswa memiliki atribut : NRP, Nama, Tanggal lahir, Telepon, Email dll</a:t>
            </a:r>
            <a:endParaRPr lang="id-ID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8E149B2-ADDB-4142-A8CB-2F9FF5561ACF}"/>
              </a:ext>
            </a:extLst>
          </p:cNvPr>
          <p:cNvSpPr txBox="1">
            <a:spLocks/>
          </p:cNvSpPr>
          <p:nvPr/>
        </p:nvSpPr>
        <p:spPr>
          <a:xfrm>
            <a:off x="6640830" y="1415572"/>
            <a:ext cx="410845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>
                <a:solidFill>
                  <a:srgbClr val="0070C0"/>
                </a:solidFill>
              </a:rPr>
              <a:t>Hubungan (relationship)</a:t>
            </a:r>
            <a:r>
              <a:rPr lang="id-ID" dirty="0"/>
              <a:t>: asosiasi atau kaitan atau hubungan antar entitas</a:t>
            </a:r>
          </a:p>
          <a:p>
            <a:pPr lvl="1"/>
            <a:r>
              <a:rPr lang="id-ID" sz="2000" dirty="0"/>
              <a:t>Contoh: hubungan bimbingan atau wali antara DOSEN dan MAHASISWA</a:t>
            </a:r>
            <a:endParaRPr lang="en-US" sz="2000" dirty="0"/>
          </a:p>
          <a:p>
            <a:pPr lvl="1"/>
            <a:endParaRPr lang="id-ID" dirty="0"/>
          </a:p>
          <a:p>
            <a:r>
              <a:rPr lang="en-ID" b="1" dirty="0">
                <a:solidFill>
                  <a:srgbClr val="0070C0"/>
                </a:solidFill>
              </a:rPr>
              <a:t>Batasan</a:t>
            </a:r>
            <a:r>
              <a:rPr lang="id-ID" b="1" dirty="0">
                <a:solidFill>
                  <a:srgbClr val="0070C0"/>
                </a:solidFill>
              </a:rPr>
              <a:t> (constraints)</a:t>
            </a:r>
            <a:r>
              <a:rPr lang="id-ID" dirty="0"/>
              <a:t> : digunakan untuk melindungi integritas data</a:t>
            </a:r>
            <a:r>
              <a:rPr lang="id-ID" sz="2400" dirty="0"/>
              <a:t> (</a:t>
            </a:r>
            <a:r>
              <a:rPr lang="id-ID" sz="2000" dirty="0"/>
              <a:t>misal melindungi kesalahan waktu pengisian</a:t>
            </a:r>
            <a:r>
              <a:rPr lang="id-ID" sz="2400" dirty="0"/>
              <a:t>)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7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1D20-C43F-4164-A904-72E288A2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Padanan</a:t>
            </a:r>
            <a:r>
              <a:rPr lang="en-ID" dirty="0"/>
              <a:t> </a:t>
            </a:r>
            <a:r>
              <a:rPr lang="en-ID" dirty="0" err="1"/>
              <a:t>Istilah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2D77C4-97F5-436D-B90B-825384D1B3F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58970125"/>
              </p:ext>
            </p:extLst>
          </p:nvPr>
        </p:nvGraphicFramePr>
        <p:xfrm>
          <a:off x="2278744" y="2931160"/>
          <a:ext cx="6894286" cy="2035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143">
                  <a:extLst>
                    <a:ext uri="{9D8B030D-6E8A-4147-A177-3AD203B41FA5}">
                      <a16:colId xmlns:a16="http://schemas.microsoft.com/office/drawing/2014/main" val="2397632841"/>
                    </a:ext>
                  </a:extLst>
                </a:gridCol>
                <a:gridCol w="3447143">
                  <a:extLst>
                    <a:ext uri="{9D8B030D-6E8A-4147-A177-3AD203B41FA5}">
                      <a16:colId xmlns:a16="http://schemas.microsoft.com/office/drawing/2014/main" val="2510323483"/>
                    </a:ext>
                  </a:extLst>
                </a:gridCol>
              </a:tblGrid>
              <a:tr h="664301">
                <a:tc>
                  <a:txBody>
                    <a:bodyPr/>
                    <a:lstStyle/>
                    <a:p>
                      <a:pPr algn="ctr"/>
                      <a:r>
                        <a:rPr lang="en-ID" sz="2800" dirty="0"/>
                        <a:t>Conceptual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800" dirty="0"/>
                        <a:t>Physical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1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/>
                        <a:t>Entitas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/>
                        <a:t>Tabel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2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/>
                        <a:t>Atribut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/>
                        <a:t>Kolom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6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/>
                        <a:t>Tuple</a:t>
                      </a:r>
                      <a:endParaRPr lang="en-ID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/>
                        <a:t>Baris /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61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942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14E8A7-204E-48E2-B05C-E76D736D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Entitas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795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7B37-55E5-449D-805C-6697CEF2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Entitas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A0D5-2224-493C-AF21-5BD2FADA3E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9725" y="2238375"/>
            <a:ext cx="6351361" cy="3937000"/>
          </a:xfrm>
        </p:spPr>
        <p:txBody>
          <a:bodyPr>
            <a:normAutofit/>
          </a:bodyPr>
          <a:lstStyle/>
          <a:p>
            <a:r>
              <a:rPr lang="id-ID" sz="2400" dirty="0"/>
              <a:t>M</a:t>
            </a:r>
            <a:r>
              <a:rPr lang="en-US" sz="2400" dirty="0" err="1"/>
              <a:t>erupakan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obyek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yang </a:t>
            </a:r>
            <a:r>
              <a:rPr lang="en-US" sz="2400" dirty="0" err="1"/>
              <a:t>mewakili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dunia </a:t>
            </a:r>
            <a:r>
              <a:rPr lang="en-US" sz="2400" dirty="0" err="1"/>
              <a:t>nyata</a:t>
            </a:r>
            <a:r>
              <a:rPr lang="id-ID" sz="2400" dirty="0"/>
              <a:t> dan </a:t>
            </a:r>
            <a:r>
              <a:rPr lang="en-US" sz="2400" dirty="0" err="1">
                <a:solidFill>
                  <a:srgbClr val="FF0000"/>
                </a:solidFill>
              </a:rPr>
              <a:t>dapat</a:t>
            </a:r>
            <a:r>
              <a:rPr lang="en-US" sz="2400" dirty="0">
                <a:solidFill>
                  <a:srgbClr val="25F552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dibedakan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(unique)</a:t>
            </a:r>
            <a:r>
              <a:rPr lang="id-ID" sz="2400" dirty="0"/>
              <a:t>.</a:t>
            </a:r>
            <a:r>
              <a:rPr lang="en-US" sz="2400" dirty="0"/>
              <a:t> </a:t>
            </a:r>
            <a:endParaRPr lang="id-ID" sz="2400" dirty="0"/>
          </a:p>
          <a:p>
            <a:r>
              <a:rPr lang="id-ID" sz="2400" dirty="0"/>
              <a:t>Memiliki </a:t>
            </a:r>
            <a:r>
              <a:rPr lang="id-ID" sz="2400" dirty="0">
                <a:solidFill>
                  <a:srgbClr val="0070C0"/>
                </a:solidFill>
              </a:rPr>
              <a:t>atribut</a:t>
            </a:r>
            <a:r>
              <a:rPr lang="id-ID" sz="2400" dirty="0"/>
              <a:t> yang mendeskripsikan karakteristik dari objek tersebut.</a:t>
            </a:r>
          </a:p>
          <a:p>
            <a:r>
              <a:rPr lang="en-ID" sz="2400" dirty="0" err="1"/>
              <a:t>Notasi</a:t>
            </a:r>
            <a:r>
              <a:rPr lang="en-ID" sz="2400" dirty="0"/>
              <a:t> ER:</a:t>
            </a:r>
          </a:p>
          <a:p>
            <a:endParaRPr lang="en-ID" sz="2400" dirty="0"/>
          </a:p>
          <a:p>
            <a:r>
              <a:rPr lang="en-ID" sz="2400" dirty="0" err="1"/>
              <a:t>Contoh</a:t>
            </a:r>
            <a:r>
              <a:rPr lang="en-ID" sz="2400" dirty="0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90E12-DD9C-4BA5-A93E-68567786E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3033"/>
              </p:ext>
            </p:extLst>
          </p:nvPr>
        </p:nvGraphicFramePr>
        <p:xfrm>
          <a:off x="1880315" y="558281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Entitas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Atribut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Mahasiswa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/>
                        <a:t>NRP</a:t>
                      </a:r>
                      <a:r>
                        <a:rPr lang="en-US" sz="1600"/>
                        <a:t>, Nama, Tgl_lahir, Telp, Email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0B80CD3-E99D-40A1-8FEF-3535A7DD7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67" y="4224460"/>
            <a:ext cx="1612410" cy="8017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51037B-7B05-42E4-A95F-833145139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76" y="2472289"/>
            <a:ext cx="3031527" cy="188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3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03AD-87B4-4E5C-9BB1-EAC0B91F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Entitas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266A-E3C2-45BF-A779-3A8B1FF51C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481" y="1217611"/>
            <a:ext cx="5752519" cy="4957763"/>
          </a:xfrm>
        </p:spPr>
        <p:txBody>
          <a:bodyPr/>
          <a:lstStyle/>
          <a:p>
            <a:r>
              <a:rPr lang="en-ID" sz="3200" b="1" dirty="0" err="1">
                <a:solidFill>
                  <a:schemeClr val="accent5">
                    <a:lumMod val="75000"/>
                  </a:schemeClr>
                </a:solidFill>
              </a:rPr>
              <a:t>Entitas</a:t>
            </a:r>
            <a:r>
              <a:rPr lang="en-ID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D" sz="3200" b="1" dirty="0" err="1">
                <a:solidFill>
                  <a:schemeClr val="accent5">
                    <a:lumMod val="75000"/>
                  </a:schemeClr>
                </a:solidFill>
              </a:rPr>
              <a:t>Kuat</a:t>
            </a:r>
            <a:r>
              <a:rPr lang="en-ID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atribut</a:t>
            </a:r>
            <a:r>
              <a:rPr lang="en-ID" sz="2000" dirty="0"/>
              <a:t> </a:t>
            </a:r>
            <a:r>
              <a:rPr lang="en-ID" sz="2000" dirty="0" err="1"/>
              <a:t>miliknya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b="1" i="1" dirty="0"/>
              <a:t>primary key</a:t>
            </a:r>
          </a:p>
          <a:p>
            <a:r>
              <a:rPr lang="en-ID" sz="2000" dirty="0" err="1"/>
              <a:t>Contoh</a:t>
            </a:r>
            <a:r>
              <a:rPr lang="en-ID" sz="2000" dirty="0"/>
              <a:t>: DOSEN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BA57C-F928-4F62-B4CD-81C948030274}"/>
              </a:ext>
            </a:extLst>
          </p:cNvPr>
          <p:cNvSpPr txBox="1">
            <a:spLocks/>
          </p:cNvSpPr>
          <p:nvPr/>
        </p:nvSpPr>
        <p:spPr>
          <a:xfrm>
            <a:off x="6096000" y="1217611"/>
            <a:ext cx="5752519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3200" b="1" dirty="0" err="1">
                <a:solidFill>
                  <a:schemeClr val="accent5">
                    <a:lumMod val="75000"/>
                  </a:schemeClr>
                </a:solidFill>
              </a:rPr>
              <a:t>Entitas</a:t>
            </a:r>
            <a:r>
              <a:rPr lang="en-ID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D" sz="3200" b="1" dirty="0" err="1">
                <a:solidFill>
                  <a:schemeClr val="accent5">
                    <a:lumMod val="75000"/>
                  </a:schemeClr>
                </a:solidFill>
              </a:rPr>
              <a:t>Lemah</a:t>
            </a:r>
            <a:endParaRPr lang="en-ID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atribut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entitas</a:t>
            </a:r>
            <a:r>
              <a:rPr lang="en-ID" sz="2000" dirty="0"/>
              <a:t> lain </a:t>
            </a:r>
            <a:r>
              <a:rPr lang="en-ID" sz="2000" i="1" dirty="0"/>
              <a:t>(foreign key)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dijadikan</a:t>
            </a:r>
            <a:r>
              <a:rPr lang="en-ID" sz="2000" dirty="0"/>
              <a:t> </a:t>
            </a:r>
            <a:r>
              <a:rPr lang="en-ID" sz="2000" i="1" dirty="0"/>
              <a:t>primary key </a:t>
            </a:r>
            <a:r>
              <a:rPr lang="en-ID" sz="2000" dirty="0"/>
              <a:t>di </a:t>
            </a:r>
            <a:r>
              <a:rPr lang="en-ID" sz="2000" dirty="0" err="1"/>
              <a:t>tabelnya</a:t>
            </a:r>
            <a:endParaRPr lang="en-ID" sz="2000" dirty="0"/>
          </a:p>
          <a:p>
            <a:r>
              <a:rPr lang="en-ID" sz="2000" dirty="0" err="1"/>
              <a:t>Contoh</a:t>
            </a:r>
            <a:r>
              <a:rPr lang="en-ID" sz="2000" dirty="0"/>
              <a:t>: ANAK </a:t>
            </a:r>
            <a:r>
              <a:rPr lang="en-ID" sz="2000" dirty="0" err="1"/>
              <a:t>tergantung</a:t>
            </a:r>
            <a:r>
              <a:rPr lang="en-ID" sz="2000" dirty="0"/>
              <a:t> pada DOSEN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FF3FF-382A-470F-8031-A2783A67BDA3}"/>
              </a:ext>
            </a:extLst>
          </p:cNvPr>
          <p:cNvSpPr txBox="1"/>
          <p:nvPr/>
        </p:nvSpPr>
        <p:spPr>
          <a:xfrm>
            <a:off x="1498745" y="5824546"/>
            <a:ext cx="7188055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J</a:t>
            </a:r>
            <a:r>
              <a:rPr lang="id-ID" sz="12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ika data seorang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dosen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id-ID" sz="12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dihapus maka data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tanggungannya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id-ID" sz="12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juga akan terhapus. Keberadaan data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tanggungan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id-ID" sz="12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tergantung pada data di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dosen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01FA90-6412-4EB8-9114-BEA28DC6D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3" r="3581" b="11724"/>
          <a:stretch/>
        </p:blipFill>
        <p:spPr>
          <a:xfrm>
            <a:off x="1384132" y="3050161"/>
            <a:ext cx="1368594" cy="64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05DC97-3EFA-4101-A3C8-1214D93FF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8" y="3338342"/>
            <a:ext cx="6790124" cy="194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9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A034-285A-438B-A1AD-7AD0068F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Lemah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CF06-868D-4A57-955B-6F1438619A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6838BC-41D3-45C4-861A-A1B27FD0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11" y="4086431"/>
            <a:ext cx="2649248" cy="22408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A53128-D5A6-4B87-8EC2-F9DE5F1D8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43" y="2184549"/>
            <a:ext cx="6314932" cy="1812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01DA53-2D2C-4854-BEC7-6C4350BEC8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2" r="58667" b="12210"/>
          <a:stretch/>
        </p:blipFill>
        <p:spPr>
          <a:xfrm>
            <a:off x="9198049" y="3492124"/>
            <a:ext cx="2523377" cy="2885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F396D-90F8-4C8E-B2F3-0EF1C3EF76F9}"/>
              </a:ext>
            </a:extLst>
          </p:cNvPr>
          <p:cNvSpPr txBox="1"/>
          <p:nvPr/>
        </p:nvSpPr>
        <p:spPr>
          <a:xfrm>
            <a:off x="4811809" y="5986404"/>
            <a:ext cx="4386240" cy="5298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D" sz="12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StarUML</a:t>
            </a:r>
            <a:r>
              <a:rPr lang="en-ID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ID" sz="12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tidak</a:t>
            </a:r>
            <a:r>
              <a:rPr lang="en-ID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ID" sz="12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memiliki</a:t>
            </a:r>
            <a:r>
              <a:rPr lang="en-ID" sz="12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ID" sz="12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notasi</a:t>
            </a:r>
            <a:r>
              <a:rPr lang="en-ID" sz="12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dependent relationship</a:t>
            </a:r>
            <a:endParaRPr lang="en-US" sz="1200" i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41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14E8A7-204E-48E2-B05C-E76D736D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Atribut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577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D43F-C2B4-4F5C-82EB-699001BE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dirty="0" err="1"/>
              <a:t>Perancangan</a:t>
            </a:r>
            <a:r>
              <a:rPr lang="en-ID" sz="4400" dirty="0"/>
              <a:t> </a:t>
            </a:r>
            <a:r>
              <a:rPr lang="en-ID" sz="4400" dirty="0" err="1"/>
              <a:t>Konseptual</a:t>
            </a:r>
            <a:r>
              <a:rPr lang="en-ID" sz="4400" dirty="0"/>
              <a:t> &amp; </a:t>
            </a:r>
            <a:r>
              <a:rPr lang="en-ID" sz="4400" dirty="0" err="1"/>
              <a:t>Pemodelan</a:t>
            </a:r>
            <a:r>
              <a:rPr lang="en-ID" sz="4400" dirty="0"/>
              <a:t> Data</a:t>
            </a:r>
            <a:endParaRPr lang="id-ID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BE474-E3E5-49D8-BCE7-BCB985B778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E8F47-955D-4C0D-96FC-3ADECEA9DB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D" dirty="0"/>
              <a:t>Tim </a:t>
            </a:r>
            <a:r>
              <a:rPr lang="en-ID" dirty="0" err="1"/>
              <a:t>Pengajar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Basis Data 2020/2021</a:t>
            </a:r>
            <a:endParaRPr lang="id-ID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1FD0BC7-3523-7C49-92FB-95926B60F8F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757" y="1257300"/>
            <a:ext cx="4813993" cy="4618038"/>
          </a:xfrm>
        </p:spPr>
      </p:pic>
    </p:spTree>
    <p:extLst>
      <p:ext uri="{BB962C8B-B14F-4D97-AF65-F5344CB8AC3E}">
        <p14:creationId xmlns:p14="http://schemas.microsoft.com/office/powerpoint/2010/main" val="2683872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5FAE-2F70-4A1B-8A67-8DD1D440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Atribut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D7D-0369-4BDA-8DEA-01486E3981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err="1">
                <a:cs typeface="Arial" pitchFamily="34" charset="0"/>
              </a:rPr>
              <a:t>Atribut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b="1" dirty="0" err="1">
                <a:cs typeface="Arial" pitchFamily="34" charset="0"/>
              </a:rPr>
              <a:t>kunci</a:t>
            </a:r>
            <a:r>
              <a:rPr lang="en-US" sz="2400" b="1" dirty="0">
                <a:cs typeface="Arial" pitchFamily="34" charset="0"/>
              </a:rPr>
              <a:t> (</a:t>
            </a:r>
            <a:r>
              <a:rPr lang="en-US" sz="2400" b="1" i="1" dirty="0">
                <a:cs typeface="Arial" pitchFamily="34" charset="0"/>
              </a:rPr>
              <a:t>primary key</a:t>
            </a:r>
            <a:r>
              <a:rPr lang="en-US" sz="2400" b="1" dirty="0">
                <a:cs typeface="Arial" pitchFamily="34" charset="0"/>
              </a:rPr>
              <a:t>), </a:t>
            </a:r>
            <a:r>
              <a:rPr lang="en-US" sz="2400" dirty="0" err="1">
                <a:solidFill>
                  <a:srgbClr val="0070C0"/>
                </a:solidFill>
                <a:cs typeface="Arial" pitchFamily="34" charset="0"/>
              </a:rPr>
              <a:t>satu</a:t>
            </a: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atau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cs typeface="Arial" pitchFamily="34" charset="0"/>
              </a:rPr>
              <a:t>beberapa</a:t>
            </a: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atribut</a:t>
            </a:r>
            <a:r>
              <a:rPr lang="en-US" sz="2400" dirty="0">
                <a:cs typeface="Arial" pitchFamily="34" charset="0"/>
              </a:rPr>
              <a:t> yang </a:t>
            </a:r>
            <a:r>
              <a:rPr lang="en-US" sz="2400" dirty="0" err="1">
                <a:cs typeface="Arial" pitchFamily="34" charset="0"/>
              </a:rPr>
              <a:t>mempunyai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cs typeface="Arial" pitchFamily="34" charset="0"/>
              </a:rPr>
              <a:t>nilai</a:t>
            </a: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cs typeface="Arial" pitchFamily="34" charset="0"/>
              </a:rPr>
              <a:t>unik</a:t>
            </a: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sehingga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dapat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digunakan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untuk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cs typeface="Arial" pitchFamily="34" charset="0"/>
              </a:rPr>
              <a:t>membedakan</a:t>
            </a: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 data </a:t>
            </a:r>
            <a:r>
              <a:rPr lang="en-US" sz="2400" dirty="0">
                <a:cs typeface="Arial" pitchFamily="34" charset="0"/>
              </a:rPr>
              <a:t>pada </a:t>
            </a:r>
            <a:r>
              <a:rPr lang="en-US" sz="2400" dirty="0" err="1">
                <a:cs typeface="Arial" pitchFamily="34" charset="0"/>
              </a:rPr>
              <a:t>suatu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baris/record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dengan</a:t>
            </a:r>
            <a:r>
              <a:rPr lang="en-US" sz="2400" dirty="0">
                <a:cs typeface="Arial" pitchFamily="34" charset="0"/>
              </a:rPr>
              <a:t> baris lain pada </a:t>
            </a:r>
            <a:r>
              <a:rPr lang="en-US" sz="2400" dirty="0" err="1">
                <a:cs typeface="Arial" pitchFamily="34" charset="0"/>
              </a:rPr>
              <a:t>suatu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entitas</a:t>
            </a:r>
            <a:endParaRPr lang="en-US" sz="2400" dirty="0"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>
                <a:cs typeface="Arial" pitchFamily="34" charset="0"/>
              </a:rPr>
              <a:t>Atribut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b="1" dirty="0" err="1">
                <a:cs typeface="Arial" pitchFamily="34" charset="0"/>
              </a:rPr>
              <a:t>bernilai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b="1" dirty="0" err="1">
                <a:cs typeface="Arial" pitchFamily="34" charset="0"/>
              </a:rPr>
              <a:t>tunggal</a:t>
            </a:r>
            <a:r>
              <a:rPr lang="en-US" sz="2400" b="1" dirty="0">
                <a:cs typeface="Arial" pitchFamily="34" charset="0"/>
              </a:rPr>
              <a:t>,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atribut</a:t>
            </a:r>
            <a:r>
              <a:rPr lang="en-US" sz="2400" dirty="0">
                <a:cs typeface="Arial" pitchFamily="34" charset="0"/>
              </a:rPr>
              <a:t> yang </a:t>
            </a:r>
            <a:r>
              <a:rPr lang="en-US" sz="2400" dirty="0" err="1">
                <a:cs typeface="Arial" pitchFamily="34" charset="0"/>
              </a:rPr>
              <a:t>memiliki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hanya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cs typeface="Arial" pitchFamily="34" charset="0"/>
              </a:rPr>
              <a:t>satu</a:t>
            </a: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cs typeface="Arial" pitchFamily="34" charset="0"/>
              </a:rPr>
              <a:t>nilai</a:t>
            </a: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>
                <a:cs typeface="Arial" pitchFamily="34" charset="0"/>
              </a:rPr>
              <a:t>Atribut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b="1" dirty="0" err="1">
                <a:cs typeface="Arial" pitchFamily="34" charset="0"/>
              </a:rPr>
              <a:t>bernilai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b="1" dirty="0" err="1">
                <a:cs typeface="Arial" pitchFamily="34" charset="0"/>
              </a:rPr>
              <a:t>banyak</a:t>
            </a:r>
            <a:r>
              <a:rPr lang="en-US" sz="2400" b="1" dirty="0">
                <a:cs typeface="Arial" pitchFamily="34" charset="0"/>
              </a:rPr>
              <a:t>, </a:t>
            </a:r>
            <a:r>
              <a:rPr lang="en-US" sz="2400" dirty="0" err="1">
                <a:cs typeface="Arial" pitchFamily="34" charset="0"/>
              </a:rPr>
              <a:t>atribut</a:t>
            </a:r>
            <a:r>
              <a:rPr lang="en-US" sz="2400" dirty="0">
                <a:cs typeface="Arial" pitchFamily="34" charset="0"/>
              </a:rPr>
              <a:t> yang </a:t>
            </a:r>
            <a:r>
              <a:rPr lang="en-US" sz="2400" dirty="0" err="1">
                <a:cs typeface="Arial" pitchFamily="34" charset="0"/>
              </a:rPr>
              <a:t>memiliki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cs typeface="Arial" pitchFamily="34" charset="0"/>
              </a:rPr>
              <a:t>sekelompok</a:t>
            </a: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cs typeface="Arial" pitchFamily="34" charset="0"/>
              </a:rPr>
              <a:t>nilai</a:t>
            </a: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>
                <a:cs typeface="Arial" pitchFamily="34" charset="0"/>
              </a:rPr>
              <a:t>Atribut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b="1" dirty="0" err="1">
                <a:cs typeface="Arial" pitchFamily="34" charset="0"/>
              </a:rPr>
              <a:t>komposit</a:t>
            </a:r>
            <a:r>
              <a:rPr lang="en-US" sz="2400" b="1" dirty="0">
                <a:cs typeface="Arial" pitchFamily="34" charset="0"/>
              </a:rPr>
              <a:t>, </a:t>
            </a:r>
            <a:r>
              <a:rPr lang="en-US" sz="2400" dirty="0" err="1">
                <a:cs typeface="Arial" pitchFamily="34" charset="0"/>
              </a:rPr>
              <a:t>atribut</a:t>
            </a:r>
            <a:r>
              <a:rPr lang="en-US" sz="2400" dirty="0">
                <a:cs typeface="Arial" pitchFamily="34" charset="0"/>
              </a:rPr>
              <a:t> yang </a:t>
            </a:r>
            <a:r>
              <a:rPr lang="en-US" sz="2400" dirty="0" err="1">
                <a:solidFill>
                  <a:srgbClr val="0070C0"/>
                </a:solidFill>
                <a:cs typeface="Arial" pitchFamily="34" charset="0"/>
              </a:rPr>
              <a:t>terdiri</a:t>
            </a: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cs typeface="Arial" pitchFamily="34" charset="0"/>
              </a:rPr>
              <a:t>atas</a:t>
            </a: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beberapa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cs typeface="Arial" pitchFamily="34" charset="0"/>
              </a:rPr>
              <a:t>atribut</a:t>
            </a: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 yang </a:t>
            </a:r>
            <a:r>
              <a:rPr lang="en-US" sz="2400" dirty="0" err="1">
                <a:solidFill>
                  <a:srgbClr val="0070C0"/>
                </a:solidFill>
                <a:cs typeface="Arial" pitchFamily="34" charset="0"/>
              </a:rPr>
              <a:t>lebih</a:t>
            </a: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cs typeface="Arial" pitchFamily="34" charset="0"/>
              </a:rPr>
              <a:t>kecil</a:t>
            </a:r>
            <a:endParaRPr lang="en-US" sz="2400" dirty="0">
              <a:solidFill>
                <a:srgbClr val="0070C0"/>
              </a:solidFill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>
                <a:cs typeface="Arial" pitchFamily="34" charset="0"/>
              </a:rPr>
              <a:t>Atribut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b="1" dirty="0" err="1">
                <a:cs typeface="Arial" pitchFamily="34" charset="0"/>
              </a:rPr>
              <a:t>derivatif</a:t>
            </a:r>
            <a:r>
              <a:rPr lang="en-US" sz="2400" b="1" dirty="0">
                <a:cs typeface="Arial" pitchFamily="34" charset="0"/>
              </a:rPr>
              <a:t>, </a:t>
            </a:r>
            <a:r>
              <a:rPr lang="en-US" sz="2400" dirty="0" err="1">
                <a:cs typeface="Arial" pitchFamily="34" charset="0"/>
              </a:rPr>
              <a:t>atribut</a:t>
            </a:r>
            <a:r>
              <a:rPr lang="en-US" sz="2400" dirty="0">
                <a:cs typeface="Arial" pitchFamily="34" charset="0"/>
              </a:rPr>
              <a:t> yang </a:t>
            </a:r>
            <a:r>
              <a:rPr lang="en-US" sz="2400" dirty="0" err="1">
                <a:solidFill>
                  <a:srgbClr val="0070C0"/>
                </a:solidFill>
                <a:cs typeface="Arial" pitchFamily="34" charset="0"/>
              </a:rPr>
              <a:t>diperoleh</a:t>
            </a:r>
            <a:r>
              <a:rPr lang="en-US" sz="2400" dirty="0">
                <a:solidFill>
                  <a:srgbClr val="92D050"/>
                </a:solidFill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dari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cs typeface="Arial" pitchFamily="34" charset="0"/>
              </a:rPr>
              <a:t>pengolahan</a:t>
            </a:r>
            <a:r>
              <a:rPr lang="en-US" sz="2400" dirty="0">
                <a:cs typeface="Arial" pitchFamily="34" charset="0"/>
              </a:rPr>
              <a:t> / </a:t>
            </a:r>
            <a:r>
              <a:rPr lang="en-US" sz="2400" dirty="0" err="1">
                <a:solidFill>
                  <a:srgbClr val="0070C0"/>
                </a:solidFill>
                <a:cs typeface="Arial" pitchFamily="34" charset="0"/>
              </a:rPr>
              <a:t>penurunan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atribut</a:t>
            </a:r>
            <a:r>
              <a:rPr lang="en-US" sz="2400" dirty="0">
                <a:cs typeface="Arial" pitchFamily="34" charset="0"/>
              </a:rPr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4255024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71AE-0297-484C-854F-787B13DB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Notasi</a:t>
            </a:r>
            <a:r>
              <a:rPr lang="en-ID" dirty="0"/>
              <a:t> </a:t>
            </a:r>
            <a:r>
              <a:rPr lang="en-ID" dirty="0" err="1"/>
              <a:t>Atribut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A4E85-6580-4D21-BA11-117A3571DD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482" y="1217611"/>
            <a:ext cx="5451826" cy="4957763"/>
          </a:xfrm>
        </p:spPr>
        <p:txBody>
          <a:bodyPr/>
          <a:lstStyle/>
          <a:p>
            <a:r>
              <a:rPr lang="en-ID" dirty="0"/>
              <a:t>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86854E6-2FAF-4BDD-99F2-9C34B76447A3}"/>
              </a:ext>
            </a:extLst>
          </p:cNvPr>
          <p:cNvSpPr txBox="1">
            <a:spLocks/>
          </p:cNvSpPr>
          <p:nvPr/>
        </p:nvSpPr>
        <p:spPr>
          <a:xfrm>
            <a:off x="6865257" y="1217611"/>
            <a:ext cx="5187696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CDM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0E6333-891D-4110-BAB4-89A3FECCFB16}"/>
              </a:ext>
            </a:extLst>
          </p:cNvPr>
          <p:cNvSpPr txBox="1"/>
          <p:nvPr/>
        </p:nvSpPr>
        <p:spPr>
          <a:xfrm>
            <a:off x="7119852" y="5352798"/>
            <a:ext cx="457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err="1">
                <a:solidFill>
                  <a:schemeClr val="bg2">
                    <a:lumMod val="50000"/>
                  </a:schemeClr>
                </a:solidFill>
              </a:rPr>
              <a:t>Atribut</a:t>
            </a:r>
            <a:r>
              <a:rPr lang="en-ID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600" i="1" dirty="0" err="1">
                <a:solidFill>
                  <a:schemeClr val="bg2">
                    <a:lumMod val="50000"/>
                  </a:schemeClr>
                </a:solidFill>
              </a:rPr>
              <a:t>bernilai</a:t>
            </a:r>
            <a:r>
              <a:rPr lang="en-ID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600" i="1" dirty="0" err="1">
                <a:solidFill>
                  <a:schemeClr val="bg2">
                    <a:lumMod val="50000"/>
                  </a:schemeClr>
                </a:solidFill>
              </a:rPr>
              <a:t>banyak</a:t>
            </a:r>
            <a:r>
              <a:rPr lang="en-ID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600" i="1" dirty="0" err="1">
                <a:solidFill>
                  <a:schemeClr val="bg2">
                    <a:lumMod val="50000"/>
                  </a:schemeClr>
                </a:solidFill>
              </a:rPr>
              <a:t>akan</a:t>
            </a:r>
            <a:r>
              <a:rPr lang="en-ID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600" i="1" dirty="0" err="1">
                <a:solidFill>
                  <a:schemeClr val="bg2">
                    <a:lumMod val="50000"/>
                  </a:schemeClr>
                </a:solidFill>
              </a:rPr>
              <a:t>membentuk</a:t>
            </a:r>
            <a:r>
              <a:rPr lang="en-ID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600" i="1" dirty="0" err="1">
                <a:solidFill>
                  <a:schemeClr val="bg2">
                    <a:lumMod val="50000"/>
                  </a:schemeClr>
                </a:solidFill>
              </a:rPr>
              <a:t>entitas</a:t>
            </a:r>
            <a:r>
              <a:rPr lang="en-ID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600" i="1" dirty="0" err="1">
                <a:solidFill>
                  <a:schemeClr val="bg2">
                    <a:lumMod val="50000"/>
                  </a:schemeClr>
                </a:solidFill>
              </a:rPr>
              <a:t>baru</a:t>
            </a:r>
            <a:r>
              <a:rPr lang="en-ID" sz="1600" i="1" dirty="0">
                <a:solidFill>
                  <a:schemeClr val="bg2">
                    <a:lumMod val="50000"/>
                  </a:schemeClr>
                </a:solidFill>
              </a:rPr>
              <a:t> yang </a:t>
            </a:r>
            <a:r>
              <a:rPr lang="en-ID" sz="1600" i="1" dirty="0" err="1">
                <a:solidFill>
                  <a:schemeClr val="bg2">
                    <a:lumMod val="50000"/>
                  </a:schemeClr>
                </a:solidFill>
              </a:rPr>
              <a:t>berelasi</a:t>
            </a:r>
            <a:r>
              <a:rPr lang="en-ID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600" i="1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ID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600" i="1" dirty="0" err="1">
                <a:solidFill>
                  <a:schemeClr val="bg2">
                    <a:lumMod val="50000"/>
                  </a:schemeClr>
                </a:solidFill>
              </a:rPr>
              <a:t>entitas</a:t>
            </a:r>
            <a:r>
              <a:rPr lang="en-ID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600" i="1" dirty="0" err="1">
                <a:solidFill>
                  <a:schemeClr val="bg2">
                    <a:lumMod val="50000"/>
                  </a:schemeClr>
                </a:solidFill>
              </a:rPr>
              <a:t>sebelumnya</a:t>
            </a:r>
            <a:r>
              <a:rPr lang="en-ID" sz="1600" i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1CD60-E433-4480-9F65-32CFC5E11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0" y="2020385"/>
            <a:ext cx="6411365" cy="2704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57C6B4-C9A7-48F0-9E07-1FBE71028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60" r="5413" b="15241"/>
          <a:stretch/>
        </p:blipFill>
        <p:spPr>
          <a:xfrm>
            <a:off x="8143073" y="1570953"/>
            <a:ext cx="2457232" cy="346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28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B1AE-3F5A-4F4B-B434-F28F6F84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Macam</a:t>
            </a:r>
            <a:r>
              <a:rPr lang="en-ID" dirty="0"/>
              <a:t>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2790-DD5F-4174-9C4A-FC055A08E6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481" y="1453662"/>
            <a:ext cx="11483795" cy="47217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d-ID" sz="1600" b="1" dirty="0">
                <a:solidFill>
                  <a:srgbClr val="00B0F0"/>
                </a:solidFill>
              </a:rPr>
              <a:t>Superkey</a:t>
            </a:r>
            <a:r>
              <a:rPr lang="id-ID" sz="1600" dirty="0">
                <a:solidFill>
                  <a:srgbClr val="25F552"/>
                </a:solidFill>
              </a:rPr>
              <a:t>:</a:t>
            </a:r>
            <a:r>
              <a:rPr lang="id-ID" sz="1600" dirty="0"/>
              <a:t> satu atau gabungan beberapa atribut yang dapat membedakan setiap baris data dalam sebuah tabel secara unik</a:t>
            </a:r>
          </a:p>
          <a:p>
            <a:pPr lvl="1">
              <a:lnSpc>
                <a:spcPct val="80000"/>
              </a:lnSpc>
            </a:pPr>
            <a:r>
              <a:rPr lang="id-ID" sz="1600" dirty="0"/>
              <a:t>Contoh </a:t>
            </a:r>
            <a:r>
              <a:rPr lang="id-ID" sz="1600" dirty="0">
                <a:sym typeface="Wingdings" panose="05000000000000000000" pitchFamily="2" charset="2"/>
              </a:rPr>
              <a:t> </a:t>
            </a:r>
            <a:r>
              <a:rPr lang="id-ID" sz="1600" dirty="0"/>
              <a:t>Superkey untuk entitas </a:t>
            </a:r>
            <a:r>
              <a:rPr lang="en-US" sz="1600" dirty="0" err="1"/>
              <a:t>mahasiswa</a:t>
            </a:r>
            <a:r>
              <a:rPr lang="id-ID" sz="1600" dirty="0"/>
              <a:t>:</a:t>
            </a:r>
            <a:endParaRPr lang="en-US" sz="1600" dirty="0"/>
          </a:p>
          <a:p>
            <a:pPr lvl="2">
              <a:lnSpc>
                <a:spcPct val="80000"/>
              </a:lnSpc>
            </a:pPr>
            <a:r>
              <a:rPr lang="en-US" sz="1500" dirty="0"/>
              <a:t>NRP, Nama, Alamat, </a:t>
            </a:r>
            <a:r>
              <a:rPr lang="en-US" sz="1500" dirty="0" err="1"/>
              <a:t>JenisKel</a:t>
            </a:r>
            <a:endParaRPr lang="en-US" sz="1500" dirty="0"/>
          </a:p>
          <a:p>
            <a:pPr lvl="2">
              <a:lnSpc>
                <a:spcPct val="80000"/>
              </a:lnSpc>
            </a:pPr>
            <a:r>
              <a:rPr lang="en-US" sz="1500" dirty="0"/>
              <a:t>NRP, Nama, Alamat</a:t>
            </a:r>
          </a:p>
          <a:p>
            <a:pPr lvl="2">
              <a:lnSpc>
                <a:spcPct val="80000"/>
              </a:lnSpc>
            </a:pPr>
            <a:r>
              <a:rPr lang="en-US" sz="1500" dirty="0"/>
              <a:t>NRP, Nama</a:t>
            </a:r>
          </a:p>
          <a:p>
            <a:pPr lvl="2">
              <a:lnSpc>
                <a:spcPct val="80000"/>
              </a:lnSpc>
            </a:pPr>
            <a:r>
              <a:rPr lang="en-US" sz="1500" dirty="0"/>
              <a:t>Nama </a:t>
            </a:r>
            <a:r>
              <a:rPr lang="id-ID" sz="1500" dirty="0"/>
              <a:t>(jika dapat dijamin kalau tidak ada nama yang sama antara satu baris dengan baris yang lain)</a:t>
            </a:r>
            <a:endParaRPr lang="en-US" sz="1500" dirty="0"/>
          </a:p>
          <a:p>
            <a:pPr lvl="2">
              <a:lnSpc>
                <a:spcPct val="80000"/>
              </a:lnSpc>
            </a:pPr>
            <a:r>
              <a:rPr lang="en-US" sz="1500" dirty="0"/>
              <a:t>NRP</a:t>
            </a:r>
            <a:endParaRPr lang="id-ID" sz="1500" dirty="0"/>
          </a:p>
          <a:p>
            <a:pPr>
              <a:lnSpc>
                <a:spcPct val="80000"/>
              </a:lnSpc>
            </a:pPr>
            <a:r>
              <a:rPr lang="id-ID" sz="1600" b="1" dirty="0">
                <a:solidFill>
                  <a:srgbClr val="00B0F0"/>
                </a:solidFill>
              </a:rPr>
              <a:t>Candidat Key</a:t>
            </a:r>
            <a:r>
              <a:rPr lang="id-ID" sz="1600" dirty="0">
                <a:solidFill>
                  <a:srgbClr val="25F552"/>
                </a:solidFill>
              </a:rPr>
              <a:t>:</a:t>
            </a:r>
            <a:r>
              <a:rPr lang="id-ID" sz="1600" dirty="0"/>
              <a:t> superkey yang jumlah atributnya paling sedikit</a:t>
            </a:r>
          </a:p>
          <a:p>
            <a:pPr lvl="1">
              <a:lnSpc>
                <a:spcPct val="80000"/>
              </a:lnSpc>
            </a:pPr>
            <a:r>
              <a:rPr lang="id-ID" sz="1600" dirty="0"/>
              <a:t>Contoh </a:t>
            </a:r>
            <a:r>
              <a:rPr lang="id-ID" sz="1600" dirty="0">
                <a:sym typeface="Wingdings" panose="05000000000000000000" pitchFamily="2" charset="2"/>
              </a:rPr>
              <a:t> candidat key untuk entitas pegawai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Nama </a:t>
            </a:r>
            <a:r>
              <a:rPr lang="id-ID" sz="1600" dirty="0"/>
              <a:t>(jika dapat dijamin kalau tidak ada nama yang sama antara satu baris dengan baris yang lain)</a:t>
            </a:r>
            <a:endParaRPr lang="en-US" sz="1600" dirty="0"/>
          </a:p>
          <a:p>
            <a:pPr lvl="2">
              <a:lnSpc>
                <a:spcPct val="80000"/>
              </a:lnSpc>
            </a:pPr>
            <a:r>
              <a:rPr lang="en-US" sz="1600" dirty="0"/>
              <a:t>NRP</a:t>
            </a:r>
            <a:endParaRPr lang="id-ID" sz="1600" dirty="0"/>
          </a:p>
          <a:p>
            <a:pPr>
              <a:lnSpc>
                <a:spcPct val="80000"/>
              </a:lnSpc>
            </a:pPr>
            <a:r>
              <a:rPr lang="id-ID" sz="1600" b="1" dirty="0">
                <a:solidFill>
                  <a:srgbClr val="00B0F0"/>
                </a:solidFill>
              </a:rPr>
              <a:t>Primary key</a:t>
            </a:r>
            <a:r>
              <a:rPr lang="id-ID" sz="1600" dirty="0">
                <a:solidFill>
                  <a:srgbClr val="25F552"/>
                </a:solidFill>
              </a:rPr>
              <a:t>:</a:t>
            </a:r>
            <a:r>
              <a:rPr lang="id-ID" sz="1600" dirty="0"/>
              <a:t> suatu candidat key yang dipilih menjadi kunci utama karena sering dijadikan acuan untuk mencari informasi, ringkas, menjadi keunikan suatu baris</a:t>
            </a:r>
          </a:p>
          <a:p>
            <a:pPr lvl="1">
              <a:lnSpc>
                <a:spcPct val="80000"/>
              </a:lnSpc>
            </a:pPr>
            <a:r>
              <a:rPr lang="id-ID" sz="1600" dirty="0"/>
              <a:t>Contoh : </a:t>
            </a:r>
            <a:r>
              <a:rPr lang="en-US" sz="1600" dirty="0">
                <a:solidFill>
                  <a:srgbClr val="CC66FF"/>
                </a:solidFill>
              </a:rPr>
              <a:t>NRP</a:t>
            </a:r>
            <a:r>
              <a:rPr lang="id-ID" sz="1600" dirty="0">
                <a:solidFill>
                  <a:srgbClr val="CC66FF"/>
                </a:solidFill>
              </a:rPr>
              <a:t> </a:t>
            </a:r>
            <a:r>
              <a:rPr lang="id-ID" sz="1600" dirty="0"/>
              <a:t>antara satu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 lain </a:t>
            </a:r>
            <a:r>
              <a:rPr lang="en-US" sz="1600" dirty="0" err="1"/>
              <a:t>pasti</a:t>
            </a:r>
            <a:r>
              <a:rPr lang="en-US" sz="1600" dirty="0"/>
              <a:t> </a:t>
            </a:r>
            <a:r>
              <a:rPr lang="en-US" sz="1600" dirty="0" err="1"/>
              <a:t>berbeda</a:t>
            </a:r>
            <a:r>
              <a:rPr lang="en-US" sz="1600" dirty="0"/>
              <a:t>. </a:t>
            </a:r>
          </a:p>
          <a:p>
            <a:pPr lvl="1">
              <a:lnSpc>
                <a:spcPct val="80000"/>
              </a:lnSpc>
            </a:pPr>
            <a:r>
              <a:rPr lang="id-ID" sz="1600" dirty="0"/>
              <a:t>Notasi : 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1D875-8931-4FBF-97A9-07DD165E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77" y="5404338"/>
            <a:ext cx="1306870" cy="6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84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14E8A7-204E-48E2-B05C-E76D736D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Relasi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772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F541-F8EA-4EFC-97F8-74BFF0DB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Relasi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A9EB-B18A-4A90-8BF6-1A6E187CBC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9725" y="2238375"/>
            <a:ext cx="5756275" cy="3937000"/>
          </a:xfrm>
        </p:spPr>
        <p:txBody>
          <a:bodyPr>
            <a:normAutofit/>
          </a:bodyPr>
          <a:lstStyle/>
          <a:p>
            <a:r>
              <a:rPr lang="en-ID" sz="2400" dirty="0" err="1"/>
              <a:t>Hubungan</a:t>
            </a:r>
            <a:r>
              <a:rPr lang="en-ID" sz="2400" dirty="0"/>
              <a:t> </a:t>
            </a:r>
            <a:r>
              <a:rPr lang="en-ID" sz="2400" dirty="0" err="1"/>
              <a:t>antara</a:t>
            </a:r>
            <a:r>
              <a:rPr lang="en-ID" sz="2400" dirty="0"/>
              <a:t> </a:t>
            </a:r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entitas</a:t>
            </a:r>
            <a:endParaRPr lang="en-ID" sz="2400" dirty="0"/>
          </a:p>
          <a:p>
            <a:r>
              <a:rPr lang="en-ID" sz="2400" dirty="0" err="1"/>
              <a:t>Relasi</a:t>
            </a:r>
            <a:r>
              <a:rPr lang="en-ID" sz="2400" dirty="0"/>
              <a:t> </a:t>
            </a:r>
            <a:r>
              <a:rPr lang="en-ID" sz="2400" dirty="0" err="1"/>
              <a:t>Kuat</a:t>
            </a:r>
            <a:endParaRPr lang="en-ID" sz="2400" dirty="0"/>
          </a:p>
          <a:p>
            <a:endParaRPr lang="en-ID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400" dirty="0"/>
          </a:p>
          <a:p>
            <a:r>
              <a:rPr lang="en-ID" sz="2400" dirty="0" err="1"/>
              <a:t>Relasi</a:t>
            </a:r>
            <a:r>
              <a:rPr lang="en-ID" sz="2400" dirty="0"/>
              <a:t> </a:t>
            </a:r>
            <a:r>
              <a:rPr lang="en-ID" sz="2400" dirty="0" err="1"/>
              <a:t>Lemah</a:t>
            </a:r>
            <a:endParaRPr lang="en-ID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6666A-87B3-44E6-8ED1-A0A2998037BE}"/>
              </a:ext>
            </a:extLst>
          </p:cNvPr>
          <p:cNvSpPr txBox="1"/>
          <p:nvPr/>
        </p:nvSpPr>
        <p:spPr>
          <a:xfrm>
            <a:off x="1762350" y="4900349"/>
            <a:ext cx="5582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Relasi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yang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menghubungkan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antara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entitas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dengan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entitas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lemah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2B0B1-C87A-47F0-8930-AFFAAC535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5"/>
          <a:stretch/>
        </p:blipFill>
        <p:spPr>
          <a:xfrm>
            <a:off x="1741806" y="3384186"/>
            <a:ext cx="5756275" cy="766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F2FDDB-E164-4472-8706-3FFB5BE98D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8"/>
          <a:stretch/>
        </p:blipFill>
        <p:spPr>
          <a:xfrm>
            <a:off x="1762350" y="5396550"/>
            <a:ext cx="5735731" cy="9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71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6FFE-5B14-44BC-8EDA-0F557C2C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Derajat</a:t>
            </a:r>
            <a:r>
              <a:rPr lang="en-ID" dirty="0"/>
              <a:t> </a:t>
            </a:r>
            <a:r>
              <a:rPr lang="en-ID" dirty="0" err="1"/>
              <a:t>Relasi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B17E-9B06-4D6E-BF1A-A3704EDABB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D" dirty="0" err="1"/>
              <a:t>Derajat</a:t>
            </a:r>
            <a:r>
              <a:rPr lang="en-ID" dirty="0"/>
              <a:t> </a:t>
            </a:r>
            <a:r>
              <a:rPr lang="en-ID" dirty="0" err="1"/>
              <a:t>Relasi</a:t>
            </a:r>
            <a:r>
              <a:rPr lang="en-ID" dirty="0"/>
              <a:t>: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berhubungan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relasi</a:t>
            </a:r>
            <a:endParaRPr lang="en-ID" dirty="0"/>
          </a:p>
          <a:p>
            <a:pPr lvl="1"/>
            <a:r>
              <a:rPr lang="en-ID" dirty="0"/>
              <a:t>Unary </a:t>
            </a:r>
            <a:r>
              <a:rPr lang="en-ID" dirty="0">
                <a:sym typeface="Wingdings" panose="05000000000000000000" pitchFamily="2" charset="2"/>
              </a:rPr>
              <a:t> 1 </a:t>
            </a:r>
            <a:r>
              <a:rPr lang="en-ID" dirty="0" err="1">
                <a:sym typeface="Wingdings" panose="05000000000000000000" pitchFamily="2" charset="2"/>
              </a:rPr>
              <a:t>entitas</a:t>
            </a:r>
            <a:endParaRPr lang="en-ID" dirty="0">
              <a:sym typeface="Wingdings" panose="05000000000000000000" pitchFamily="2" charset="2"/>
            </a:endParaRPr>
          </a:p>
          <a:p>
            <a:pPr lvl="1"/>
            <a:r>
              <a:rPr lang="en-ID" dirty="0">
                <a:sym typeface="Wingdings" panose="05000000000000000000" pitchFamily="2" charset="2"/>
              </a:rPr>
              <a:t>Binary  2 </a:t>
            </a:r>
            <a:r>
              <a:rPr lang="en-ID" dirty="0" err="1">
                <a:sym typeface="Wingdings" panose="05000000000000000000" pitchFamily="2" charset="2"/>
              </a:rPr>
              <a:t>entitas</a:t>
            </a:r>
            <a:endParaRPr lang="en-ID" dirty="0">
              <a:sym typeface="Wingdings" panose="05000000000000000000" pitchFamily="2" charset="2"/>
            </a:endParaRPr>
          </a:p>
          <a:p>
            <a:pPr lvl="1"/>
            <a:r>
              <a:rPr lang="en-ID" dirty="0">
                <a:sym typeface="Wingdings" panose="05000000000000000000" pitchFamily="2" charset="2"/>
              </a:rPr>
              <a:t>Ternary  &gt; 2 </a:t>
            </a:r>
            <a:r>
              <a:rPr lang="en-ID" dirty="0" err="1">
                <a:sym typeface="Wingdings" panose="05000000000000000000" pitchFamily="2" charset="2"/>
              </a:rPr>
              <a:t>entitas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02550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E51E-6BFB-450A-B5C2-8B263E49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Unary </a:t>
            </a:r>
            <a:r>
              <a:rPr lang="en-ID" dirty="0">
                <a:sym typeface="Wingdings" panose="05000000000000000000" pitchFamily="2" charset="2"/>
              </a:rPr>
              <a:t> 1 </a:t>
            </a:r>
            <a:r>
              <a:rPr lang="en-ID" dirty="0" err="1">
                <a:sym typeface="Wingdings" panose="05000000000000000000" pitchFamily="2" charset="2"/>
              </a:rPr>
              <a:t>entitas</a:t>
            </a:r>
            <a:endParaRPr lang="en-ID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92F800C-C4AF-45B1-A29B-F49DABA5B88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35" y="2695172"/>
            <a:ext cx="3296911" cy="285251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00A08-C2D5-4058-8EA1-B1F7CC56E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68" t="68692" r="5084" b="4768"/>
          <a:stretch/>
        </p:blipFill>
        <p:spPr>
          <a:xfrm>
            <a:off x="7233138" y="2695172"/>
            <a:ext cx="3847547" cy="199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4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E51E-6BFB-450A-B5C2-8B263E49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Binary </a:t>
            </a:r>
            <a:r>
              <a:rPr lang="en-ID" dirty="0">
                <a:sym typeface="Wingdings" panose="05000000000000000000" pitchFamily="2" charset="2"/>
              </a:rPr>
              <a:t> 2 </a:t>
            </a:r>
            <a:r>
              <a:rPr lang="en-ID" dirty="0" err="1">
                <a:sym typeface="Wingdings" panose="05000000000000000000" pitchFamily="2" charset="2"/>
              </a:rPr>
              <a:t>entitas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87A76E-182F-4CD2-9924-A0FBF71462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32" y="2935766"/>
            <a:ext cx="5836538" cy="92758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7BB1F0-9EF6-4C79-B96B-383568235D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33" t="73783" r="3135" b="6641"/>
          <a:stretch/>
        </p:blipFill>
        <p:spPr>
          <a:xfrm>
            <a:off x="3880339" y="4355604"/>
            <a:ext cx="7221415" cy="126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43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5404-BFB6-4CCC-80BF-2A4ACD99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Ternary </a:t>
            </a:r>
            <a:r>
              <a:rPr lang="en-ID" dirty="0">
                <a:sym typeface="Wingdings" panose="05000000000000000000" pitchFamily="2" charset="2"/>
              </a:rPr>
              <a:t> &gt;2 </a:t>
            </a:r>
            <a:r>
              <a:rPr lang="en-ID" dirty="0" err="1">
                <a:sym typeface="Wingdings" panose="05000000000000000000" pitchFamily="2" charset="2"/>
              </a:rPr>
              <a:t>entitas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32DAC7-2CFD-4E3A-8623-9CF1CFDB97F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8" y="2772465"/>
            <a:ext cx="4841672" cy="221052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17C07F-B476-436A-B2D7-D4A1B9DC9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39" r="2241" b="52838"/>
          <a:stretch/>
        </p:blipFill>
        <p:spPr>
          <a:xfrm>
            <a:off x="5486400" y="3678608"/>
            <a:ext cx="6244762" cy="224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34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DDC6-6028-4D51-A4D3-C09A1584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Kardinalitas</a:t>
            </a:r>
            <a:r>
              <a:rPr lang="en-ID" dirty="0"/>
              <a:t>: One-to-one</a:t>
            </a:r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A38DC981-88D2-4500-962E-F8C3B281AE4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32" y="2935766"/>
            <a:ext cx="5836538" cy="92758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0ADA3F-0303-496C-AD77-522E30840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33" t="73783" r="3135" b="6641"/>
          <a:stretch/>
        </p:blipFill>
        <p:spPr>
          <a:xfrm>
            <a:off x="3880339" y="4355604"/>
            <a:ext cx="7221415" cy="126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4EB5-6614-2A47-8A2C-CE4156B0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8AE5-A5E5-D541-961C-E1320DAD05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Konseptual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Conceptual Data Modeling (CDM)</a:t>
            </a:r>
          </a:p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r>
              <a:rPr lang="en-US" dirty="0" err="1"/>
              <a:t>Melengkapi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endParaRPr lang="en-US" dirty="0"/>
          </a:p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kunci</a:t>
            </a:r>
            <a:endParaRPr lang="en-US" dirty="0"/>
          </a:p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kardinalitas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81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5CA1-1DCE-48ED-9C3A-E17DEBAC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Kardinalitas</a:t>
            </a:r>
            <a:r>
              <a:rPr lang="en-ID" dirty="0"/>
              <a:t>: One-to-many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1280A5-04E4-4B0F-AED6-F9E30BA948E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69" y="2450156"/>
            <a:ext cx="5888729" cy="116055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6F7BBA-6ACC-46F3-8097-3308FADCFD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73" t="72831" r="38942" b="6190"/>
          <a:stretch/>
        </p:blipFill>
        <p:spPr>
          <a:xfrm>
            <a:off x="3259015" y="4001481"/>
            <a:ext cx="6561225" cy="12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93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7053-44B6-42F9-9A45-43AAEFF1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Kardinalitas</a:t>
            </a:r>
            <a:r>
              <a:rPr lang="en-ID" dirty="0"/>
              <a:t>: Many-to-many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4B90CD-20FA-4B27-9922-08D8926A62F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21" y="2695472"/>
            <a:ext cx="6278625" cy="116776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E6A11E-47C6-454B-AC95-13A5E4D10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390" r="60000" b="39960"/>
          <a:stretch/>
        </p:blipFill>
        <p:spPr>
          <a:xfrm>
            <a:off x="3364523" y="4615189"/>
            <a:ext cx="6642491" cy="12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35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14E8A7-204E-48E2-B05C-E76D736D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Partisipasi</a:t>
            </a:r>
            <a:r>
              <a:rPr lang="en-ID" dirty="0"/>
              <a:t> </a:t>
            </a:r>
            <a:r>
              <a:rPr lang="en-ID" dirty="0" err="1"/>
              <a:t>Entitas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6057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460E-24B5-470C-9888-C0EF4B05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1. </a:t>
            </a:r>
            <a:r>
              <a:rPr lang="en-ID" dirty="0" err="1"/>
              <a:t>Partisipasi</a:t>
            </a:r>
            <a:r>
              <a:rPr lang="en-ID" dirty="0"/>
              <a:t>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49476-666D-4FB9-95AD-5CE5645EC2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D" dirty="0" err="1">
                <a:solidFill>
                  <a:srgbClr val="0070C0"/>
                </a:solidFill>
              </a:rPr>
              <a:t>Semua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anggota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/>
              <a:t>DOSEN </a:t>
            </a:r>
            <a:r>
              <a:rPr lang="en-ID" dirty="0" err="1">
                <a:solidFill>
                  <a:srgbClr val="0070C0"/>
                </a:solidFill>
              </a:rPr>
              <a:t>harus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mengajar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sedikitnya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satu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/>
              <a:t>MATAKULIAH. </a:t>
            </a:r>
            <a:r>
              <a:rPr lang="en-ID" dirty="0" err="1"/>
              <a:t>Kardinalitas</a:t>
            </a:r>
            <a:r>
              <a:rPr lang="en-ID" dirty="0"/>
              <a:t> minimal </a:t>
            </a:r>
            <a:r>
              <a:rPr lang="en-ID" dirty="0" err="1"/>
              <a:t>adalah</a:t>
            </a:r>
            <a:r>
              <a:rPr lang="en-ID" dirty="0"/>
              <a:t> 1.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3ED4B-609F-4DC6-96B7-74AA411C3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9" y="3332701"/>
            <a:ext cx="4430371" cy="2148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09CB6F-6B49-4F5A-95A0-E338CE77CB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4709" r="2241" b="51293"/>
          <a:stretch/>
        </p:blipFill>
        <p:spPr>
          <a:xfrm>
            <a:off x="5313704" y="3563341"/>
            <a:ext cx="6444118" cy="23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14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422D-1179-4FC4-8520-A656677F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2. Partisipasi Parsial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1B72-1DB8-47BF-8CEE-F03CB8936C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D" dirty="0" err="1">
                <a:solidFill>
                  <a:srgbClr val="0070C0"/>
                </a:solidFill>
              </a:rPr>
              <a:t>Beberapa</a:t>
            </a:r>
            <a:r>
              <a:rPr lang="en-ID" dirty="0"/>
              <a:t> DOSEN </a:t>
            </a:r>
            <a:r>
              <a:rPr lang="en-ID" dirty="0" err="1">
                <a:solidFill>
                  <a:srgbClr val="0070C0"/>
                </a:solidFill>
              </a:rPr>
              <a:t>mengkoordinir</a:t>
            </a:r>
            <a:r>
              <a:rPr lang="en-ID" dirty="0"/>
              <a:t> </a:t>
            </a:r>
            <a:r>
              <a:rPr lang="en-ID" dirty="0" err="1"/>
              <a:t>rekan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>
                <a:solidFill>
                  <a:srgbClr val="FF0000"/>
                </a:solidFill>
              </a:rPr>
              <a:t>tidak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setiap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mengkoordinir</a:t>
            </a:r>
            <a:r>
              <a:rPr lang="en-ID" dirty="0"/>
              <a:t> </a:t>
            </a:r>
            <a:r>
              <a:rPr lang="en-ID" dirty="0" err="1"/>
              <a:t>rekannya</a:t>
            </a:r>
            <a:r>
              <a:rPr lang="en-ID" dirty="0"/>
              <a:t>. </a:t>
            </a:r>
            <a:r>
              <a:rPr lang="en-ID" dirty="0" err="1"/>
              <a:t>Kardinalitas</a:t>
            </a:r>
            <a:r>
              <a:rPr lang="en-ID" dirty="0"/>
              <a:t> minimal 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8F8AE-EDC6-4BF7-8612-B08A4422D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07" t="51432" r="34904" b="27563"/>
          <a:stretch/>
        </p:blipFill>
        <p:spPr>
          <a:xfrm>
            <a:off x="6928338" y="3678842"/>
            <a:ext cx="3676618" cy="1916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8491AE-35DB-421D-906F-2C4BDF706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37" y="3429000"/>
            <a:ext cx="2879448" cy="25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20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14E8A7-204E-48E2-B05C-E76D736D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ID" sz="4400" dirty="0" err="1"/>
              <a:t>Contoh</a:t>
            </a:r>
            <a:r>
              <a:rPr lang="en-ID" sz="4400" dirty="0"/>
              <a:t> Cara </a:t>
            </a:r>
            <a:r>
              <a:rPr lang="en-ID" sz="4400" dirty="0" err="1"/>
              <a:t>Membuat</a:t>
            </a:r>
            <a:r>
              <a:rPr lang="en-ID" sz="4400" dirty="0"/>
              <a:t> </a:t>
            </a:r>
            <a:r>
              <a:rPr lang="en-ID" sz="4400" dirty="0" err="1"/>
              <a:t>Relasi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300697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05C6-CF36-4CF1-84A1-F39057AC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E3B36-E193-4024-AD06-5F18914659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6556" y="1735015"/>
            <a:ext cx="11578887" cy="4205898"/>
          </a:xfrm>
        </p:spPr>
        <p:txBody>
          <a:bodyPr>
            <a:noAutofit/>
          </a:bodyPr>
          <a:lstStyle/>
          <a:p>
            <a:pPr marL="457200" indent="-457200">
              <a:lnSpc>
                <a:spcPts val="1800"/>
              </a:lnSpc>
              <a:buFont typeface="+mj-lt"/>
              <a:buAutoNum type="arabicPeriod"/>
            </a:pPr>
            <a:r>
              <a:rPr lang="en-US" sz="1800" dirty="0" err="1"/>
              <a:t>Perguruan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 A </a:t>
            </a:r>
            <a:r>
              <a:rPr lang="en-US" sz="1800" dirty="0" err="1"/>
              <a:t>memiliki</a:t>
            </a:r>
            <a:r>
              <a:rPr lang="en-US" sz="1800" dirty="0"/>
              <a:t> 5 </a:t>
            </a:r>
            <a:r>
              <a:rPr lang="en-US" sz="1800" dirty="0" err="1">
                <a:solidFill>
                  <a:srgbClr val="FF0000"/>
                </a:solidFill>
              </a:rPr>
              <a:t>fakultas</a:t>
            </a:r>
            <a:r>
              <a:rPr lang="en-US" sz="1800" dirty="0"/>
              <a:t>. </a:t>
            </a:r>
            <a:r>
              <a:rPr lang="en-US" sz="1800" dirty="0" err="1"/>
              <a:t>Tiap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fakultas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B0F0"/>
                </a:solidFill>
              </a:rPr>
              <a:t>terdiri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 err="1">
                <a:solidFill>
                  <a:srgbClr val="00B0F0"/>
                </a:solidFill>
              </a:rPr>
              <a:t>dari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paling </a:t>
            </a:r>
            <a:r>
              <a:rPr lang="en-US" sz="1800" dirty="0" err="1"/>
              <a:t>sedikit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Departemen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departemen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B0F0"/>
                </a:solidFill>
              </a:rPr>
              <a:t>dinaungi</a:t>
            </a:r>
            <a:r>
              <a:rPr lang="en-US" sz="1800" dirty="0"/>
              <a:t> oleh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fakultas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. </a:t>
            </a:r>
            <a:endParaRPr lang="id-ID" sz="1800" dirty="0"/>
          </a:p>
          <a:p>
            <a:pPr marL="457200" indent="-457200">
              <a:lnSpc>
                <a:spcPts val="1800"/>
              </a:lnSpc>
              <a:buFont typeface="+mj-lt"/>
              <a:buAutoNum type="arabicPeriod"/>
            </a:pPr>
            <a:r>
              <a:rPr lang="en-US" sz="1800" dirty="0" err="1"/>
              <a:t>Seorang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dosen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boleh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B0F0"/>
                </a:solidFill>
              </a:rPr>
              <a:t>bekerja</a:t>
            </a:r>
            <a:r>
              <a:rPr lang="en-US" sz="1800" dirty="0"/>
              <a:t> di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departemen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. </a:t>
            </a:r>
            <a:r>
              <a:rPr lang="en-US" sz="1800" dirty="0" err="1"/>
              <a:t>Namun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departemen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B0F0"/>
                </a:solidFill>
              </a:rPr>
              <a:t>mempekerjakan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dosen</a:t>
            </a:r>
            <a:r>
              <a:rPr lang="en-US" sz="1800" dirty="0"/>
              <a:t>. </a:t>
            </a:r>
            <a:endParaRPr lang="id-ID" sz="1800" dirty="0"/>
          </a:p>
          <a:p>
            <a:pPr marL="457200" indent="-457200">
              <a:lnSpc>
                <a:spcPts val="1800"/>
              </a:lnSpc>
              <a:buFont typeface="+mj-lt"/>
              <a:buAutoNum type="arabicPeriod"/>
            </a:pP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departemen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B0F0"/>
                </a:solidFill>
              </a:rPr>
              <a:t>dipimpin</a:t>
            </a:r>
            <a:r>
              <a:rPr lang="en-US" sz="1800" dirty="0"/>
              <a:t> oleh </a:t>
            </a:r>
            <a:r>
              <a:rPr lang="en-US" sz="1800" dirty="0" err="1"/>
              <a:t>seorang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dosen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kepala</a:t>
            </a:r>
            <a:r>
              <a:rPr lang="en-US" sz="1800" dirty="0"/>
              <a:t> </a:t>
            </a:r>
            <a:r>
              <a:rPr lang="en-US" sz="1800" dirty="0" err="1"/>
              <a:t>departemen</a:t>
            </a:r>
            <a:r>
              <a:rPr lang="en-US" sz="1800" dirty="0"/>
              <a:t>. </a:t>
            </a: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fakultas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juga </a:t>
            </a:r>
            <a:r>
              <a:rPr lang="en-US" sz="1800" dirty="0" err="1">
                <a:solidFill>
                  <a:srgbClr val="00B0F0"/>
                </a:solidFill>
              </a:rPr>
              <a:t>dikepalai</a:t>
            </a:r>
            <a:r>
              <a:rPr lang="en-US" sz="1800" dirty="0"/>
              <a:t> oleh </a:t>
            </a:r>
            <a:r>
              <a:rPr lang="en-US" sz="1800" dirty="0" err="1"/>
              <a:t>seorang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dosen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dekan</a:t>
            </a:r>
            <a:r>
              <a:rPr lang="en-US" sz="1800" dirty="0"/>
              <a:t>. </a:t>
            </a:r>
            <a:endParaRPr lang="id-ID" sz="1800" dirty="0"/>
          </a:p>
          <a:p>
            <a:pPr marL="457200" indent="-457200">
              <a:lnSpc>
                <a:spcPts val="1800"/>
              </a:lnSpc>
              <a:buFont typeface="+mj-lt"/>
              <a:buAutoNum type="arabicPeriod"/>
            </a:pP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departemen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00B0F0"/>
                </a:solidFill>
              </a:rPr>
              <a:t>memiliki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mahasiswa</a:t>
            </a:r>
            <a:r>
              <a:rPr lang="en-US" sz="1800" dirty="0"/>
              <a:t>, dan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mahasiswa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boleh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B0F0"/>
                </a:solidFill>
              </a:rPr>
              <a:t>terdaftar</a:t>
            </a:r>
            <a:r>
              <a:rPr lang="en-US" sz="1800" dirty="0"/>
              <a:t> di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departemen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. </a:t>
            </a:r>
            <a:endParaRPr lang="id-ID" sz="1800" dirty="0"/>
          </a:p>
          <a:p>
            <a:pPr marL="457200" indent="-457200">
              <a:lnSpc>
                <a:spcPts val="18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Semester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ajar</a:t>
            </a:r>
            <a:r>
              <a:rPr lang="en-US" sz="1800" dirty="0"/>
              <a:t> </a:t>
            </a:r>
            <a:r>
              <a:rPr lang="en-US" sz="1800" dirty="0" err="1"/>
              <a:t>dibagi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ajaran</a:t>
            </a:r>
            <a:r>
              <a:rPr lang="en-US" sz="1800" dirty="0"/>
              <a:t> dan </a:t>
            </a:r>
            <a:r>
              <a:rPr lang="en-US" sz="1800" dirty="0" err="1"/>
              <a:t>semesternya</a:t>
            </a:r>
            <a:r>
              <a:rPr lang="en-US" sz="1800" dirty="0"/>
              <a:t> (</a:t>
            </a:r>
            <a:r>
              <a:rPr lang="en-US" sz="1800" dirty="0" err="1"/>
              <a:t>gasal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genap</a:t>
            </a:r>
            <a:r>
              <a:rPr lang="en-US" sz="1800" dirty="0"/>
              <a:t>). </a:t>
            </a:r>
            <a:endParaRPr lang="id-ID" sz="1800" dirty="0"/>
          </a:p>
          <a:p>
            <a:pPr marL="457200" indent="-457200">
              <a:lnSpc>
                <a:spcPts val="1800"/>
              </a:lnSpc>
              <a:buFont typeface="+mj-lt"/>
              <a:buAutoNum type="arabicPeriod"/>
            </a:pPr>
            <a:r>
              <a:rPr lang="en-US" sz="1800" dirty="0"/>
              <a:t>Satu </a:t>
            </a:r>
            <a:r>
              <a:rPr lang="en-US" sz="1800" dirty="0" err="1">
                <a:solidFill>
                  <a:srgbClr val="FF0000"/>
                </a:solidFill>
              </a:rPr>
              <a:t>departemen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B0F0"/>
                </a:solidFill>
              </a:rPr>
              <a:t>menawarkan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matakuliah</a:t>
            </a:r>
            <a:r>
              <a:rPr lang="en-US" sz="1800" dirty="0"/>
              <a:t>. Satu </a:t>
            </a:r>
            <a:r>
              <a:rPr lang="en-US" sz="1800" dirty="0" err="1">
                <a:solidFill>
                  <a:srgbClr val="FF0000"/>
                </a:solidFill>
              </a:rPr>
              <a:t>matakuliah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B0F0"/>
                </a:solidFill>
              </a:rPr>
              <a:t>ditawarkan</a:t>
            </a:r>
            <a:r>
              <a:rPr lang="en-US" sz="1800" dirty="0"/>
              <a:t> oleh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departemen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. </a:t>
            </a:r>
            <a:endParaRPr lang="id-ID" sz="1800" dirty="0"/>
          </a:p>
          <a:p>
            <a:pPr marL="457200" indent="-457200">
              <a:lnSpc>
                <a:spcPts val="1800"/>
              </a:lnSpc>
              <a:buFont typeface="+mj-lt"/>
              <a:buAutoNum type="arabicPeriod"/>
            </a:pPr>
            <a:r>
              <a:rPr lang="en-US" sz="1800" dirty="0"/>
              <a:t>Satu </a:t>
            </a:r>
            <a:r>
              <a:rPr lang="en-US" sz="1800" dirty="0" err="1">
                <a:solidFill>
                  <a:srgbClr val="FF0000"/>
                </a:solidFill>
              </a:rPr>
              <a:t>matakuliah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B0F0"/>
                </a:solidFill>
              </a:rPr>
              <a:t>diambil</a:t>
            </a:r>
            <a:r>
              <a:rPr lang="en-US" sz="1800" dirty="0"/>
              <a:t> oleh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mahasiswa</a:t>
            </a:r>
            <a:r>
              <a:rPr lang="en-US" sz="1800" dirty="0"/>
              <a:t>. Di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semester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ajar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mahasiswa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B0F0"/>
                </a:solidFill>
              </a:rPr>
              <a:t>mengambil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matakuliah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di </a:t>
            </a:r>
            <a:r>
              <a:rPr lang="en-US" sz="1800" dirty="0" err="1">
                <a:solidFill>
                  <a:srgbClr val="FF0000"/>
                </a:solidFill>
              </a:rPr>
              <a:t>departemen</a:t>
            </a:r>
            <a:r>
              <a:rPr lang="en-US" sz="1800" dirty="0" err="1"/>
              <a:t>nya</a:t>
            </a:r>
            <a:r>
              <a:rPr lang="en-US" sz="1800" dirty="0"/>
              <a:t>. </a:t>
            </a:r>
            <a:endParaRPr lang="id-ID" sz="1800" dirty="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D50B87B5-0D2A-43DD-B664-00C017F77398}"/>
              </a:ext>
            </a:extLst>
          </p:cNvPr>
          <p:cNvSpPr/>
          <p:nvPr/>
        </p:nvSpPr>
        <p:spPr>
          <a:xfrm>
            <a:off x="4578096" y="329080"/>
            <a:ext cx="7107936" cy="444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  <a:defRPr/>
            </a:pPr>
            <a:r>
              <a:rPr lang="id-ID" sz="1600" b="1" dirty="0"/>
              <a:t>Langkah 1</a:t>
            </a:r>
            <a:r>
              <a:rPr lang="id-ID" sz="1600" dirty="0"/>
              <a:t>: tandai dan tentukan setiap </a:t>
            </a:r>
            <a:r>
              <a:rPr lang="id-ID" sz="1600" dirty="0">
                <a:solidFill>
                  <a:srgbClr val="00B0F0"/>
                </a:solidFill>
              </a:rPr>
              <a:t>hubungan</a:t>
            </a:r>
            <a:r>
              <a:rPr lang="id-ID" sz="1600" dirty="0"/>
              <a:t> yang diwakili oleh kata kerja yang ada di dalam ilustrasi tersebut beserta </a:t>
            </a:r>
            <a:r>
              <a:rPr lang="id-ID" sz="1600" dirty="0">
                <a:solidFill>
                  <a:srgbClr val="F95421"/>
                </a:solidFill>
              </a:rPr>
              <a:t>entitas</a:t>
            </a:r>
            <a:r>
              <a:rPr lang="id-ID" sz="1600" dirty="0"/>
              <a:t> yang berhubungan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9416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ECB6-4819-43EF-BB96-028F0C02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DA699-7F43-4446-B1CE-4D8BDDED90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481" y="1500555"/>
            <a:ext cx="11483795" cy="4674820"/>
          </a:xfrm>
        </p:spPr>
        <p:txBody>
          <a:bodyPr>
            <a:normAutofit/>
          </a:bodyPr>
          <a:lstStyle/>
          <a:p>
            <a:pPr marL="457200" indent="-457200">
              <a:lnSpc>
                <a:spcPts val="1800"/>
              </a:lnSpc>
              <a:buFont typeface="+mj-lt"/>
              <a:buAutoNum type="arabicPeriod" startAt="8"/>
            </a:pPr>
            <a:r>
              <a:rPr lang="en-US" sz="1800" dirty="0"/>
              <a:t>Satu </a:t>
            </a:r>
            <a:r>
              <a:rPr lang="en-US" sz="1800" dirty="0" err="1"/>
              <a:t>matakuliah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B0F0"/>
                </a:solidFill>
              </a:rPr>
              <a:t>diajarkan</a:t>
            </a:r>
            <a:r>
              <a:rPr lang="en-US" sz="1800" dirty="0"/>
              <a:t> oleh </a:t>
            </a:r>
            <a:r>
              <a:rPr lang="en-US" sz="1800" dirty="0" err="1">
                <a:solidFill>
                  <a:srgbClr val="FF0000"/>
                </a:solidFill>
              </a:rPr>
              <a:t>dosen</a:t>
            </a:r>
            <a:r>
              <a:rPr lang="en-US" sz="1800" dirty="0"/>
              <a:t> yang </a:t>
            </a:r>
            <a:r>
              <a:rPr lang="en-US" sz="1800" dirty="0" err="1"/>
              <a:t>berbeda</a:t>
            </a:r>
            <a:r>
              <a:rPr lang="en-US" sz="1800" dirty="0"/>
              <a:t>. </a:t>
            </a:r>
            <a:endParaRPr lang="id-ID" sz="1800" dirty="0"/>
          </a:p>
          <a:p>
            <a:pPr marL="457200" indent="-457200">
              <a:lnSpc>
                <a:spcPts val="1800"/>
              </a:lnSpc>
              <a:buFont typeface="+mj-lt"/>
              <a:buAutoNum type="arabicPeriod" startAt="8"/>
            </a:pP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dosen</a:t>
            </a:r>
            <a:r>
              <a:rPr lang="en-US" sz="1800" dirty="0"/>
              <a:t> </a:t>
            </a:r>
            <a:r>
              <a:rPr lang="en-US" sz="1800" dirty="0" err="1"/>
              <a:t>diwajibkan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B0F0"/>
                </a:solidFill>
              </a:rPr>
              <a:t>mengajar</a:t>
            </a:r>
            <a:r>
              <a:rPr lang="en-US" sz="1800" dirty="0"/>
              <a:t> paling </a:t>
            </a:r>
            <a:r>
              <a:rPr lang="en-US" sz="1800" dirty="0" err="1"/>
              <a:t>sedikit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matakuliah</a:t>
            </a:r>
            <a:r>
              <a:rPr lang="en-US" sz="1800" dirty="0"/>
              <a:t> di </a:t>
            </a:r>
            <a:r>
              <a:rPr lang="en-US" sz="1800" dirty="0" err="1">
                <a:solidFill>
                  <a:srgbClr val="FF0000"/>
                </a:solidFill>
              </a:rPr>
              <a:t>departemen</a:t>
            </a:r>
            <a:r>
              <a:rPr lang="en-US" sz="1800" dirty="0" err="1"/>
              <a:t>nya</a:t>
            </a:r>
            <a:r>
              <a:rPr lang="en-US" sz="1800" dirty="0"/>
              <a:t>. </a:t>
            </a:r>
            <a:endParaRPr lang="id-ID" sz="1800" dirty="0"/>
          </a:p>
          <a:p>
            <a:pPr marL="457200" indent="-457200">
              <a:lnSpc>
                <a:spcPts val="1800"/>
              </a:lnSpc>
              <a:buFont typeface="+mj-lt"/>
              <a:buAutoNum type="arabicPeriod" startAt="8"/>
            </a:pPr>
            <a:r>
              <a:rPr lang="en-US" sz="1800" dirty="0"/>
              <a:t>Karena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kemungkinan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yang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matakuliah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matakuliah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terdiri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 err="1"/>
              <a:t>dari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dosen</a:t>
            </a:r>
            <a:r>
              <a:rPr lang="en-US" sz="1800" dirty="0"/>
              <a:t> </a:t>
            </a:r>
            <a:r>
              <a:rPr lang="en-US" sz="1800" dirty="0" err="1"/>
              <a:t>pengajar</a:t>
            </a:r>
            <a:r>
              <a:rPr lang="en-US" sz="1800" dirty="0"/>
              <a:t> yang </a:t>
            </a:r>
            <a:r>
              <a:rPr lang="en-US" sz="1800" dirty="0" err="1"/>
              <a:t>berbeda-beda</a:t>
            </a:r>
            <a:r>
              <a:rPr lang="en-US" sz="1800" dirty="0"/>
              <a:t>. </a:t>
            </a:r>
            <a:endParaRPr lang="id-ID" sz="1800" dirty="0"/>
          </a:p>
          <a:p>
            <a:pPr marL="457200" indent="-457200">
              <a:lnSpc>
                <a:spcPts val="1800"/>
              </a:lnSpc>
              <a:buFont typeface="+mj-lt"/>
              <a:buAutoNum type="arabicPeriod" startAt="8"/>
            </a:pPr>
            <a:r>
              <a:rPr lang="en-US" sz="1800" dirty="0"/>
              <a:t>Ketika </a:t>
            </a:r>
            <a:r>
              <a:rPr lang="en-US" sz="1800" dirty="0" err="1">
                <a:solidFill>
                  <a:srgbClr val="FF0000"/>
                </a:solidFill>
              </a:rPr>
              <a:t>mahasiswa</a:t>
            </a:r>
            <a:r>
              <a:rPr lang="en-US" sz="1800" dirty="0"/>
              <a:t> </a:t>
            </a:r>
            <a:r>
              <a:rPr lang="en-US" sz="1800" dirty="0" err="1"/>
              <a:t>memilih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B0F0"/>
                </a:solidFill>
              </a:rPr>
              <a:t>mengambil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matakuliah</a:t>
            </a:r>
            <a:r>
              <a:rPr lang="en-US" sz="1800" dirty="0"/>
              <a:t>, </a:t>
            </a:r>
            <a:r>
              <a:rPr lang="en-US" sz="1800" dirty="0" err="1"/>
              <a:t>mahasiswa</a:t>
            </a:r>
            <a:r>
              <a:rPr lang="en-US" sz="1800" dirty="0"/>
              <a:t> juga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memilih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manakah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diikutinya</a:t>
            </a:r>
            <a:r>
              <a:rPr lang="en-US" sz="1800" dirty="0"/>
              <a:t>.</a:t>
            </a:r>
            <a:endParaRPr lang="id-ID" sz="1800" dirty="0"/>
          </a:p>
          <a:p>
            <a:pPr marL="457200" indent="-457200">
              <a:lnSpc>
                <a:spcPts val="1800"/>
              </a:lnSpc>
              <a:buFont typeface="+mj-lt"/>
              <a:buAutoNum type="arabicPeriod" startAt="8"/>
            </a:pPr>
            <a:r>
              <a:rPr lang="en-US" sz="1800" dirty="0"/>
              <a:t>Pada </a:t>
            </a:r>
            <a:r>
              <a:rPr lang="en-US" sz="1800" dirty="0" err="1"/>
              <a:t>akhir</a:t>
            </a:r>
            <a:r>
              <a:rPr lang="en-US" sz="1800" dirty="0"/>
              <a:t> </a:t>
            </a:r>
            <a:r>
              <a:rPr lang="en-US" sz="1800" dirty="0" err="1"/>
              <a:t>perkuliahan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dosen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mengisikan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tiap-tiap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mahasiswa</a:t>
            </a:r>
            <a:r>
              <a:rPr lang="en-US" sz="1800" dirty="0"/>
              <a:t> di </a:t>
            </a:r>
            <a:r>
              <a:rPr lang="en-US" sz="1800" dirty="0" err="1"/>
              <a:t>kelas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yang </a:t>
            </a:r>
            <a:r>
              <a:rPr lang="en-US" sz="1800" dirty="0" err="1"/>
              <a:t>diajarnya</a:t>
            </a:r>
            <a:endParaRPr lang="en-ID" sz="1800" dirty="0"/>
          </a:p>
          <a:p>
            <a:pPr marL="514350" indent="-514350">
              <a:buFont typeface="+mj-lt"/>
              <a:buAutoNum type="arabicPeriod" startAt="8"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678927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96B7-E126-4EC2-921F-4CD12B0D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2A74-185A-44EF-9221-AD424C01D0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C513A-05CF-4BB7-BCEC-DE47E3AA55C5}"/>
              </a:ext>
            </a:extLst>
          </p:cNvPr>
          <p:cNvSpPr txBox="1">
            <a:spLocks noChangeArrowheads="1"/>
          </p:cNvSpPr>
          <p:nvPr/>
        </p:nvSpPr>
        <p:spPr>
          <a:xfrm>
            <a:off x="2028581" y="965992"/>
            <a:ext cx="5976938" cy="503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id-ID" sz="2000"/>
              <a:t>Identifikasi hubungan antara entitas</a:t>
            </a:r>
          </a:p>
          <a:p>
            <a:endParaRPr lang="en-US" sz="2000"/>
          </a:p>
        </p:txBody>
      </p:sp>
      <p:graphicFrame>
        <p:nvGraphicFramePr>
          <p:cNvPr id="5" name="Group 339">
            <a:extLst>
              <a:ext uri="{FF2B5EF4-FFF2-40B4-BE49-F238E27FC236}">
                <a16:creationId xmlns:a16="http://schemas.microsoft.com/office/drawing/2014/main" id="{5B25CC78-E70B-42AA-8556-195C017FBA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649307"/>
              </p:ext>
            </p:extLst>
          </p:nvPr>
        </p:nvGraphicFramePr>
        <p:xfrm>
          <a:off x="6134344" y="3129730"/>
          <a:ext cx="3959225" cy="2835337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94FF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Entitas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4FF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94FF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94FF1"/>
                          </a:solidFill>
                          <a:effectLst/>
                          <a:latin typeface="Arial" charset="0"/>
                          <a:cs typeface="Arial" charset="0"/>
                        </a:rPr>
                        <a:t>Hubungan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294FF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94FF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Entitas 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294FF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Fakultas</a:t>
                      </a: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terdiri dari</a:t>
                      </a: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Dosen</a:t>
                      </a: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bekerja di</a:t>
                      </a: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dipimpin</a:t>
                      </a: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Dosen</a:t>
                      </a: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Fakultas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dikepalai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Dosen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memiliki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Mahasiswa</a:t>
                      </a: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menawarkan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Matakuliah</a:t>
                      </a: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Mahasiswa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mengambil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Matakuliah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, Semester Ajar</a:t>
                      </a: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Dosen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mengajar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Matakuliah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, Semester Ajar</a:t>
                      </a: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AutoShape 333">
            <a:extLst>
              <a:ext uri="{FF2B5EF4-FFF2-40B4-BE49-F238E27FC236}">
                <a16:creationId xmlns:a16="http://schemas.microsoft.com/office/drawing/2014/main" id="{9B438757-22CA-47B6-87CA-C662CC5775E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84367" y="2234094"/>
            <a:ext cx="449573" cy="1097914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A56EBB1C-5190-4CD0-BD9E-CDB0039761EE}"/>
              </a:ext>
            </a:extLst>
          </p:cNvPr>
          <p:cNvSpPr txBox="1">
            <a:spLocks/>
          </p:cNvSpPr>
          <p:nvPr/>
        </p:nvSpPr>
        <p:spPr bwMode="auto">
          <a:xfrm>
            <a:off x="8042031" y="5868192"/>
            <a:ext cx="2133600" cy="457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B797134E-9DB0-41CF-B1BE-2F64740B84E4}" type="slidenum">
              <a:rPr 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3F4E3-F610-434E-9976-03AA8B440258}"/>
              </a:ext>
            </a:extLst>
          </p:cNvPr>
          <p:cNvSpPr txBox="1"/>
          <p:nvPr/>
        </p:nvSpPr>
        <p:spPr>
          <a:xfrm>
            <a:off x="6134344" y="1604156"/>
            <a:ext cx="4264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relasi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, </a:t>
            </a:r>
            <a:r>
              <a:rPr lang="en-US" sz="1400" dirty="0" err="1"/>
              <a:t>diambil</a:t>
            </a:r>
            <a:r>
              <a:rPr lang="en-US" sz="1400" dirty="0"/>
              <a:t> </a:t>
            </a:r>
            <a:r>
              <a:rPr lang="en-US" sz="1400" dirty="0" err="1"/>
              <a:t>salah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relasi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memilki</a:t>
            </a:r>
            <a:r>
              <a:rPr lang="en-US" sz="1400" dirty="0"/>
              <a:t> </a:t>
            </a:r>
            <a:r>
              <a:rPr lang="en-US" sz="1400" dirty="0" err="1"/>
              <a:t>kesamaan</a:t>
            </a:r>
            <a:r>
              <a:rPr lang="en-US" sz="1400" dirty="0"/>
              <a:t> proses </a:t>
            </a:r>
            <a:r>
              <a:rPr lang="en-US" sz="1400" dirty="0" err="1"/>
              <a:t>bisnis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digabung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-&gt; </a:t>
            </a:r>
            <a:r>
              <a:rPr lang="en-US" sz="1400" dirty="0" err="1"/>
              <a:t>relasi</a:t>
            </a:r>
            <a:r>
              <a:rPr lang="en-US" sz="1400" dirty="0"/>
              <a:t> Ternary</a:t>
            </a:r>
          </a:p>
        </p:txBody>
      </p:sp>
      <p:graphicFrame>
        <p:nvGraphicFramePr>
          <p:cNvPr id="9" name="Group 324">
            <a:extLst>
              <a:ext uri="{FF2B5EF4-FFF2-40B4-BE49-F238E27FC236}">
                <a16:creationId xmlns:a16="http://schemas.microsoft.com/office/drawing/2014/main" id="{2E43AAA5-6F54-46F7-87A2-C0FF6C3799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247133"/>
              </p:ext>
            </p:extLst>
          </p:nvPr>
        </p:nvGraphicFramePr>
        <p:xfrm>
          <a:off x="1834579" y="1362232"/>
          <a:ext cx="4038600" cy="4801235"/>
        </p:xfrm>
        <a:graphic>
          <a:graphicData uri="http://schemas.openxmlformats.org/drawingml/2006/table">
            <a:tbl>
              <a:tblPr/>
              <a:tblGrid>
                <a:gridCol w="1147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94FF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Entitas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4FF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94FF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94FF1"/>
                          </a:solidFill>
                          <a:effectLst/>
                          <a:latin typeface="Arial" charset="0"/>
                          <a:cs typeface="Arial" charset="0"/>
                        </a:rPr>
                        <a:t>Hubungan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294FF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94FF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Entitas 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294FF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Fakultas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terdiri dari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dinaungi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Fakultas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Dosen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bekerja di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mempekerjakan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Dosen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dipimpin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Dosen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Fakultas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dikepalai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Dosen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memiliki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Mahasiswa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Mahasiswa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terdaftar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menawarkan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Matakuliah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Matakuliah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ditawarkan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Matakuliah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diambil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Mahasiswa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Mahasiswa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mengambil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Semester Ajar, Matakuliah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Matakuliah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diajarkan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Dosen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Dosen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mengajar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Matakuliah, Semester Ajar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Mahasiswa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mengambil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Matakuliah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609F74A3-9736-4670-A7F3-C9227C0BECA2}"/>
              </a:ext>
            </a:extLst>
          </p:cNvPr>
          <p:cNvGrpSpPr/>
          <p:nvPr/>
        </p:nvGrpSpPr>
        <p:grpSpPr>
          <a:xfrm>
            <a:off x="5156591" y="1740255"/>
            <a:ext cx="1116253" cy="391950"/>
            <a:chOff x="3667760" y="2115701"/>
            <a:chExt cx="1116253" cy="39195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A61F43-FB13-458D-AE2D-A3152B68CFE2}"/>
                </a:ext>
              </a:extLst>
            </p:cNvPr>
            <p:cNvCxnSpPr/>
            <p:nvPr/>
          </p:nvCxnSpPr>
          <p:spPr>
            <a:xfrm flipV="1">
              <a:off x="3667760" y="2115701"/>
              <a:ext cx="1116253" cy="14663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70CED1-D610-468A-B8E0-084F4A466636}"/>
                </a:ext>
              </a:extLst>
            </p:cNvPr>
            <p:cNvCxnSpPr/>
            <p:nvPr/>
          </p:nvCxnSpPr>
          <p:spPr>
            <a:xfrm flipV="1">
              <a:off x="3667760" y="2115701"/>
              <a:ext cx="1116253" cy="39195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9F588D-D853-4A28-8F39-61C4D3B02B2A}"/>
              </a:ext>
            </a:extLst>
          </p:cNvPr>
          <p:cNvGrpSpPr/>
          <p:nvPr/>
        </p:nvGrpSpPr>
        <p:grpSpPr>
          <a:xfrm>
            <a:off x="5522351" y="1961354"/>
            <a:ext cx="750493" cy="3698240"/>
            <a:chOff x="4033520" y="2336800"/>
            <a:chExt cx="750493" cy="369824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9DE780-3494-4639-A61B-6BF1C149F778}"/>
                </a:ext>
              </a:extLst>
            </p:cNvPr>
            <p:cNvCxnSpPr/>
            <p:nvPr/>
          </p:nvCxnSpPr>
          <p:spPr>
            <a:xfrm flipV="1">
              <a:off x="4155440" y="2336800"/>
              <a:ext cx="628573" cy="3698240"/>
            </a:xfrm>
            <a:prstGeom prst="line">
              <a:avLst/>
            </a:prstGeom>
            <a:ln w="190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40C29D-EEF5-4DBB-90BB-142A6FF22953}"/>
                </a:ext>
              </a:extLst>
            </p:cNvPr>
            <p:cNvCxnSpPr/>
            <p:nvPr/>
          </p:nvCxnSpPr>
          <p:spPr>
            <a:xfrm flipV="1">
              <a:off x="4033520" y="2336800"/>
              <a:ext cx="750493" cy="2936240"/>
            </a:xfrm>
            <a:prstGeom prst="line">
              <a:avLst/>
            </a:prstGeom>
            <a:ln w="190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A23F07-33A7-4DDE-B44A-BB4714D945DF}"/>
              </a:ext>
            </a:extLst>
          </p:cNvPr>
          <p:cNvGrpSpPr/>
          <p:nvPr/>
        </p:nvGrpSpPr>
        <p:grpSpPr>
          <a:xfrm>
            <a:off x="1677807" y="2132205"/>
            <a:ext cx="4328160" cy="3931920"/>
            <a:chOff x="188976" y="2507651"/>
            <a:chExt cx="4328160" cy="393192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46264-DD4A-4386-AAF5-2C8C2018ED8B}"/>
                </a:ext>
              </a:extLst>
            </p:cNvPr>
            <p:cNvCxnSpPr/>
            <p:nvPr/>
          </p:nvCxnSpPr>
          <p:spPr>
            <a:xfrm>
              <a:off x="195072" y="2507651"/>
              <a:ext cx="4279392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E63B5B-6161-4190-956D-CC01A405FADF}"/>
                </a:ext>
              </a:extLst>
            </p:cNvPr>
            <p:cNvCxnSpPr/>
            <p:nvPr/>
          </p:nvCxnSpPr>
          <p:spPr>
            <a:xfrm>
              <a:off x="195072" y="3038003"/>
              <a:ext cx="4279392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F5AA59-BAE7-43C0-9343-A495900B63C7}"/>
                </a:ext>
              </a:extLst>
            </p:cNvPr>
            <p:cNvCxnSpPr/>
            <p:nvPr/>
          </p:nvCxnSpPr>
          <p:spPr>
            <a:xfrm>
              <a:off x="237744" y="4147475"/>
              <a:ext cx="4279392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C4B036B-FC98-4C1B-9BF8-8AEDE797F0C6}"/>
                </a:ext>
              </a:extLst>
            </p:cNvPr>
            <p:cNvCxnSpPr/>
            <p:nvPr/>
          </p:nvCxnSpPr>
          <p:spPr>
            <a:xfrm>
              <a:off x="219456" y="4677827"/>
              <a:ext cx="4279392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D2642E-639D-4C3D-B775-C3C0C9835694}"/>
                </a:ext>
              </a:extLst>
            </p:cNvPr>
            <p:cNvCxnSpPr/>
            <p:nvPr/>
          </p:nvCxnSpPr>
          <p:spPr>
            <a:xfrm>
              <a:off x="237744" y="4939955"/>
              <a:ext cx="4279392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E6632E-9E11-439E-A73B-D523A1EDE1A2}"/>
                </a:ext>
              </a:extLst>
            </p:cNvPr>
            <p:cNvCxnSpPr/>
            <p:nvPr/>
          </p:nvCxnSpPr>
          <p:spPr>
            <a:xfrm>
              <a:off x="219456" y="5689763"/>
              <a:ext cx="4279392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B9ECEC-F008-4888-A03F-7F78AB978A20}"/>
                </a:ext>
              </a:extLst>
            </p:cNvPr>
            <p:cNvCxnSpPr/>
            <p:nvPr/>
          </p:nvCxnSpPr>
          <p:spPr>
            <a:xfrm>
              <a:off x="188976" y="6439571"/>
              <a:ext cx="4279392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228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05C6-CF36-4CF1-84A1-F39057AC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E3B36-E193-4024-AD06-5F18914659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6556" y="1735015"/>
            <a:ext cx="11578887" cy="4205898"/>
          </a:xfrm>
        </p:spPr>
        <p:txBody>
          <a:bodyPr>
            <a:noAutofit/>
          </a:bodyPr>
          <a:lstStyle/>
          <a:p>
            <a:pPr marL="457200" indent="-457200">
              <a:lnSpc>
                <a:spcPts val="1500"/>
              </a:lnSpc>
              <a:buFont typeface="+mj-lt"/>
              <a:buAutoNum type="arabicPeriod"/>
            </a:pPr>
            <a:r>
              <a:rPr lang="en-US" sz="1800" dirty="0" err="1"/>
              <a:t>Perguruan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 A </a:t>
            </a:r>
            <a:r>
              <a:rPr lang="en-US" sz="1800" dirty="0" err="1"/>
              <a:t>memiliki</a:t>
            </a:r>
            <a:r>
              <a:rPr lang="en-US" sz="1800" dirty="0"/>
              <a:t> 5 </a:t>
            </a:r>
            <a:r>
              <a:rPr lang="en-US" sz="1800" dirty="0" err="1"/>
              <a:t>fakultas</a:t>
            </a:r>
            <a:r>
              <a:rPr lang="en-US" sz="1800" dirty="0"/>
              <a:t>. </a:t>
            </a:r>
            <a:r>
              <a:rPr lang="en-US" sz="1800" dirty="0" err="1"/>
              <a:t>Tiap</a:t>
            </a:r>
            <a:r>
              <a:rPr lang="en-US" sz="1800" dirty="0"/>
              <a:t> </a:t>
            </a:r>
            <a:r>
              <a:rPr lang="en-US" sz="1800" dirty="0" err="1"/>
              <a:t>fakultas</a:t>
            </a:r>
            <a:r>
              <a:rPr lang="en-US" sz="1800" dirty="0"/>
              <a:t>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paling </a:t>
            </a:r>
            <a:r>
              <a:rPr lang="en-US" sz="1800" dirty="0" err="1"/>
              <a:t>sedikit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departemen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departemen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dinaungi</a:t>
            </a:r>
            <a:r>
              <a:rPr lang="en-US" sz="1800" dirty="0"/>
              <a:t> oleh </a:t>
            </a:r>
            <a:r>
              <a:rPr lang="en-US" sz="1800" dirty="0" err="1">
                <a:solidFill>
                  <a:srgbClr val="990099"/>
                </a:solidFill>
              </a:rPr>
              <a:t>satu</a:t>
            </a:r>
            <a:r>
              <a:rPr lang="en-US" sz="1800" dirty="0">
                <a:solidFill>
                  <a:srgbClr val="990099"/>
                </a:solidFill>
              </a:rPr>
              <a:t> </a:t>
            </a:r>
            <a:r>
              <a:rPr lang="en-US" sz="1800" dirty="0" err="1"/>
              <a:t>fakultas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. </a:t>
            </a:r>
            <a:endParaRPr lang="id-ID" sz="1800" dirty="0"/>
          </a:p>
          <a:p>
            <a:pPr marL="457200" indent="-457200">
              <a:lnSpc>
                <a:spcPts val="15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990099"/>
                </a:solidFill>
              </a:rPr>
              <a:t>Seorang</a:t>
            </a:r>
            <a:r>
              <a:rPr lang="en-US" sz="1800" dirty="0">
                <a:solidFill>
                  <a:srgbClr val="990099"/>
                </a:solidFill>
              </a:rPr>
              <a:t> </a:t>
            </a:r>
            <a:r>
              <a:rPr lang="en-US" sz="1800" dirty="0" err="1"/>
              <a:t>dosen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boleh</a:t>
            </a:r>
            <a:r>
              <a:rPr lang="en-US" sz="1800" dirty="0"/>
              <a:t> </a:t>
            </a:r>
            <a:r>
              <a:rPr lang="en-US" sz="1800" dirty="0" err="1"/>
              <a:t>bekerja</a:t>
            </a:r>
            <a:r>
              <a:rPr lang="en-US" sz="1800" dirty="0"/>
              <a:t> di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departemen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. </a:t>
            </a:r>
            <a:r>
              <a:rPr lang="en-US" sz="1800" dirty="0" err="1"/>
              <a:t>Namun</a:t>
            </a:r>
            <a:r>
              <a:rPr lang="en-US" sz="1800" dirty="0"/>
              <a:t>, </a:t>
            </a:r>
            <a:r>
              <a:rPr lang="en-US" sz="1800" dirty="0" err="1"/>
              <a:t>departemen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mempekerjakan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990099"/>
                </a:solidFill>
              </a:rPr>
              <a:t>banyak</a:t>
            </a:r>
            <a:r>
              <a:rPr lang="en-US" sz="1800" dirty="0">
                <a:solidFill>
                  <a:srgbClr val="990099"/>
                </a:solidFill>
              </a:rPr>
              <a:t> </a:t>
            </a:r>
            <a:r>
              <a:rPr lang="en-US" sz="1800" dirty="0" err="1"/>
              <a:t>dosen</a:t>
            </a:r>
            <a:r>
              <a:rPr lang="en-US" sz="1800" dirty="0"/>
              <a:t>. </a:t>
            </a:r>
            <a:endParaRPr lang="id-ID" sz="1800" dirty="0"/>
          </a:p>
          <a:p>
            <a:pPr marL="457200" indent="-457200">
              <a:lnSpc>
                <a:spcPts val="1500"/>
              </a:lnSpc>
              <a:buFont typeface="+mj-lt"/>
              <a:buAutoNum type="arabicPeriod"/>
            </a:pP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departemen</a:t>
            </a:r>
            <a:r>
              <a:rPr lang="en-US" sz="1800" dirty="0"/>
              <a:t> </a:t>
            </a:r>
            <a:r>
              <a:rPr lang="en-US" sz="1800" dirty="0" err="1"/>
              <a:t>dipimpin</a:t>
            </a:r>
            <a:r>
              <a:rPr lang="en-US" sz="1800" dirty="0"/>
              <a:t> oleh </a:t>
            </a:r>
            <a:r>
              <a:rPr lang="en-US" sz="1800" dirty="0" err="1">
                <a:solidFill>
                  <a:srgbClr val="990099"/>
                </a:solidFill>
              </a:rPr>
              <a:t>seorang</a:t>
            </a:r>
            <a:r>
              <a:rPr lang="en-US" sz="1800" dirty="0">
                <a:solidFill>
                  <a:srgbClr val="990099"/>
                </a:solidFill>
              </a:rPr>
              <a:t> </a:t>
            </a:r>
            <a:r>
              <a:rPr lang="en-US" sz="1800" dirty="0" err="1"/>
              <a:t>dosen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kepala</a:t>
            </a:r>
            <a:r>
              <a:rPr lang="en-US" sz="1800" dirty="0"/>
              <a:t> </a:t>
            </a:r>
            <a:r>
              <a:rPr lang="en-US" sz="1800" dirty="0" err="1"/>
              <a:t>departemen</a:t>
            </a:r>
            <a:r>
              <a:rPr lang="en-US" sz="1800" dirty="0"/>
              <a:t>. </a:t>
            </a: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fakultas</a:t>
            </a:r>
            <a:r>
              <a:rPr lang="en-US" sz="1800" dirty="0"/>
              <a:t> juga </a:t>
            </a:r>
            <a:r>
              <a:rPr lang="en-US" sz="1800" dirty="0" err="1"/>
              <a:t>dikepalai</a:t>
            </a:r>
            <a:r>
              <a:rPr lang="en-US" sz="1800" dirty="0"/>
              <a:t> oleh </a:t>
            </a:r>
            <a:r>
              <a:rPr lang="en-US" sz="1800" dirty="0" err="1">
                <a:solidFill>
                  <a:srgbClr val="990099"/>
                </a:solidFill>
              </a:rPr>
              <a:t>seorang</a:t>
            </a:r>
            <a:r>
              <a:rPr lang="en-US" sz="1800" dirty="0">
                <a:solidFill>
                  <a:srgbClr val="990099"/>
                </a:solidFill>
              </a:rPr>
              <a:t> </a:t>
            </a:r>
            <a:r>
              <a:rPr lang="en-US" sz="1800" dirty="0" err="1"/>
              <a:t>dosen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dekan</a:t>
            </a:r>
            <a:r>
              <a:rPr lang="en-US" sz="1800" dirty="0"/>
              <a:t>. </a:t>
            </a:r>
            <a:endParaRPr lang="id-ID" sz="1800" dirty="0"/>
          </a:p>
          <a:p>
            <a:pPr marL="457200" indent="-457200">
              <a:lnSpc>
                <a:spcPts val="1500"/>
              </a:lnSpc>
              <a:buFont typeface="+mj-lt"/>
              <a:buAutoNum type="arabicPeriod"/>
            </a:pP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departemen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990099"/>
                </a:solidFill>
              </a:rPr>
              <a:t>beberapa</a:t>
            </a:r>
            <a:r>
              <a:rPr lang="en-US" sz="1800" dirty="0">
                <a:solidFill>
                  <a:srgbClr val="990099"/>
                </a:solidFill>
              </a:rPr>
              <a:t> </a:t>
            </a:r>
            <a:r>
              <a:rPr lang="en-US" sz="1800" dirty="0" err="1"/>
              <a:t>mahasiswa</a:t>
            </a:r>
            <a:r>
              <a:rPr lang="en-US" sz="1800" dirty="0"/>
              <a:t>, dan </a:t>
            </a:r>
            <a:r>
              <a:rPr lang="en-US" sz="1800" dirty="0" err="1">
                <a:solidFill>
                  <a:srgbClr val="990099"/>
                </a:solidFill>
              </a:rPr>
              <a:t>satu</a:t>
            </a:r>
            <a:r>
              <a:rPr lang="en-US" sz="1800" dirty="0">
                <a:solidFill>
                  <a:srgbClr val="990099"/>
                </a:solidFill>
              </a:rPr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boleh</a:t>
            </a:r>
            <a:r>
              <a:rPr lang="en-US" sz="1800" dirty="0"/>
              <a:t> </a:t>
            </a:r>
            <a:r>
              <a:rPr lang="en-US" sz="1800" dirty="0" err="1"/>
              <a:t>terdaftar</a:t>
            </a:r>
            <a:r>
              <a:rPr lang="en-US" sz="1800" dirty="0"/>
              <a:t> di </a:t>
            </a:r>
            <a:r>
              <a:rPr lang="en-US" sz="1800" dirty="0" err="1">
                <a:solidFill>
                  <a:srgbClr val="990099"/>
                </a:solidFill>
              </a:rPr>
              <a:t>satu</a:t>
            </a:r>
            <a:r>
              <a:rPr lang="en-US" sz="1800" dirty="0">
                <a:solidFill>
                  <a:srgbClr val="990099"/>
                </a:solidFill>
              </a:rPr>
              <a:t> </a:t>
            </a:r>
            <a:r>
              <a:rPr lang="en-US" sz="1800" dirty="0" err="1"/>
              <a:t>departemen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. </a:t>
            </a:r>
            <a:endParaRPr lang="id-ID" sz="1800" dirty="0"/>
          </a:p>
          <a:p>
            <a:pPr marL="457200" indent="-457200">
              <a:lnSpc>
                <a:spcPts val="1500"/>
              </a:lnSpc>
              <a:buFont typeface="+mj-lt"/>
              <a:buAutoNum type="arabicPeriod"/>
            </a:pPr>
            <a:r>
              <a:rPr lang="en-US" sz="1800" dirty="0"/>
              <a:t>Semester ajar </a:t>
            </a:r>
            <a:r>
              <a:rPr lang="en-US" sz="1800" dirty="0" err="1"/>
              <a:t>dibagi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ajaran</a:t>
            </a:r>
            <a:r>
              <a:rPr lang="en-US" sz="1800" dirty="0"/>
              <a:t> dan </a:t>
            </a:r>
            <a:r>
              <a:rPr lang="en-US" sz="1800" dirty="0" err="1"/>
              <a:t>semesternya</a:t>
            </a:r>
            <a:r>
              <a:rPr lang="en-US" sz="1800" dirty="0"/>
              <a:t> (</a:t>
            </a:r>
            <a:r>
              <a:rPr lang="en-US" sz="1800" dirty="0" err="1"/>
              <a:t>gasal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genap</a:t>
            </a:r>
            <a:r>
              <a:rPr lang="en-US" sz="1800" dirty="0"/>
              <a:t>). </a:t>
            </a:r>
            <a:endParaRPr lang="id-ID" sz="1800" dirty="0"/>
          </a:p>
          <a:p>
            <a:pPr marL="457200" indent="-457200">
              <a:lnSpc>
                <a:spcPts val="15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990099"/>
                </a:solidFill>
              </a:rPr>
              <a:t>Satu </a:t>
            </a:r>
            <a:r>
              <a:rPr lang="en-US" sz="1800" dirty="0" err="1">
                <a:solidFill>
                  <a:srgbClr val="FF0000"/>
                </a:solidFill>
              </a:rPr>
              <a:t>departemen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990099"/>
                </a:solidFill>
              </a:rPr>
              <a:t>menawarkan</a:t>
            </a:r>
            <a:r>
              <a:rPr lang="en-US" sz="1800" dirty="0">
                <a:solidFill>
                  <a:srgbClr val="990099"/>
                </a:solidFill>
              </a:rPr>
              <a:t> </a:t>
            </a:r>
            <a:r>
              <a:rPr lang="en-US" sz="1800" dirty="0" err="1">
                <a:solidFill>
                  <a:srgbClr val="990099"/>
                </a:solidFill>
              </a:rPr>
              <a:t>beberapa</a:t>
            </a:r>
            <a:r>
              <a:rPr lang="en-US" sz="1800" dirty="0">
                <a:solidFill>
                  <a:srgbClr val="990099"/>
                </a:solidFill>
              </a:rPr>
              <a:t> </a:t>
            </a:r>
            <a:r>
              <a:rPr lang="en-US" sz="1800" dirty="0" err="1"/>
              <a:t>matakuliah</a:t>
            </a:r>
            <a:r>
              <a:rPr lang="en-US" sz="1800" dirty="0"/>
              <a:t>. </a:t>
            </a:r>
            <a:r>
              <a:rPr lang="en-US" sz="1800" dirty="0">
                <a:solidFill>
                  <a:srgbClr val="990099"/>
                </a:solidFill>
              </a:rPr>
              <a:t>Satu </a:t>
            </a:r>
            <a:r>
              <a:rPr lang="en-US" sz="1800" dirty="0" err="1"/>
              <a:t>matakuliah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ditawarkan</a:t>
            </a:r>
            <a:r>
              <a:rPr lang="en-US" sz="1800" dirty="0"/>
              <a:t> oleh </a:t>
            </a:r>
            <a:r>
              <a:rPr lang="en-US" sz="1800" dirty="0" err="1">
                <a:solidFill>
                  <a:srgbClr val="990099"/>
                </a:solidFill>
              </a:rPr>
              <a:t>satu</a:t>
            </a:r>
            <a:r>
              <a:rPr lang="en-US" sz="1800" dirty="0">
                <a:solidFill>
                  <a:srgbClr val="990099"/>
                </a:solidFill>
              </a:rPr>
              <a:t> </a:t>
            </a:r>
            <a:r>
              <a:rPr lang="en-US" sz="1800" dirty="0" err="1"/>
              <a:t>departemen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. </a:t>
            </a:r>
            <a:endParaRPr lang="id-ID" sz="1800" dirty="0">
              <a:solidFill>
                <a:srgbClr val="990099"/>
              </a:solidFill>
            </a:endParaRPr>
          </a:p>
          <a:p>
            <a:pPr marL="457200" indent="-457200">
              <a:lnSpc>
                <a:spcPts val="15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990099"/>
                </a:solidFill>
              </a:rPr>
              <a:t>Satu </a:t>
            </a:r>
            <a:r>
              <a:rPr lang="en-US" sz="1800" dirty="0" err="1"/>
              <a:t>matakuliah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diambil</a:t>
            </a:r>
            <a:r>
              <a:rPr lang="en-US" sz="1800" dirty="0"/>
              <a:t> oleh </a:t>
            </a:r>
            <a:r>
              <a:rPr lang="en-US" sz="1800" dirty="0" err="1">
                <a:solidFill>
                  <a:srgbClr val="990099"/>
                </a:solidFill>
              </a:rPr>
              <a:t>beberapa</a:t>
            </a:r>
            <a:r>
              <a:rPr lang="en-US" sz="1800" dirty="0">
                <a:solidFill>
                  <a:srgbClr val="990099"/>
                </a:solidFill>
              </a:rPr>
              <a:t> </a:t>
            </a:r>
            <a:r>
              <a:rPr lang="en-US" sz="1800" dirty="0" err="1"/>
              <a:t>mahasiswa</a:t>
            </a:r>
            <a:r>
              <a:rPr lang="en-US" sz="1800" dirty="0"/>
              <a:t>. Di </a:t>
            </a:r>
            <a:r>
              <a:rPr lang="en-US" sz="1800" dirty="0" err="1"/>
              <a:t>setiap</a:t>
            </a:r>
            <a:r>
              <a:rPr lang="en-US" sz="1800" dirty="0"/>
              <a:t> semester ajar,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990099"/>
                </a:solidFill>
              </a:rPr>
              <a:t>beberapa</a:t>
            </a:r>
            <a:r>
              <a:rPr lang="en-US" sz="1800" dirty="0">
                <a:solidFill>
                  <a:srgbClr val="990099"/>
                </a:solidFill>
              </a:rPr>
              <a:t> </a:t>
            </a:r>
            <a:r>
              <a:rPr lang="en-US" sz="1800" dirty="0" err="1"/>
              <a:t>matakuliah</a:t>
            </a:r>
            <a:r>
              <a:rPr lang="en-US" sz="1800" dirty="0"/>
              <a:t> di </a:t>
            </a:r>
            <a:r>
              <a:rPr lang="en-US" sz="1800" dirty="0" err="1"/>
              <a:t>departemennya</a:t>
            </a:r>
            <a:r>
              <a:rPr lang="en-US" sz="1800" dirty="0"/>
              <a:t>. </a:t>
            </a:r>
            <a:endParaRPr lang="id-ID" sz="1800" dirty="0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685AA0C6-F8A0-48E5-B46E-892D2B46BDED}"/>
              </a:ext>
            </a:extLst>
          </p:cNvPr>
          <p:cNvSpPr/>
          <p:nvPr/>
        </p:nvSpPr>
        <p:spPr>
          <a:xfrm>
            <a:off x="4719341" y="329080"/>
            <a:ext cx="7107936" cy="444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  <a:defRPr/>
            </a:pPr>
            <a:r>
              <a:rPr lang="id-ID" sz="1600" b="1" dirty="0"/>
              <a:t>Langkah 2</a:t>
            </a:r>
            <a:r>
              <a:rPr lang="id-ID" sz="1600" dirty="0"/>
              <a:t>: Identifikasikan </a:t>
            </a:r>
            <a:r>
              <a:rPr lang="id-ID" sz="1600" b="1" dirty="0">
                <a:solidFill>
                  <a:srgbClr val="990099"/>
                </a:solidFill>
              </a:rPr>
              <a:t>rasio kardinalitas </a:t>
            </a:r>
            <a:r>
              <a:rPr lang="id-ID" sz="1600" dirty="0"/>
              <a:t>dari setiap </a:t>
            </a:r>
            <a:r>
              <a:rPr lang="id-ID" sz="1600" b="1" dirty="0">
                <a:solidFill>
                  <a:srgbClr val="00B0F0"/>
                </a:solidFill>
              </a:rPr>
              <a:t>hubungan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4827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0978-3BC2-4DB2-B3FC-0B18F429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Perancangan</a:t>
            </a:r>
            <a:r>
              <a:rPr lang="en-ID" dirty="0"/>
              <a:t> Basis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0DF36E-0BBA-42DB-82E0-06E03F53BEC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10125098"/>
              </p:ext>
            </p:extLst>
          </p:nvPr>
        </p:nvGraphicFramePr>
        <p:xfrm>
          <a:off x="339725" y="2238375"/>
          <a:ext cx="11579225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6831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9E64-5235-4AAF-8F62-9DA97FC7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86F98-4B24-4051-BDDD-A374C33642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481" y="1746738"/>
            <a:ext cx="11483795" cy="4428636"/>
          </a:xfrm>
        </p:spPr>
        <p:txBody>
          <a:bodyPr>
            <a:normAutofit/>
          </a:bodyPr>
          <a:lstStyle/>
          <a:p>
            <a:pPr marL="457200" indent="-457200">
              <a:lnSpc>
                <a:spcPts val="1500"/>
              </a:lnSpc>
              <a:buFont typeface="+mj-lt"/>
              <a:buAutoNum type="arabicPeriod" startAt="8"/>
            </a:pPr>
            <a:r>
              <a:rPr lang="en-US" sz="1800" dirty="0">
                <a:solidFill>
                  <a:srgbClr val="990099"/>
                </a:solidFill>
              </a:rPr>
              <a:t>Satu </a:t>
            </a:r>
            <a:r>
              <a:rPr lang="en-US" sz="1800" dirty="0" err="1"/>
              <a:t>matakuliah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diajarkan</a:t>
            </a:r>
            <a:r>
              <a:rPr lang="en-US" sz="1800" dirty="0"/>
              <a:t> oleh </a:t>
            </a:r>
            <a:r>
              <a:rPr lang="en-US" sz="1800" dirty="0" err="1"/>
              <a:t>dosen</a:t>
            </a:r>
            <a:r>
              <a:rPr lang="en-US" sz="1800" dirty="0"/>
              <a:t> yang </a:t>
            </a:r>
            <a:r>
              <a:rPr lang="en-US" sz="1800" dirty="0" err="1"/>
              <a:t>berbeda</a:t>
            </a:r>
            <a:r>
              <a:rPr lang="en-US" sz="1800" dirty="0"/>
              <a:t>. </a:t>
            </a:r>
            <a:endParaRPr lang="id-ID" sz="1800" dirty="0"/>
          </a:p>
          <a:p>
            <a:pPr marL="457200" indent="-457200">
              <a:lnSpc>
                <a:spcPts val="1500"/>
              </a:lnSpc>
              <a:buFont typeface="+mj-lt"/>
              <a:buAutoNum type="arabicPeriod" startAt="8"/>
            </a:pP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dosen</a:t>
            </a:r>
            <a:r>
              <a:rPr lang="en-US" sz="1800" dirty="0"/>
              <a:t> </a:t>
            </a:r>
            <a:r>
              <a:rPr lang="en-US" sz="1800" dirty="0" err="1"/>
              <a:t>diwajibkan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mengajar</a:t>
            </a:r>
            <a:r>
              <a:rPr lang="en-US" sz="1800" dirty="0"/>
              <a:t> paling </a:t>
            </a:r>
            <a:r>
              <a:rPr lang="en-US" sz="1800" dirty="0" err="1"/>
              <a:t>sedikit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990099"/>
                </a:solidFill>
              </a:rPr>
              <a:t>satu</a:t>
            </a:r>
            <a:r>
              <a:rPr lang="en-US" sz="1800" dirty="0">
                <a:solidFill>
                  <a:srgbClr val="990099"/>
                </a:solidFill>
              </a:rPr>
              <a:t> </a:t>
            </a:r>
            <a:r>
              <a:rPr lang="en-US" sz="1800" dirty="0" err="1"/>
              <a:t>matakuliah</a:t>
            </a:r>
            <a:r>
              <a:rPr lang="en-US" sz="1800" dirty="0"/>
              <a:t> di </a:t>
            </a:r>
            <a:r>
              <a:rPr lang="en-US" sz="1800" dirty="0" err="1"/>
              <a:t>departemennya</a:t>
            </a:r>
            <a:r>
              <a:rPr lang="en-US" sz="1800" dirty="0"/>
              <a:t>. </a:t>
            </a:r>
            <a:endParaRPr lang="id-ID" sz="1800" dirty="0"/>
          </a:p>
          <a:p>
            <a:pPr marL="457200" indent="-457200">
              <a:lnSpc>
                <a:spcPts val="1500"/>
              </a:lnSpc>
              <a:buFont typeface="+mj-lt"/>
              <a:buAutoNum type="arabicPeriod" startAt="8"/>
            </a:pPr>
            <a:r>
              <a:rPr lang="en-US" sz="1800" dirty="0"/>
              <a:t>Karena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kemungkinan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yang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matakuliah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990099"/>
                </a:solidFill>
              </a:rPr>
              <a:t>banyak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matakuliah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 err="1">
                <a:solidFill>
                  <a:srgbClr val="990099"/>
                </a:solidFill>
              </a:rPr>
              <a:t>beberapa</a:t>
            </a:r>
            <a:r>
              <a:rPr lang="en-US" sz="1800" dirty="0">
                <a:solidFill>
                  <a:srgbClr val="990099"/>
                </a:solidFill>
              </a:rPr>
              <a:t> </a:t>
            </a:r>
            <a:r>
              <a:rPr lang="en-US" sz="1800" dirty="0" err="1"/>
              <a:t>kelas</a:t>
            </a:r>
            <a:r>
              <a:rPr lang="en-US" sz="1800" dirty="0"/>
              <a:t>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dosen</a:t>
            </a:r>
            <a:r>
              <a:rPr lang="en-US" sz="1800" dirty="0"/>
              <a:t> </a:t>
            </a:r>
            <a:r>
              <a:rPr lang="en-US" sz="1800" dirty="0" err="1"/>
              <a:t>pengajar</a:t>
            </a:r>
            <a:r>
              <a:rPr lang="en-US" sz="1800" dirty="0"/>
              <a:t> yang </a:t>
            </a:r>
            <a:r>
              <a:rPr lang="en-US" sz="1800" dirty="0" err="1"/>
              <a:t>berbeda-beda</a:t>
            </a:r>
            <a:r>
              <a:rPr lang="en-US" sz="1800" dirty="0"/>
              <a:t>. </a:t>
            </a:r>
            <a:endParaRPr lang="id-ID" sz="1800" dirty="0"/>
          </a:p>
          <a:p>
            <a:pPr marL="457200" indent="-457200">
              <a:lnSpc>
                <a:spcPts val="1500"/>
              </a:lnSpc>
              <a:buFont typeface="+mj-lt"/>
              <a:buAutoNum type="arabicPeriod" startAt="8"/>
            </a:pPr>
            <a:r>
              <a:rPr lang="en-US" sz="1800" dirty="0"/>
              <a:t>Ketika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memilih</a:t>
            </a:r>
            <a:r>
              <a:rPr lang="en-US" sz="1800" dirty="0"/>
              <a:t>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matakuliah</a:t>
            </a:r>
            <a:r>
              <a:rPr lang="en-US" sz="1800" dirty="0"/>
              <a:t>, </a:t>
            </a:r>
            <a:r>
              <a:rPr lang="en-US" sz="1800" dirty="0" err="1"/>
              <a:t>mahasiswa</a:t>
            </a:r>
            <a:r>
              <a:rPr lang="en-US" sz="1800" dirty="0"/>
              <a:t> juga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memilih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manakah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diikutinya</a:t>
            </a:r>
            <a:r>
              <a:rPr lang="en-US" sz="1800" dirty="0"/>
              <a:t>. </a:t>
            </a:r>
            <a:endParaRPr lang="id-ID" sz="1800" dirty="0"/>
          </a:p>
          <a:p>
            <a:pPr marL="457200" indent="-457200">
              <a:lnSpc>
                <a:spcPts val="1500"/>
              </a:lnSpc>
              <a:buFont typeface="+mj-lt"/>
              <a:buAutoNum type="arabicPeriod" startAt="8"/>
            </a:pPr>
            <a:r>
              <a:rPr lang="en-US" sz="1800" dirty="0"/>
              <a:t>Pada </a:t>
            </a:r>
            <a:r>
              <a:rPr lang="en-US" sz="1800" dirty="0" err="1"/>
              <a:t>akhir</a:t>
            </a:r>
            <a:r>
              <a:rPr lang="en-US" sz="1800" dirty="0"/>
              <a:t> </a:t>
            </a:r>
            <a:r>
              <a:rPr lang="en-US" sz="1800" dirty="0" err="1"/>
              <a:t>perkuliahan</a:t>
            </a:r>
            <a:r>
              <a:rPr lang="en-US" sz="1800" dirty="0"/>
              <a:t>, </a:t>
            </a:r>
            <a:r>
              <a:rPr lang="en-US" sz="1800" dirty="0" err="1"/>
              <a:t>dosen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mengisikan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tiap-tiap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di </a:t>
            </a:r>
            <a:r>
              <a:rPr lang="en-US" sz="1800" dirty="0" err="1"/>
              <a:t>kelas</a:t>
            </a:r>
            <a:r>
              <a:rPr lang="en-US" sz="1800" dirty="0"/>
              <a:t> yang </a:t>
            </a:r>
            <a:r>
              <a:rPr lang="en-US" sz="1800" dirty="0" err="1"/>
              <a:t>diajarnya</a:t>
            </a:r>
            <a:r>
              <a:rPr lang="en-US" sz="1800" dirty="0"/>
              <a:t>.</a:t>
            </a:r>
          </a:p>
          <a:p>
            <a:pPr marL="514350" indent="-514350">
              <a:buFont typeface="+mj-lt"/>
              <a:buAutoNum type="arabicPeriod" startAt="8"/>
            </a:pP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665140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08078"/>
            <a:ext cx="8229600" cy="558800"/>
          </a:xfrm>
        </p:spPr>
        <p:txBody>
          <a:bodyPr>
            <a:normAutofit fontScale="90000"/>
          </a:bodyPr>
          <a:lstStyle/>
          <a:p>
            <a:r>
              <a:rPr lang="id-ID" dirty="0"/>
              <a:t>Contoh Cara Membuat Relasi (</a:t>
            </a:r>
            <a:r>
              <a:rPr lang="en-US" dirty="0"/>
              <a:t>2</a:t>
            </a:r>
            <a:r>
              <a:rPr lang="id-ID" dirty="0"/>
              <a:t>)</a:t>
            </a:r>
            <a:endParaRPr lang="en-US" sz="4000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65668" y="558800"/>
            <a:ext cx="7272338" cy="5032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id-ID" sz="2000" dirty="0"/>
              <a:t>Identifikasi </a:t>
            </a:r>
            <a:r>
              <a:rPr lang="id-ID" sz="2000" b="1" dirty="0">
                <a:solidFill>
                  <a:srgbClr val="990099"/>
                </a:solidFill>
              </a:rPr>
              <a:t>rasio kardinalitas</a:t>
            </a:r>
            <a:r>
              <a:rPr lang="id-ID" sz="2000" dirty="0"/>
              <a:t> dari setiap hubungan</a:t>
            </a:r>
            <a:r>
              <a:rPr lang="en-US" sz="2000" dirty="0"/>
              <a:t> (min, max)</a:t>
            </a:r>
            <a:endParaRPr lang="id-ID" sz="2000" dirty="0"/>
          </a:p>
          <a:p>
            <a:endParaRPr lang="en-US" sz="2000" dirty="0"/>
          </a:p>
        </p:txBody>
      </p:sp>
      <p:sp>
        <p:nvSpPr>
          <p:cNvPr id="49245" name="Slide Number Placeholder 3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08E585-84CE-40EC-A04C-D9CDF4E42800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41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2" name="Group 3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606268"/>
              </p:ext>
            </p:extLst>
          </p:nvPr>
        </p:nvGraphicFramePr>
        <p:xfrm>
          <a:off x="1784962" y="1016332"/>
          <a:ext cx="5758838" cy="6400800"/>
        </p:xfrm>
        <a:graphic>
          <a:graphicData uri="http://schemas.openxmlformats.org/drawingml/2006/table">
            <a:tbl>
              <a:tblPr/>
              <a:tblGrid>
                <a:gridCol w="1058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Entitas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Banyaknya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Entitas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 yang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berpartisipasi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(Min, Max)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Hubungan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Banyaknya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Entitas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2 yang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berpartisipasi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(Min, Max)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Entitas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Fakultas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terdiri dari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(1,1)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(1,1)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dinaungi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Fakultas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Dosen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(1,1)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bekerja di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mempekerjakan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(1,1)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Dosen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(1,1)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dipimpin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(0,1)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Dosen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Fakultas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(1,1)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dikepalai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(0,1)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Dosen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memiliki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(1,1)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Mahasiswa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Mahasiswa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(1,1)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terdaftar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menawarkan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(1,1)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Matakuliah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Matakuliah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ditawarkan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Departemen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Matakuliah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diambil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Mahasiswa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Mahasiswa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mengambil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Semester Ajar, Matakuliah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Matakuliah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diajarkan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Dosen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mengajar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Matakuliah, Semester Ajar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Mahasiswa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mengambil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Matakuliah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7565390" y="5709920"/>
            <a:ext cx="440690" cy="294640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565390" y="2385798"/>
            <a:ext cx="359410" cy="447040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6201F-718A-4814-8E0D-A8AA48225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8" y="4677620"/>
            <a:ext cx="3591060" cy="1741120"/>
          </a:xfrm>
          <a:prstGeom prst="rect">
            <a:avLst/>
          </a:prstGeom>
        </p:spPr>
      </p:pic>
      <p:pic>
        <p:nvPicPr>
          <p:cNvPr id="19" name="Content Placeholder 8">
            <a:extLst>
              <a:ext uri="{FF2B5EF4-FFF2-40B4-BE49-F238E27FC236}">
                <a16:creationId xmlns:a16="http://schemas.microsoft.com/office/drawing/2014/main" id="{0BBB1881-220A-4B38-9703-15712F3E0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321035"/>
            <a:ext cx="4050046" cy="79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64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19C4-4EF6-40EA-8D68-286E1DA2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1130-4235-4BC4-AD38-8450CF3EF6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D" dirty="0"/>
              <a:t>Chen’s Notation ERD</a:t>
            </a:r>
          </a:p>
          <a:p>
            <a:pPr lvl="1"/>
            <a:r>
              <a:rPr lang="en-ID" dirty="0"/>
              <a:t>Trial: </a:t>
            </a:r>
            <a:r>
              <a:rPr lang="en-ID" dirty="0" err="1"/>
              <a:t>Edraw</a:t>
            </a:r>
            <a:r>
              <a:rPr lang="en-ID" dirty="0"/>
              <a:t> (15 </a:t>
            </a:r>
            <a:r>
              <a:rPr lang="en-ID" dirty="0" err="1"/>
              <a:t>hari</a:t>
            </a:r>
            <a:r>
              <a:rPr lang="en-ID" dirty="0"/>
              <a:t>)</a:t>
            </a:r>
          </a:p>
          <a:p>
            <a:pPr lvl="1"/>
            <a:r>
              <a:rPr lang="en-ID" dirty="0"/>
              <a:t>Free Open Source: </a:t>
            </a:r>
          </a:p>
          <a:p>
            <a:pPr lvl="2"/>
            <a:r>
              <a:rPr lang="en-ID" dirty="0" err="1"/>
              <a:t>TerraER</a:t>
            </a:r>
            <a:r>
              <a:rPr lang="en-ID" dirty="0"/>
              <a:t> (</a:t>
            </a:r>
            <a:r>
              <a:rPr lang="en-ID" dirty="0">
                <a:hlinkClick r:id="rId2"/>
              </a:rPr>
              <a:t>http://www.terraer.com.br/</a:t>
            </a:r>
            <a:r>
              <a:rPr lang="en-ID" dirty="0"/>
              <a:t>)</a:t>
            </a:r>
          </a:p>
          <a:p>
            <a:pPr lvl="2"/>
            <a:r>
              <a:rPr lang="en-ID" dirty="0" err="1"/>
              <a:t>Dia</a:t>
            </a:r>
            <a:r>
              <a:rPr lang="en-ID" dirty="0"/>
              <a:t> (</a:t>
            </a:r>
            <a:r>
              <a:rPr lang="en-ID" dirty="0">
                <a:hlinkClick r:id="rId3"/>
              </a:rPr>
              <a:t>https://www.learndb.com/databases/drawing-er-diagrams-with-dia-tool-using-chen-notation</a:t>
            </a:r>
            <a:r>
              <a:rPr lang="en-ID" dirty="0"/>
              <a:t>) </a:t>
            </a:r>
          </a:p>
          <a:p>
            <a:r>
              <a:rPr lang="en-ID" dirty="0"/>
              <a:t>CDM</a:t>
            </a:r>
          </a:p>
          <a:p>
            <a:pPr lvl="1"/>
            <a:r>
              <a:rPr lang="en-ID" dirty="0"/>
              <a:t>License: </a:t>
            </a:r>
            <a:r>
              <a:rPr lang="en-ID" dirty="0" err="1"/>
              <a:t>PowerDesigner</a:t>
            </a:r>
            <a:r>
              <a:rPr lang="en-ID" dirty="0"/>
              <a:t> (Sybase)</a:t>
            </a:r>
          </a:p>
          <a:p>
            <a:pPr lvl="1"/>
            <a:r>
              <a:rPr lang="en-ID" dirty="0"/>
              <a:t>Open source: </a:t>
            </a:r>
            <a:r>
              <a:rPr lang="en-ID" dirty="0" err="1"/>
              <a:t>StarUML</a:t>
            </a:r>
            <a:r>
              <a:rPr lang="en-ID"/>
              <a:t> (</a:t>
            </a:r>
            <a:r>
              <a:rPr lang="en-ID">
                <a:hlinkClick r:id="rId4"/>
              </a:rPr>
              <a:t>http://staruml.io/download</a:t>
            </a:r>
            <a:r>
              <a:rPr lang="en-ID"/>
              <a:t>)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8426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4A5EA0-7F77-44D8-AB9F-EF926289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/>
              <a:t>- TERIMA KASIH -</a:t>
            </a:r>
          </a:p>
        </p:txBody>
      </p:sp>
    </p:spTree>
    <p:extLst>
      <p:ext uri="{BB962C8B-B14F-4D97-AF65-F5344CB8AC3E}">
        <p14:creationId xmlns:p14="http://schemas.microsoft.com/office/powerpoint/2010/main" val="379911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D2CC-229D-46FB-A7E5-FA916541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Perancangan</a:t>
            </a:r>
            <a:r>
              <a:rPr lang="en-ID" dirty="0"/>
              <a:t> </a:t>
            </a:r>
            <a:r>
              <a:rPr lang="en-ID" dirty="0" err="1"/>
              <a:t>Konseptual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D122-E901-43D5-B24C-270FCFA873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Content Placeholder 10">
            <a:extLst>
              <a:ext uri="{FF2B5EF4-FFF2-40B4-BE49-F238E27FC236}">
                <a16:creationId xmlns:a16="http://schemas.microsoft.com/office/drawing/2014/main" id="{46A98E73-6B7C-4057-85AE-909B7D287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80692"/>
              </p:ext>
            </p:extLst>
          </p:nvPr>
        </p:nvGraphicFramePr>
        <p:xfrm>
          <a:off x="711200" y="1760604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Hexagon 5">
            <a:hlinkClick r:id="rId7" action="ppaction://hlinksldjump"/>
            <a:extLst>
              <a:ext uri="{FF2B5EF4-FFF2-40B4-BE49-F238E27FC236}">
                <a16:creationId xmlns:a16="http://schemas.microsoft.com/office/drawing/2014/main" id="{2A606332-7D60-4CCE-A1D8-9A0301E29419}"/>
              </a:ext>
            </a:extLst>
          </p:cNvPr>
          <p:cNvSpPr/>
          <p:nvPr/>
        </p:nvSpPr>
        <p:spPr>
          <a:xfrm>
            <a:off x="4055735" y="4663612"/>
            <a:ext cx="1663485" cy="563296"/>
          </a:xfrm>
          <a:prstGeom prst="hexag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CDM Diagram</a:t>
            </a:r>
          </a:p>
        </p:txBody>
      </p:sp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56C58B19-DC61-46B1-9094-88129A3D1032}"/>
              </a:ext>
            </a:extLst>
          </p:cNvPr>
          <p:cNvSpPr/>
          <p:nvPr/>
        </p:nvSpPr>
        <p:spPr>
          <a:xfrm>
            <a:off x="5820146" y="5619508"/>
            <a:ext cx="6098584" cy="63448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Hanya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Fokus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pada </a:t>
            </a:r>
            <a:r>
              <a:rPr lang="en-US" b="1" dirty="0" err="1">
                <a:solidFill>
                  <a:schemeClr val="tx1"/>
                </a:solidFill>
              </a:rPr>
              <a:t>membangun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konsep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berdasarkan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kebutuhan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bisnis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tanpa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membahas</a:t>
            </a:r>
            <a:r>
              <a:rPr lang="en-US" b="1" dirty="0">
                <a:solidFill>
                  <a:schemeClr val="tx1"/>
                </a:solidFill>
              </a:rPr>
              <a:t> software dan hardware</a:t>
            </a:r>
          </a:p>
        </p:txBody>
      </p:sp>
    </p:spTree>
    <p:extLst>
      <p:ext uri="{BB962C8B-B14F-4D97-AF65-F5344CB8AC3E}">
        <p14:creationId xmlns:p14="http://schemas.microsoft.com/office/powerpoint/2010/main" val="18634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9CB2-5113-4EF3-B409-F7236E3B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200" dirty="0"/>
              <a:t>Langkah-Langkah </a:t>
            </a:r>
            <a:r>
              <a:rPr lang="en-ID" sz="3200" dirty="0" err="1"/>
              <a:t>Perancangan</a:t>
            </a:r>
            <a:r>
              <a:rPr lang="en-ID" sz="3200" dirty="0"/>
              <a:t> 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5FBC-BE10-4122-B078-CBECD01F61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91355" y="273603"/>
            <a:ext cx="7560717" cy="5901772"/>
          </a:xfrm>
        </p:spPr>
        <p:txBody>
          <a:bodyPr/>
          <a:lstStyle/>
          <a:p>
            <a:endParaRPr lang="en-ID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0E9F5B6C-3C28-480B-9D20-5ECC9A8F0A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702718"/>
              </p:ext>
            </p:extLst>
          </p:nvPr>
        </p:nvGraphicFramePr>
        <p:xfrm>
          <a:off x="4930166" y="682625"/>
          <a:ext cx="6757742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329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FF2B-0C85-432D-9F49-CDF35953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/>
              <a:t>Langkah-Langkah </a:t>
            </a:r>
            <a:r>
              <a:rPr lang="en-ID" sz="2800" dirty="0" err="1"/>
              <a:t>Perancangan</a:t>
            </a:r>
            <a:r>
              <a:rPr lang="en-ID" sz="2800" dirty="0"/>
              <a:t> 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E65B-F9F9-49AE-A4A9-CC3C232E29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014F6686-12A6-49C0-93A2-3DDDC4A81BD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993774"/>
            <a:ext cx="8305800" cy="5181600"/>
            <a:chOff x="576" y="816"/>
            <a:chExt cx="5040" cy="312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08C54A79-A2F2-43F4-85E7-ADBEEE8E2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104"/>
              <a:ext cx="1056" cy="2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 b="1">
                  <a:latin typeface="Arial" panose="020B0604020202020204" pitchFamily="34" charset="0"/>
                </a:rPr>
                <a:t>Step 1</a:t>
              </a:r>
            </a:p>
            <a:p>
              <a:r>
                <a:rPr lang="en-US" sz="1200" b="1">
                  <a:latin typeface="Arial" panose="020B0604020202020204" pitchFamily="34" charset="0"/>
                </a:rPr>
                <a:t>Definisi Kebutuhan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9B18E5C-D3A6-4FE4-BFE1-2DD8686FF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818"/>
              <a:ext cx="1204" cy="2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 b="1">
                  <a:latin typeface="Arial" panose="020B0604020202020204" pitchFamily="34" charset="0"/>
                </a:rPr>
                <a:t>Step 2</a:t>
              </a:r>
            </a:p>
            <a:p>
              <a:r>
                <a:rPr lang="en-US" sz="1200" b="1">
                  <a:latin typeface="Arial" panose="020B0604020202020204" pitchFamily="34" charset="0"/>
                </a:rPr>
                <a:t>Rancangan Konseptual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94AA763B-C77A-48C0-8EC4-2E7E47F93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90"/>
              <a:ext cx="1166" cy="3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 b="1">
                  <a:latin typeface="Arial" panose="020B0604020202020204" pitchFamily="34" charset="0"/>
                </a:rPr>
                <a:t>Step 3</a:t>
              </a:r>
            </a:p>
            <a:p>
              <a:r>
                <a:rPr lang="en-US" sz="1200" b="1">
                  <a:latin typeface="Arial" panose="020B0604020202020204" pitchFamily="34" charset="0"/>
                </a:rPr>
                <a:t>Rancangan Implementasi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B2961394-E713-4799-AC86-87FAA1167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408"/>
              <a:ext cx="1200" cy="2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 b="1">
                  <a:latin typeface="Arial" panose="020B0604020202020204" pitchFamily="34" charset="0"/>
                </a:rPr>
                <a:t>Step 4</a:t>
              </a:r>
            </a:p>
            <a:p>
              <a:r>
                <a:rPr lang="en-US" sz="1200" b="1">
                  <a:latin typeface="Arial" panose="020B0604020202020204" pitchFamily="34" charset="0"/>
                </a:rPr>
                <a:t>Rancangan Fisik</a:t>
              </a: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CADD13D5-A9D0-414D-8419-D666DAA0C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39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2EA5AD59-8521-419F-8B03-5950ABA01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11D3066A-E65C-488D-B9E2-A1217076F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83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4A7A0EF-3E66-427D-9A01-1427A979F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440"/>
              <a:ext cx="110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 b="1">
                  <a:latin typeface="Arial" panose="020B0604020202020204" pitchFamily="34" charset="0"/>
                </a:rPr>
                <a:t>Spesifikasi Kebutuhan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7B0BE761-A4AE-43FF-A3FF-4CB7FE965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160"/>
              <a:ext cx="99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 b="1">
                  <a:latin typeface="Arial" panose="020B0604020202020204" pitchFamily="34" charset="0"/>
                </a:rPr>
                <a:t>Arsitektur Informasi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ED639EA0-450E-4FE6-A3B4-9526F7072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853"/>
              <a:ext cx="1314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 b="1">
                  <a:latin typeface="Arial" panose="020B0604020202020204" pitchFamily="34" charset="0"/>
                </a:rPr>
                <a:t>Logical database structure </a:t>
              </a:r>
            </a:p>
            <a:p>
              <a:r>
                <a:rPr lang="en-US" sz="1200" b="1">
                  <a:latin typeface="Arial" panose="020B0604020202020204" pitchFamily="34" charset="0"/>
                </a:rPr>
                <a:t>(DBMS-processible)</a:t>
              </a:r>
            </a:p>
            <a:p>
              <a:r>
                <a:rPr lang="en-US" sz="1200" b="1">
                  <a:latin typeface="Arial" panose="020B0604020202020204" pitchFamily="34" charset="0"/>
                </a:rPr>
                <a:t>And application program </a:t>
              </a:r>
            </a:p>
            <a:p>
              <a:r>
                <a:rPr lang="en-US" sz="1200" b="1">
                  <a:latin typeface="Arial" panose="020B0604020202020204" pitchFamily="34" charset="0"/>
                </a:rPr>
                <a:t>specifications</a:t>
              </a: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10062D34-D6DC-438D-8185-7DC240B28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AFFAE176-4912-41BD-85E2-60C5FEB20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744"/>
              <a:ext cx="139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 b="1">
                  <a:latin typeface="Arial" panose="020B0604020202020204" pitchFamily="34" charset="0"/>
                </a:rPr>
                <a:t>Struktur Database Fisik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DE54A104-CD76-4D51-8608-E33D15C2A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05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D099E13D-96E7-4AB6-84C6-D632FBED2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AFD248C0-DBCE-4583-A518-D21ADF9A2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20">
              <a:extLst>
                <a:ext uri="{FF2B5EF4-FFF2-40B4-BE49-F238E27FC236}">
                  <a16:creationId xmlns:a16="http://schemas.microsoft.com/office/drawing/2014/main" id="{7B54C0A0-7FD9-4F0E-98F9-38C1C06AF2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064"/>
              <a:ext cx="816" cy="336"/>
              <a:chOff x="912" y="1968"/>
              <a:chExt cx="816" cy="336"/>
            </a:xfrm>
          </p:grpSpPr>
          <p:sp>
            <p:nvSpPr>
              <p:cNvPr id="34" name="Line 21">
                <a:extLst>
                  <a:ext uri="{FF2B5EF4-FFF2-40B4-BE49-F238E27FC236}">
                    <a16:creationId xmlns:a16="http://schemas.microsoft.com/office/drawing/2014/main" id="{01860F9A-29AA-4356-A5F7-3C98D7951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2">
                <a:extLst>
                  <a:ext uri="{FF2B5EF4-FFF2-40B4-BE49-F238E27FC236}">
                    <a16:creationId xmlns:a16="http://schemas.microsoft.com/office/drawing/2014/main" id="{F2A074A8-35ED-4BEB-90D1-C2B0E106F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0A6E4804-A9A4-4936-A5CB-586269AC8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05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07A0E1A5-4760-42F0-BEAA-B5CC888CA7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24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DE0B04AA-296C-4E97-BD6C-E79386AAF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64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>
              <a:extLst>
                <a:ext uri="{FF2B5EF4-FFF2-40B4-BE49-F238E27FC236}">
                  <a16:creationId xmlns:a16="http://schemas.microsoft.com/office/drawing/2014/main" id="{43FBFB32-3273-40B7-B590-F4C568A98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45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7">
              <a:extLst>
                <a:ext uri="{FF2B5EF4-FFF2-40B4-BE49-F238E27FC236}">
                  <a16:creationId xmlns:a16="http://schemas.microsoft.com/office/drawing/2014/main" id="{83C96345-81F9-4D07-87D4-B12D20958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25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8">
              <a:extLst>
                <a:ext uri="{FF2B5EF4-FFF2-40B4-BE49-F238E27FC236}">
                  <a16:creationId xmlns:a16="http://schemas.microsoft.com/office/drawing/2014/main" id="{E68C8905-AF27-49BE-B485-BFF304B67C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7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9">
              <a:extLst>
                <a:ext uri="{FF2B5EF4-FFF2-40B4-BE49-F238E27FC236}">
                  <a16:creationId xmlns:a16="http://schemas.microsoft.com/office/drawing/2014/main" id="{D7134D52-6006-4BD3-8930-6752075C3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504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0">
              <a:extLst>
                <a:ext uri="{FF2B5EF4-FFF2-40B4-BE49-F238E27FC236}">
                  <a16:creationId xmlns:a16="http://schemas.microsoft.com/office/drawing/2014/main" id="{82ED086A-0392-4564-BD3F-985BE5D23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60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31">
              <a:extLst>
                <a:ext uri="{FF2B5EF4-FFF2-40B4-BE49-F238E27FC236}">
                  <a16:creationId xmlns:a16="http://schemas.microsoft.com/office/drawing/2014/main" id="{AB63C0F9-6705-4A56-91E8-DFFF4CD76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816"/>
              <a:ext cx="112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 b="1">
                  <a:latin typeface="Arial" panose="020B0604020202020204" pitchFamily="34" charset="0"/>
                </a:rPr>
                <a:t>Kebutuhan Informasi Pemakai</a:t>
              </a:r>
            </a:p>
          </p:txBody>
        </p: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EFE846E4-78F8-45C1-AE87-5D6CD5653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00"/>
              <a:ext cx="95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 b="1">
                  <a:latin typeface="Arial" panose="020B0604020202020204" pitchFamily="34" charset="0"/>
                </a:rPr>
                <a:t>Enterprise Data Model</a:t>
              </a:r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F1A4A6FA-AD30-4DEC-B37F-657653640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4"/>
              <a:ext cx="129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 b="1">
                  <a:latin typeface="Arial" panose="020B0604020202020204" pitchFamily="34" charset="0"/>
                </a:rPr>
                <a:t>Memproses Kebutuhan</a:t>
              </a:r>
            </a:p>
          </p:txBody>
        </p:sp>
        <p:sp>
          <p:nvSpPr>
            <p:cNvPr id="32" name="Text Box 34">
              <a:extLst>
                <a:ext uri="{FF2B5EF4-FFF2-40B4-BE49-F238E27FC236}">
                  <a16:creationId xmlns:a16="http://schemas.microsoft.com/office/drawing/2014/main" id="{86589BE2-8A6A-496B-A43A-59A9308C9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" y="1920"/>
              <a:ext cx="1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 b="1">
                  <a:latin typeface="Arial" panose="020B0604020202020204" pitchFamily="34" charset="0"/>
                </a:rPr>
                <a:t>Karakteristik DBMS</a:t>
              </a:r>
            </a:p>
          </p:txBody>
        </p:sp>
        <p:sp>
          <p:nvSpPr>
            <p:cNvPr id="33" name="Text Box 35">
              <a:extLst>
                <a:ext uri="{FF2B5EF4-FFF2-40B4-BE49-F238E27FC236}">
                  <a16:creationId xmlns:a16="http://schemas.microsoft.com/office/drawing/2014/main" id="{0A4F43C5-245D-4751-9700-02E2B5975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504"/>
              <a:ext cx="1104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 b="1">
                  <a:latin typeface="Arial" panose="020B0604020202020204" pitchFamily="34" charset="0"/>
                </a:rPr>
                <a:t>Karakteristik Hardware / Operating </a:t>
              </a:r>
            </a:p>
            <a:p>
              <a:r>
                <a:rPr lang="en-US" sz="1200" b="1">
                  <a:latin typeface="Arial" panose="020B0604020202020204" pitchFamily="34" charset="0"/>
                </a:rPr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269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9CB2-5113-4EF3-B409-F7236E3B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200" i="1" dirty="0"/>
              <a:t>Stepwise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5FBC-BE10-4122-B078-CBECD01F61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0E9F5B6C-3C28-480B-9D20-5ECC9A8F0A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984860"/>
              </p:ext>
            </p:extLst>
          </p:nvPr>
        </p:nvGraphicFramePr>
        <p:xfrm>
          <a:off x="4777766" y="1029897"/>
          <a:ext cx="6619157" cy="415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7C21A-8357-4318-9D19-93DB9C164CFF}"/>
              </a:ext>
            </a:extLst>
          </p:cNvPr>
          <p:cNvCxnSpPr/>
          <p:nvPr/>
        </p:nvCxnSpPr>
        <p:spPr>
          <a:xfrm>
            <a:off x="3895898" y="2028348"/>
            <a:ext cx="1463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0E2E92-1D44-4FF2-AECC-1AC6AB6E0BAE}"/>
              </a:ext>
            </a:extLst>
          </p:cNvPr>
          <p:cNvSpPr txBox="1"/>
          <p:nvPr/>
        </p:nvSpPr>
        <p:spPr>
          <a:xfrm>
            <a:off x="3155311" y="1812904"/>
            <a:ext cx="1082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100" dirty="0">
                <a:solidFill>
                  <a:srgbClr val="FF0000"/>
                </a:solidFill>
              </a:rPr>
              <a:t>Stepwise Refinement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EA6AC0-6C02-4997-BA1B-A848C069DC6E}"/>
              </a:ext>
            </a:extLst>
          </p:cNvPr>
          <p:cNvCxnSpPr>
            <a:cxnSpLocks/>
          </p:cNvCxnSpPr>
          <p:nvPr/>
        </p:nvCxnSpPr>
        <p:spPr>
          <a:xfrm>
            <a:off x="3949621" y="3090047"/>
            <a:ext cx="19431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71BACF-1C58-41D3-A5E2-B6F9495BB9AE}"/>
              </a:ext>
            </a:extLst>
          </p:cNvPr>
          <p:cNvSpPr txBox="1"/>
          <p:nvPr/>
        </p:nvSpPr>
        <p:spPr>
          <a:xfrm>
            <a:off x="3209034" y="2874603"/>
            <a:ext cx="1082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100" dirty="0">
                <a:solidFill>
                  <a:srgbClr val="FF0000"/>
                </a:solidFill>
              </a:rPr>
              <a:t>Stepwise Refinement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11BC31-B762-4128-A5FF-D22F561112B2}"/>
              </a:ext>
            </a:extLst>
          </p:cNvPr>
          <p:cNvCxnSpPr>
            <a:cxnSpLocks/>
          </p:cNvCxnSpPr>
          <p:nvPr/>
        </p:nvCxnSpPr>
        <p:spPr>
          <a:xfrm>
            <a:off x="4046246" y="4175079"/>
            <a:ext cx="23164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6A3231-E341-4ACD-A2C2-07530C483A62}"/>
              </a:ext>
            </a:extLst>
          </p:cNvPr>
          <p:cNvSpPr txBox="1"/>
          <p:nvPr/>
        </p:nvSpPr>
        <p:spPr>
          <a:xfrm>
            <a:off x="3305659" y="3959635"/>
            <a:ext cx="1082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100" dirty="0">
                <a:solidFill>
                  <a:srgbClr val="FF0000"/>
                </a:solidFill>
              </a:rPr>
              <a:t>Stepwise Refinement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1936A-839B-432D-A2BA-3C1571097CC9}"/>
              </a:ext>
            </a:extLst>
          </p:cNvPr>
          <p:cNvSpPr txBox="1"/>
          <p:nvPr/>
        </p:nvSpPr>
        <p:spPr>
          <a:xfrm>
            <a:off x="228600" y="4721132"/>
            <a:ext cx="366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Perancangan</a:t>
            </a:r>
            <a:r>
              <a:rPr lang="en-ID" dirty="0"/>
              <a:t> pada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diperbaiki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progresif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i="1" dirty="0"/>
              <a:t>(iteration).</a:t>
            </a:r>
          </a:p>
        </p:txBody>
      </p:sp>
    </p:spTree>
    <p:extLst>
      <p:ext uri="{BB962C8B-B14F-4D97-AF65-F5344CB8AC3E}">
        <p14:creationId xmlns:p14="http://schemas.microsoft.com/office/powerpoint/2010/main" val="28366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EAEEA63-487E-4821-BB31-5EA4059C0E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C617F4-42A2-44F0-85D3-73DC886C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7" y="4885438"/>
            <a:ext cx="11342325" cy="13514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D" dirty="0" err="1"/>
              <a:t>Perancangan</a:t>
            </a:r>
            <a:r>
              <a:rPr lang="en-ID" dirty="0"/>
              <a:t> </a:t>
            </a:r>
            <a:r>
              <a:rPr lang="en-ID" dirty="0" err="1"/>
              <a:t>Konseptual</a:t>
            </a:r>
            <a:br>
              <a:rPr lang="en-ID" i="1" dirty="0"/>
            </a:br>
            <a:r>
              <a:rPr lang="en-ID" sz="2000" dirty="0"/>
              <a:t>Diagram</a:t>
            </a:r>
            <a:r>
              <a:rPr lang="en-ID" sz="2000"/>
              <a:t>: </a:t>
            </a:r>
            <a:r>
              <a:rPr lang="en-ID" sz="2000" i="1"/>
              <a:t>Entity Relationship (ER) &amp; Conceptual </a:t>
            </a:r>
            <a:r>
              <a:rPr lang="en-ID" sz="2000" i="1" dirty="0"/>
              <a:t>Data Model </a:t>
            </a:r>
            <a:r>
              <a:rPr lang="en-ID" sz="2000" dirty="0"/>
              <a:t>(CDM)</a:t>
            </a:r>
            <a:endParaRPr lang="en-ID" sz="2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829FDB-98A4-4120-82FD-DEE000BD5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85" y="1522402"/>
            <a:ext cx="5899915" cy="2904455"/>
          </a:xfrm>
          <a:prstGeom prst="rect">
            <a:avLst/>
          </a:prstGeom>
        </p:spPr>
      </p:pic>
      <p:pic>
        <p:nvPicPr>
          <p:cNvPr id="12" name="Picture 15">
            <a:extLst>
              <a:ext uri="{FF2B5EF4-FFF2-40B4-BE49-F238E27FC236}">
                <a16:creationId xmlns:a16="http://schemas.microsoft.com/office/drawing/2014/main" id="{D33D8D88-5F27-4B4F-923D-0229BDAD2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80" y="1287689"/>
            <a:ext cx="4830762" cy="324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97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1773</Words>
  <Application>Microsoft Office PowerPoint</Application>
  <PresentationFormat>Widescreen</PresentationFormat>
  <Paragraphs>371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Myriad Pro</vt:lpstr>
      <vt:lpstr>Raleway</vt:lpstr>
      <vt:lpstr>Raleway ExtraBold</vt:lpstr>
      <vt:lpstr>Raleway SemiBold</vt:lpstr>
      <vt:lpstr>Verdana</vt:lpstr>
      <vt:lpstr>Wingdings</vt:lpstr>
      <vt:lpstr>Office Theme</vt:lpstr>
      <vt:lpstr>PowerPoint Presentation</vt:lpstr>
      <vt:lpstr>Perancangan Konseptual &amp; Pemodelan Data</vt:lpstr>
      <vt:lpstr>Outline</vt:lpstr>
      <vt:lpstr>Perancangan Basis Data</vt:lpstr>
      <vt:lpstr>Perancangan Konseptual</vt:lpstr>
      <vt:lpstr>Langkah-Langkah Perancangan BD</vt:lpstr>
      <vt:lpstr>Langkah-Langkah Perancangan BD</vt:lpstr>
      <vt:lpstr>Stepwise Refinement</vt:lpstr>
      <vt:lpstr>Perancangan Konseptual Diagram: Entity Relationship (ER) &amp; Conceptual Data Model (CDM)</vt:lpstr>
      <vt:lpstr>Perusahaan – CDM (Conceptual Data Model)</vt:lpstr>
      <vt:lpstr>Perusahaan – ERD (Entity Relationship Diagram)</vt:lpstr>
      <vt:lpstr>Rancangan Konseptual</vt:lpstr>
      <vt:lpstr>Komponen Rancangan Konseptual</vt:lpstr>
      <vt:lpstr>Padanan Istilah</vt:lpstr>
      <vt:lpstr>Entitas</vt:lpstr>
      <vt:lpstr>Entitas</vt:lpstr>
      <vt:lpstr>Tipe Entitas</vt:lpstr>
      <vt:lpstr>Entitas Lemah</vt:lpstr>
      <vt:lpstr>Atribut</vt:lpstr>
      <vt:lpstr>Tipe Atribut</vt:lpstr>
      <vt:lpstr>Notasi Atribut</vt:lpstr>
      <vt:lpstr>Macam Primary Key</vt:lpstr>
      <vt:lpstr>Relasi</vt:lpstr>
      <vt:lpstr>Relasi</vt:lpstr>
      <vt:lpstr>Derajat Relasi</vt:lpstr>
      <vt:lpstr>Unary  1 entitas</vt:lpstr>
      <vt:lpstr>Binary  2 entitas</vt:lpstr>
      <vt:lpstr>Ternary  &gt;2 entitas</vt:lpstr>
      <vt:lpstr>Kardinalitas: One-to-one</vt:lpstr>
      <vt:lpstr>Kardinalitas: One-to-many</vt:lpstr>
      <vt:lpstr>Kardinalitas: Many-to-many</vt:lpstr>
      <vt:lpstr>Partisipasi Entitas</vt:lpstr>
      <vt:lpstr>1. Partisipasi Total</vt:lpstr>
      <vt:lpstr>2. Partisipasi Parsial</vt:lpstr>
      <vt:lpstr>Contoh Cara Membuat Relasi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Cara Membuat Relasi (2)</vt:lpstr>
      <vt:lpstr>Tools</vt:lpstr>
      <vt:lpstr>- TERIMA KASIH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Siska Arifiani(5269)</dc:creator>
  <cp:lastModifiedBy>Imam Kuswardayan</cp:lastModifiedBy>
  <cp:revision>92</cp:revision>
  <dcterms:created xsi:type="dcterms:W3CDTF">2020-10-06T22:06:19Z</dcterms:created>
  <dcterms:modified xsi:type="dcterms:W3CDTF">2021-09-22T21:59:22Z</dcterms:modified>
</cp:coreProperties>
</file>