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1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0D0CE-84B2-477C-8424-96EFC696C901}" v="1" dt="2023-04-21T09:09:49.329"/>
    <p1510:client id="{D5039B0C-C743-4960-8A07-6DC7CF2CAF68}" v="234" dt="2023-04-20T09:20:47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chang Tu" userId="d2710f6b-c2d7-415c-9cbb-dd5abaf83cf5" providerId="ADAL" clId="{4190D0CE-84B2-477C-8424-96EFC696C901}"/>
    <pc:docChg chg="custSel modSld">
      <pc:chgData name="Xuechang Tu" userId="d2710f6b-c2d7-415c-9cbb-dd5abaf83cf5" providerId="ADAL" clId="{4190D0CE-84B2-477C-8424-96EFC696C901}" dt="2023-04-21T09:09:38.208" v="14"/>
      <pc:docMkLst>
        <pc:docMk/>
      </pc:docMkLst>
      <pc:sldChg chg="addSp delSp modSp mod modClrScheme delAnim chgLayout">
        <pc:chgData name="Xuechang Tu" userId="d2710f6b-c2d7-415c-9cbb-dd5abaf83cf5" providerId="ADAL" clId="{4190D0CE-84B2-477C-8424-96EFC696C901}" dt="2023-04-21T09:09:38.208" v="14"/>
        <pc:sldMkLst>
          <pc:docMk/>
          <pc:sldMk cId="2726320380" sldId="257"/>
        </pc:sldMkLst>
        <pc:spChg chg="add mod">
          <ac:chgData name="Xuechang Tu" userId="d2710f6b-c2d7-415c-9cbb-dd5abaf83cf5" providerId="ADAL" clId="{4190D0CE-84B2-477C-8424-96EFC696C901}" dt="2023-04-21T09:09:36.095" v="13" actId="20577"/>
          <ac:spMkLst>
            <pc:docMk/>
            <pc:sldMk cId="2726320380" sldId="257"/>
            <ac:spMk id="3" creationId="{A3DDD00B-6307-3E36-9928-B064FCF4506A}"/>
          </ac:spMkLst>
        </pc:spChg>
        <pc:spChg chg="add mod">
          <ac:chgData name="Xuechang Tu" userId="d2710f6b-c2d7-415c-9cbb-dd5abaf83cf5" providerId="ADAL" clId="{4190D0CE-84B2-477C-8424-96EFC696C901}" dt="2023-04-21T09:09:38.208" v="14"/>
          <ac:spMkLst>
            <pc:docMk/>
            <pc:sldMk cId="2726320380" sldId="257"/>
            <ac:spMk id="4" creationId="{B63CAFD9-6B22-370E-CEEA-24737CCF7DC5}"/>
          </ac:spMkLst>
        </pc:spChg>
        <pc:picChg chg="del">
          <ac:chgData name="Xuechang Tu" userId="d2710f6b-c2d7-415c-9cbb-dd5abaf83cf5" providerId="ADAL" clId="{4190D0CE-84B2-477C-8424-96EFC696C901}" dt="2023-04-21T09:08:56.522" v="0" actId="478"/>
          <ac:picMkLst>
            <pc:docMk/>
            <pc:sldMk cId="2726320380" sldId="257"/>
            <ac:picMk id="2" creationId="{283017A9-05C8-AA39-50C3-E4266B981765}"/>
          </ac:picMkLst>
        </pc:picChg>
      </pc:sldChg>
    </pc:docChg>
  </pc:docChgLst>
  <pc:docChgLst>
    <pc:chgData name="Xuechang Tu" userId="d2710f6b-c2d7-415c-9cbb-dd5abaf83cf5" providerId="ADAL" clId="{D5039B0C-C743-4960-8A07-6DC7CF2CAF68}"/>
    <pc:docChg chg="undo redo custSel addSld delSld modSld modMainMaster">
      <pc:chgData name="Xuechang Tu" userId="d2710f6b-c2d7-415c-9cbb-dd5abaf83cf5" providerId="ADAL" clId="{D5039B0C-C743-4960-8A07-6DC7CF2CAF68}" dt="2023-04-20T09:21:01.293" v="3283" actId="1076"/>
      <pc:docMkLst>
        <pc:docMk/>
      </pc:docMkLst>
      <pc:sldChg chg="modSp new mod">
        <pc:chgData name="Xuechang Tu" userId="d2710f6b-c2d7-415c-9cbb-dd5abaf83cf5" providerId="ADAL" clId="{D5039B0C-C743-4960-8A07-6DC7CF2CAF68}" dt="2023-04-19T13:45:52.254" v="2831"/>
        <pc:sldMkLst>
          <pc:docMk/>
          <pc:sldMk cId="4203210433" sldId="256"/>
        </pc:sldMkLst>
        <pc:spChg chg="mod">
          <ac:chgData name="Xuechang Tu" userId="d2710f6b-c2d7-415c-9cbb-dd5abaf83cf5" providerId="ADAL" clId="{D5039B0C-C743-4960-8A07-6DC7CF2CAF68}" dt="2023-04-19T13:45:52.254" v="2831"/>
          <ac:spMkLst>
            <pc:docMk/>
            <pc:sldMk cId="4203210433" sldId="256"/>
            <ac:spMk id="2" creationId="{0EE304AE-41EB-D9BC-9AAA-A8ADCAD70906}"/>
          </ac:spMkLst>
        </pc:spChg>
        <pc:spChg chg="mod">
          <ac:chgData name="Xuechang Tu" userId="d2710f6b-c2d7-415c-9cbb-dd5abaf83cf5" providerId="ADAL" clId="{D5039B0C-C743-4960-8A07-6DC7CF2CAF68}" dt="2023-04-19T13:45:52.254" v="2831"/>
          <ac:spMkLst>
            <pc:docMk/>
            <pc:sldMk cId="4203210433" sldId="256"/>
            <ac:spMk id="3" creationId="{FB1DAEDD-73E2-530B-C04E-43B21759B4CF}"/>
          </ac:spMkLst>
        </pc:spChg>
      </pc:sldChg>
      <pc:sldChg chg="addSp delSp modSp new mod modClrScheme delAnim modAnim chgLayout">
        <pc:chgData name="Xuechang Tu" userId="d2710f6b-c2d7-415c-9cbb-dd5abaf83cf5" providerId="ADAL" clId="{D5039B0C-C743-4960-8A07-6DC7CF2CAF68}" dt="2023-04-20T08:52:47.107" v="2840" actId="1076"/>
        <pc:sldMkLst>
          <pc:docMk/>
          <pc:sldMk cId="2726320380" sldId="257"/>
        </pc:sldMkLst>
        <pc:spChg chg="del mod ord">
          <ac:chgData name="Xuechang Tu" userId="d2710f6b-c2d7-415c-9cbb-dd5abaf83cf5" providerId="ADAL" clId="{D5039B0C-C743-4960-8A07-6DC7CF2CAF68}" dt="2023-04-19T13:58:51.977" v="2834" actId="478"/>
          <ac:spMkLst>
            <pc:docMk/>
            <pc:sldMk cId="2726320380" sldId="257"/>
            <ac:spMk id="2" creationId="{BEE44634-697B-D1D3-BD6C-8906C020BD2C}"/>
          </ac:spMkLst>
        </pc:spChg>
        <pc:spChg chg="del mod">
          <ac:chgData name="Xuechang Tu" userId="d2710f6b-c2d7-415c-9cbb-dd5abaf83cf5" providerId="ADAL" clId="{D5039B0C-C743-4960-8A07-6DC7CF2CAF68}" dt="2023-04-19T13:58:47.979" v="2833" actId="700"/>
          <ac:spMkLst>
            <pc:docMk/>
            <pc:sldMk cId="2726320380" sldId="257"/>
            <ac:spMk id="3" creationId="{50377BF2-0F55-D771-1DE0-3AA6A0BC7104}"/>
          </ac:spMkLst>
        </pc:spChg>
        <pc:picChg chg="add mod">
          <ac:chgData name="Xuechang Tu" userId="d2710f6b-c2d7-415c-9cbb-dd5abaf83cf5" providerId="ADAL" clId="{D5039B0C-C743-4960-8A07-6DC7CF2CAF68}" dt="2023-04-20T08:52:47.107" v="2840" actId="1076"/>
          <ac:picMkLst>
            <pc:docMk/>
            <pc:sldMk cId="2726320380" sldId="257"/>
            <ac:picMk id="2" creationId="{283017A9-05C8-AA39-50C3-E4266B981765}"/>
          </ac:picMkLst>
        </pc:picChg>
        <pc:picChg chg="add del mod">
          <ac:chgData name="Xuechang Tu" userId="d2710f6b-c2d7-415c-9cbb-dd5abaf83cf5" providerId="ADAL" clId="{D5039B0C-C743-4960-8A07-6DC7CF2CAF68}" dt="2023-04-20T08:51:40.885" v="2838" actId="478"/>
          <ac:picMkLst>
            <pc:docMk/>
            <pc:sldMk cId="2726320380" sldId="257"/>
            <ac:picMk id="4" creationId="{F0C29968-52BE-8067-B8E4-2D9F2F741DE5}"/>
          </ac:picMkLst>
        </pc:picChg>
      </pc:sldChg>
      <pc:sldChg chg="addSp delSp modSp new mod modAnim">
        <pc:chgData name="Xuechang Tu" userId="d2710f6b-c2d7-415c-9cbb-dd5abaf83cf5" providerId="ADAL" clId="{D5039B0C-C743-4960-8A07-6DC7CF2CAF68}" dt="2023-04-20T09:05:22.233" v="3084"/>
        <pc:sldMkLst>
          <pc:docMk/>
          <pc:sldMk cId="2064878296" sldId="258"/>
        </pc:sldMkLst>
        <pc:spChg chg="mod">
          <ac:chgData name="Xuechang Tu" userId="d2710f6b-c2d7-415c-9cbb-dd5abaf83cf5" providerId="ADAL" clId="{D5039B0C-C743-4960-8A07-6DC7CF2CAF68}" dt="2023-04-20T09:02:05.201" v="2920" actId="20577"/>
          <ac:spMkLst>
            <pc:docMk/>
            <pc:sldMk cId="2064878296" sldId="258"/>
            <ac:spMk id="2" creationId="{EAEAAA4F-31EF-B146-BD20-AF06DD316BF7}"/>
          </ac:spMkLst>
        </pc:spChg>
        <pc:spChg chg="del">
          <ac:chgData name="Xuechang Tu" userId="d2710f6b-c2d7-415c-9cbb-dd5abaf83cf5" providerId="ADAL" clId="{D5039B0C-C743-4960-8A07-6DC7CF2CAF68}" dt="2023-04-19T11:58:11.499" v="181"/>
          <ac:spMkLst>
            <pc:docMk/>
            <pc:sldMk cId="2064878296" sldId="258"/>
            <ac:spMk id="3" creationId="{228316B8-4CED-71DF-577A-4E5643EE2578}"/>
          </ac:spMkLst>
        </pc:spChg>
        <pc:spChg chg="add del mod">
          <ac:chgData name="Xuechang Tu" userId="d2710f6b-c2d7-415c-9cbb-dd5abaf83cf5" providerId="ADAL" clId="{D5039B0C-C743-4960-8A07-6DC7CF2CAF68}" dt="2023-04-20T09:01:57.356" v="2910"/>
          <ac:spMkLst>
            <pc:docMk/>
            <pc:sldMk cId="2064878296" sldId="258"/>
            <ac:spMk id="4" creationId="{B67259FF-BF5B-E6C9-A200-6B7BB2D0DEE6}"/>
          </ac:spMkLst>
        </pc:spChg>
        <pc:spChg chg="add del">
          <ac:chgData name="Xuechang Tu" userId="d2710f6b-c2d7-415c-9cbb-dd5abaf83cf5" providerId="ADAL" clId="{D5039B0C-C743-4960-8A07-6DC7CF2CAF68}" dt="2023-04-20T09:01:53.714" v="2909" actId="22"/>
          <ac:spMkLst>
            <pc:docMk/>
            <pc:sldMk cId="2064878296" sldId="258"/>
            <ac:spMk id="7" creationId="{7A37017C-1AE7-81DE-5643-17D75B135E0D}"/>
          </ac:spMkLst>
        </pc:spChg>
        <pc:spChg chg="add mod">
          <ac:chgData name="Xuechang Tu" userId="d2710f6b-c2d7-415c-9cbb-dd5abaf83cf5" providerId="ADAL" clId="{D5039B0C-C743-4960-8A07-6DC7CF2CAF68}" dt="2023-04-20T09:04:55.846" v="3082" actId="113"/>
          <ac:spMkLst>
            <pc:docMk/>
            <pc:sldMk cId="2064878296" sldId="258"/>
            <ac:spMk id="12" creationId="{54EE1950-C346-9F32-607F-1E9ABBC0F520}"/>
          </ac:spMkLst>
        </pc:spChg>
        <pc:picChg chg="add del mod">
          <ac:chgData name="Xuechang Tu" userId="d2710f6b-c2d7-415c-9cbb-dd5abaf83cf5" providerId="ADAL" clId="{D5039B0C-C743-4960-8A07-6DC7CF2CAF68}" dt="2023-04-20T09:01:43.601" v="2907" actId="478"/>
          <ac:picMkLst>
            <pc:docMk/>
            <pc:sldMk cId="2064878296" sldId="258"/>
            <ac:picMk id="5" creationId="{03259BB2-E8AA-3AA6-5A9F-F8387D115688}"/>
          </ac:picMkLst>
        </pc:picChg>
        <pc:picChg chg="add mod">
          <ac:chgData name="Xuechang Tu" userId="d2710f6b-c2d7-415c-9cbb-dd5abaf83cf5" providerId="ADAL" clId="{D5039B0C-C743-4960-8A07-6DC7CF2CAF68}" dt="2023-04-20T09:02:35.952" v="2929" actId="1076"/>
          <ac:picMkLst>
            <pc:docMk/>
            <pc:sldMk cId="2064878296" sldId="258"/>
            <ac:picMk id="9" creationId="{D0B1A44E-792B-05FE-CE28-C33708DAD877}"/>
          </ac:picMkLst>
        </pc:picChg>
        <pc:picChg chg="add mod">
          <ac:chgData name="Xuechang Tu" userId="d2710f6b-c2d7-415c-9cbb-dd5abaf83cf5" providerId="ADAL" clId="{D5039B0C-C743-4960-8A07-6DC7CF2CAF68}" dt="2023-04-20T09:02:38.120" v="2930" actId="1076"/>
          <ac:picMkLst>
            <pc:docMk/>
            <pc:sldMk cId="2064878296" sldId="258"/>
            <ac:picMk id="11" creationId="{9E38C69A-7791-C350-823C-36B6F1F2DBBD}"/>
          </ac:picMkLst>
        </pc:picChg>
      </pc:sldChg>
      <pc:sldChg chg="modSp new mod modAnim">
        <pc:chgData name="Xuechang Tu" userId="d2710f6b-c2d7-415c-9cbb-dd5abaf83cf5" providerId="ADAL" clId="{D5039B0C-C743-4960-8A07-6DC7CF2CAF68}" dt="2023-04-20T08:54:53.280" v="2889"/>
        <pc:sldMkLst>
          <pc:docMk/>
          <pc:sldMk cId="3937771728" sldId="259"/>
        </pc:sldMkLst>
        <pc:spChg chg="mod">
          <ac:chgData name="Xuechang Tu" userId="d2710f6b-c2d7-415c-9cbb-dd5abaf83cf5" providerId="ADAL" clId="{D5039B0C-C743-4960-8A07-6DC7CF2CAF68}" dt="2023-04-19T13:45:52.254" v="2831"/>
          <ac:spMkLst>
            <pc:docMk/>
            <pc:sldMk cId="3937771728" sldId="259"/>
            <ac:spMk id="2" creationId="{76F327D5-5E41-E05B-5605-D29CEDFF0C82}"/>
          </ac:spMkLst>
        </pc:spChg>
        <pc:spChg chg="mod">
          <ac:chgData name="Xuechang Tu" userId="d2710f6b-c2d7-415c-9cbb-dd5abaf83cf5" providerId="ADAL" clId="{D5039B0C-C743-4960-8A07-6DC7CF2CAF68}" dt="2023-04-19T13:45:52.254" v="2831"/>
          <ac:spMkLst>
            <pc:docMk/>
            <pc:sldMk cId="3937771728" sldId="259"/>
            <ac:spMk id="3" creationId="{A63DF7E7-1372-F1F9-9BE3-19708F7BDA2D}"/>
          </ac:spMkLst>
        </pc:spChg>
      </pc:sldChg>
      <pc:sldChg chg="modSp new del mod">
        <pc:chgData name="Xuechang Tu" userId="d2710f6b-c2d7-415c-9cbb-dd5abaf83cf5" providerId="ADAL" clId="{D5039B0C-C743-4960-8A07-6DC7CF2CAF68}" dt="2023-04-19T13:30:41.820" v="2752" actId="47"/>
        <pc:sldMkLst>
          <pc:docMk/>
          <pc:sldMk cId="2485457879" sldId="260"/>
        </pc:sldMkLst>
        <pc:spChg chg="mod">
          <ac:chgData name="Xuechang Tu" userId="d2710f6b-c2d7-415c-9cbb-dd5abaf83cf5" providerId="ADAL" clId="{D5039B0C-C743-4960-8A07-6DC7CF2CAF68}" dt="2023-04-19T11:22:54.243" v="118" actId="20577"/>
          <ac:spMkLst>
            <pc:docMk/>
            <pc:sldMk cId="2485457879" sldId="260"/>
            <ac:spMk id="2" creationId="{8AE61D56-738D-64CC-280B-9649AB92409C}"/>
          </ac:spMkLst>
        </pc:spChg>
      </pc:sldChg>
      <pc:sldChg chg="addSp delSp modSp new mod modAnim">
        <pc:chgData name="Xuechang Tu" userId="d2710f6b-c2d7-415c-9cbb-dd5abaf83cf5" providerId="ADAL" clId="{D5039B0C-C743-4960-8A07-6DC7CF2CAF68}" dt="2023-04-20T09:16:49.927" v="3252"/>
        <pc:sldMkLst>
          <pc:docMk/>
          <pc:sldMk cId="1696064349" sldId="261"/>
        </pc:sldMkLst>
        <pc:spChg chg="mod">
          <ac:chgData name="Xuechang Tu" userId="d2710f6b-c2d7-415c-9cbb-dd5abaf83cf5" providerId="ADAL" clId="{D5039B0C-C743-4960-8A07-6DC7CF2CAF68}" dt="2023-04-19T13:45:52.254" v="2831"/>
          <ac:spMkLst>
            <pc:docMk/>
            <pc:sldMk cId="1696064349" sldId="261"/>
            <ac:spMk id="2" creationId="{FB7BF715-A1FE-454D-EE0B-6AF0896774A7}"/>
          </ac:spMkLst>
        </pc:spChg>
        <pc:spChg chg="mod">
          <ac:chgData name="Xuechang Tu" userId="d2710f6b-c2d7-415c-9cbb-dd5abaf83cf5" providerId="ADAL" clId="{D5039B0C-C743-4960-8A07-6DC7CF2CAF68}" dt="2023-04-20T09:15:39.791" v="3234" actId="20577"/>
          <ac:spMkLst>
            <pc:docMk/>
            <pc:sldMk cId="1696064349" sldId="261"/>
            <ac:spMk id="3" creationId="{98E49FA1-5EF4-1931-1E0B-67379EDEFAF9}"/>
          </ac:spMkLst>
        </pc:spChg>
        <pc:picChg chg="add del">
          <ac:chgData name="Xuechang Tu" userId="d2710f6b-c2d7-415c-9cbb-dd5abaf83cf5" providerId="ADAL" clId="{D5039B0C-C743-4960-8A07-6DC7CF2CAF68}" dt="2023-04-19T12:01:15.500" v="186" actId="22"/>
          <ac:picMkLst>
            <pc:docMk/>
            <pc:sldMk cId="1696064349" sldId="261"/>
            <ac:picMk id="5" creationId="{ECF85206-7077-2920-3F3C-20D788BF01DA}"/>
          </ac:picMkLst>
        </pc:picChg>
        <pc:picChg chg="add del mod">
          <ac:chgData name="Xuechang Tu" userId="d2710f6b-c2d7-415c-9cbb-dd5abaf83cf5" providerId="ADAL" clId="{D5039B0C-C743-4960-8A07-6DC7CF2CAF68}" dt="2023-04-19T13:34:34.612" v="2777"/>
          <ac:picMkLst>
            <pc:docMk/>
            <pc:sldMk cId="1696064349" sldId="261"/>
            <ac:picMk id="2050" creationId="{F4CC6884-93EE-D0C8-864E-0F0543C5B3F4}"/>
          </ac:picMkLst>
        </pc:picChg>
        <pc:picChg chg="add mod">
          <ac:chgData name="Xuechang Tu" userId="d2710f6b-c2d7-415c-9cbb-dd5abaf83cf5" providerId="ADAL" clId="{D5039B0C-C743-4960-8A07-6DC7CF2CAF68}" dt="2023-04-20T09:15:19.644" v="3190" actId="1076"/>
          <ac:picMkLst>
            <pc:docMk/>
            <pc:sldMk cId="1696064349" sldId="261"/>
            <ac:picMk id="2052" creationId="{395B5DBC-6E18-641E-20B6-2A8A4427F317}"/>
          </ac:picMkLst>
        </pc:picChg>
      </pc:sldChg>
      <pc:sldChg chg="modSp new mod">
        <pc:chgData name="Xuechang Tu" userId="d2710f6b-c2d7-415c-9cbb-dd5abaf83cf5" providerId="ADAL" clId="{D5039B0C-C743-4960-8A07-6DC7CF2CAF68}" dt="2023-04-20T09:18:07.098" v="3257" actId="400"/>
        <pc:sldMkLst>
          <pc:docMk/>
          <pc:sldMk cId="2090883259" sldId="262"/>
        </pc:sldMkLst>
        <pc:spChg chg="mod">
          <ac:chgData name="Xuechang Tu" userId="d2710f6b-c2d7-415c-9cbb-dd5abaf83cf5" providerId="ADAL" clId="{D5039B0C-C743-4960-8A07-6DC7CF2CAF68}" dt="2023-04-19T13:45:52.254" v="2831"/>
          <ac:spMkLst>
            <pc:docMk/>
            <pc:sldMk cId="2090883259" sldId="262"/>
            <ac:spMk id="2" creationId="{E38C9A6D-6547-6E45-6252-1F3395853F68}"/>
          </ac:spMkLst>
        </pc:spChg>
        <pc:spChg chg="mod">
          <ac:chgData name="Xuechang Tu" userId="d2710f6b-c2d7-415c-9cbb-dd5abaf83cf5" providerId="ADAL" clId="{D5039B0C-C743-4960-8A07-6DC7CF2CAF68}" dt="2023-04-20T09:18:07.098" v="3257" actId="400"/>
          <ac:spMkLst>
            <pc:docMk/>
            <pc:sldMk cId="2090883259" sldId="262"/>
            <ac:spMk id="3" creationId="{A3173B90-E502-C596-7A10-B6BCC57D113A}"/>
          </ac:spMkLst>
        </pc:spChg>
      </pc:sldChg>
      <pc:sldChg chg="addSp delSp modSp new mod modAnim">
        <pc:chgData name="Xuechang Tu" userId="d2710f6b-c2d7-415c-9cbb-dd5abaf83cf5" providerId="ADAL" clId="{D5039B0C-C743-4960-8A07-6DC7CF2CAF68}" dt="2023-04-20T08:54:49.079" v="2888"/>
        <pc:sldMkLst>
          <pc:docMk/>
          <pc:sldMk cId="2513665685" sldId="263"/>
        </pc:sldMkLst>
        <pc:spChg chg="mod">
          <ac:chgData name="Xuechang Tu" userId="d2710f6b-c2d7-415c-9cbb-dd5abaf83cf5" providerId="ADAL" clId="{D5039B0C-C743-4960-8A07-6DC7CF2CAF68}" dt="2023-04-19T13:45:52.254" v="2831"/>
          <ac:spMkLst>
            <pc:docMk/>
            <pc:sldMk cId="2513665685" sldId="263"/>
            <ac:spMk id="2" creationId="{7F7EAB00-AB61-53F4-7448-4FFAA186D8D1}"/>
          </ac:spMkLst>
        </pc:spChg>
        <pc:spChg chg="mod">
          <ac:chgData name="Xuechang Tu" userId="d2710f6b-c2d7-415c-9cbb-dd5abaf83cf5" providerId="ADAL" clId="{D5039B0C-C743-4960-8A07-6DC7CF2CAF68}" dt="2023-04-19T13:45:52.254" v="2831"/>
          <ac:spMkLst>
            <pc:docMk/>
            <pc:sldMk cId="2513665685" sldId="263"/>
            <ac:spMk id="3" creationId="{9960D7A6-F2C5-1CCA-F4FB-EC89F8C59211}"/>
          </ac:spMkLst>
        </pc:spChg>
        <pc:spChg chg="add del">
          <ac:chgData name="Xuechang Tu" userId="d2710f6b-c2d7-415c-9cbb-dd5abaf83cf5" providerId="ADAL" clId="{D5039B0C-C743-4960-8A07-6DC7CF2CAF68}" dt="2023-04-19T13:15:54.846" v="1989"/>
          <ac:spMkLst>
            <pc:docMk/>
            <pc:sldMk cId="2513665685" sldId="263"/>
            <ac:spMk id="4" creationId="{83974AE8-EA83-FC18-9A75-C779DDFC3EFD}"/>
          </ac:spMkLst>
        </pc:spChg>
      </pc:sldChg>
      <pc:sldChg chg="addSp modSp new mod modAnim">
        <pc:chgData name="Xuechang Tu" userId="d2710f6b-c2d7-415c-9cbb-dd5abaf83cf5" providerId="ADAL" clId="{D5039B0C-C743-4960-8A07-6DC7CF2CAF68}" dt="2023-04-20T09:20:08.363" v="3268"/>
        <pc:sldMkLst>
          <pc:docMk/>
          <pc:sldMk cId="3852446477" sldId="264"/>
        </pc:sldMkLst>
        <pc:spChg chg="mod">
          <ac:chgData name="Xuechang Tu" userId="d2710f6b-c2d7-415c-9cbb-dd5abaf83cf5" providerId="ADAL" clId="{D5039B0C-C743-4960-8A07-6DC7CF2CAF68}" dt="2023-04-19T13:45:52.254" v="2831"/>
          <ac:spMkLst>
            <pc:docMk/>
            <pc:sldMk cId="3852446477" sldId="264"/>
            <ac:spMk id="2" creationId="{6894844A-4C61-CF08-DA19-E70F70130E84}"/>
          </ac:spMkLst>
        </pc:spChg>
        <pc:spChg chg="mod">
          <ac:chgData name="Xuechang Tu" userId="d2710f6b-c2d7-415c-9cbb-dd5abaf83cf5" providerId="ADAL" clId="{D5039B0C-C743-4960-8A07-6DC7CF2CAF68}" dt="2023-04-20T08:54:00.665" v="2880" actId="20577"/>
          <ac:spMkLst>
            <pc:docMk/>
            <pc:sldMk cId="3852446477" sldId="264"/>
            <ac:spMk id="3" creationId="{10096617-38D9-78ED-2F4E-C3BC773856F3}"/>
          </ac:spMkLst>
        </pc:spChg>
        <pc:picChg chg="add mod modCrop">
          <ac:chgData name="Xuechang Tu" userId="d2710f6b-c2d7-415c-9cbb-dd5abaf83cf5" providerId="ADAL" clId="{D5039B0C-C743-4960-8A07-6DC7CF2CAF68}" dt="2023-04-20T09:19:39.687" v="3266" actId="1076"/>
          <ac:picMkLst>
            <pc:docMk/>
            <pc:sldMk cId="3852446477" sldId="264"/>
            <ac:picMk id="4" creationId="{D143B82B-FEA8-06FD-C10B-B4EC64AA9C1D}"/>
          </ac:picMkLst>
        </pc:picChg>
      </pc:sldChg>
      <pc:sldChg chg="modSp new mod modAnim">
        <pc:chgData name="Xuechang Tu" userId="d2710f6b-c2d7-415c-9cbb-dd5abaf83cf5" providerId="ADAL" clId="{D5039B0C-C743-4960-8A07-6DC7CF2CAF68}" dt="2023-04-20T09:07:36.554" v="3105" actId="114"/>
        <pc:sldMkLst>
          <pc:docMk/>
          <pc:sldMk cId="744446750" sldId="265"/>
        </pc:sldMkLst>
        <pc:spChg chg="mod">
          <ac:chgData name="Xuechang Tu" userId="d2710f6b-c2d7-415c-9cbb-dd5abaf83cf5" providerId="ADAL" clId="{D5039B0C-C743-4960-8A07-6DC7CF2CAF68}" dt="2023-04-19T13:45:52.254" v="2831"/>
          <ac:spMkLst>
            <pc:docMk/>
            <pc:sldMk cId="744446750" sldId="265"/>
            <ac:spMk id="2" creationId="{D5337129-D269-4C55-F8AE-585D0997337C}"/>
          </ac:spMkLst>
        </pc:spChg>
        <pc:spChg chg="mod">
          <ac:chgData name="Xuechang Tu" userId="d2710f6b-c2d7-415c-9cbb-dd5abaf83cf5" providerId="ADAL" clId="{D5039B0C-C743-4960-8A07-6DC7CF2CAF68}" dt="2023-04-20T09:07:36.554" v="3105" actId="114"/>
          <ac:spMkLst>
            <pc:docMk/>
            <pc:sldMk cId="744446750" sldId="265"/>
            <ac:spMk id="3" creationId="{5E01AAA0-8BA3-ADFD-5C50-0D2FD385EA28}"/>
          </ac:spMkLst>
        </pc:spChg>
      </pc:sldChg>
      <pc:sldChg chg="modSp new mod modAnim">
        <pc:chgData name="Xuechang Tu" userId="d2710f6b-c2d7-415c-9cbb-dd5abaf83cf5" providerId="ADAL" clId="{D5039B0C-C743-4960-8A07-6DC7CF2CAF68}" dt="2023-04-20T09:12:11.264" v="3127" actId="14100"/>
        <pc:sldMkLst>
          <pc:docMk/>
          <pc:sldMk cId="3206544259" sldId="266"/>
        </pc:sldMkLst>
        <pc:spChg chg="mod">
          <ac:chgData name="Xuechang Tu" userId="d2710f6b-c2d7-415c-9cbb-dd5abaf83cf5" providerId="ADAL" clId="{D5039B0C-C743-4960-8A07-6DC7CF2CAF68}" dt="2023-04-19T13:45:52.254" v="2831"/>
          <ac:spMkLst>
            <pc:docMk/>
            <pc:sldMk cId="3206544259" sldId="266"/>
            <ac:spMk id="2" creationId="{B3A75639-7444-BC4C-EAFD-4249A70EFB6F}"/>
          </ac:spMkLst>
        </pc:spChg>
        <pc:spChg chg="mod">
          <ac:chgData name="Xuechang Tu" userId="d2710f6b-c2d7-415c-9cbb-dd5abaf83cf5" providerId="ADAL" clId="{D5039B0C-C743-4960-8A07-6DC7CF2CAF68}" dt="2023-04-20T09:12:11.264" v="3127" actId="14100"/>
          <ac:spMkLst>
            <pc:docMk/>
            <pc:sldMk cId="3206544259" sldId="266"/>
            <ac:spMk id="3" creationId="{52DA4D5F-6B01-9D35-A65A-3071BFE563E9}"/>
          </ac:spMkLst>
        </pc:spChg>
      </pc:sldChg>
      <pc:sldChg chg="addSp modSp new del mod modClrScheme chgLayout">
        <pc:chgData name="Xuechang Tu" userId="d2710f6b-c2d7-415c-9cbb-dd5abaf83cf5" providerId="ADAL" clId="{D5039B0C-C743-4960-8A07-6DC7CF2CAF68}" dt="2023-04-20T09:05:15.552" v="3083" actId="47"/>
        <pc:sldMkLst>
          <pc:docMk/>
          <pc:sldMk cId="594001908" sldId="267"/>
        </pc:sldMkLst>
        <pc:spChg chg="add mod">
          <ac:chgData name="Xuechang Tu" userId="d2710f6b-c2d7-415c-9cbb-dd5abaf83cf5" providerId="ADAL" clId="{D5039B0C-C743-4960-8A07-6DC7CF2CAF68}" dt="2023-04-20T08:59:42.917" v="2906" actId="700"/>
          <ac:spMkLst>
            <pc:docMk/>
            <pc:sldMk cId="594001908" sldId="267"/>
            <ac:spMk id="2" creationId="{7D730EC5-258C-BB94-DD2B-C1D8EA52864D}"/>
          </ac:spMkLst>
        </pc:spChg>
        <pc:spChg chg="add mod">
          <ac:chgData name="Xuechang Tu" userId="d2710f6b-c2d7-415c-9cbb-dd5abaf83cf5" providerId="ADAL" clId="{D5039B0C-C743-4960-8A07-6DC7CF2CAF68}" dt="2023-04-20T08:59:42.917" v="2906" actId="700"/>
          <ac:spMkLst>
            <pc:docMk/>
            <pc:sldMk cId="594001908" sldId="267"/>
            <ac:spMk id="3" creationId="{EEC23E74-8263-873A-EE05-1EBE00DE5E7F}"/>
          </ac:spMkLst>
        </pc:spChg>
      </pc:sldChg>
      <pc:sldChg chg="addSp delSp modSp new mod modClrScheme chgLayout">
        <pc:chgData name="Xuechang Tu" userId="d2710f6b-c2d7-415c-9cbb-dd5abaf83cf5" providerId="ADAL" clId="{D5039B0C-C743-4960-8A07-6DC7CF2CAF68}" dt="2023-04-20T09:21:01.293" v="3283" actId="1076"/>
        <pc:sldMkLst>
          <pc:docMk/>
          <pc:sldMk cId="3954160501" sldId="267"/>
        </pc:sldMkLst>
        <pc:spChg chg="del">
          <ac:chgData name="Xuechang Tu" userId="d2710f6b-c2d7-415c-9cbb-dd5abaf83cf5" providerId="ADAL" clId="{D5039B0C-C743-4960-8A07-6DC7CF2CAF68}" dt="2023-04-20T09:20:43.030" v="3270" actId="700"/>
          <ac:spMkLst>
            <pc:docMk/>
            <pc:sldMk cId="3954160501" sldId="267"/>
            <ac:spMk id="2" creationId="{B0ED84F0-1816-385F-E6F5-830D1145E5CC}"/>
          </ac:spMkLst>
        </pc:spChg>
        <pc:spChg chg="del">
          <ac:chgData name="Xuechang Tu" userId="d2710f6b-c2d7-415c-9cbb-dd5abaf83cf5" providerId="ADAL" clId="{D5039B0C-C743-4960-8A07-6DC7CF2CAF68}" dt="2023-04-20T09:20:43.030" v="3270" actId="700"/>
          <ac:spMkLst>
            <pc:docMk/>
            <pc:sldMk cId="3954160501" sldId="267"/>
            <ac:spMk id="3" creationId="{32075AB2-B1F4-A0F1-29D6-7DC88EDE2445}"/>
          </ac:spMkLst>
        </pc:spChg>
        <pc:spChg chg="add mod">
          <ac:chgData name="Xuechang Tu" userId="d2710f6b-c2d7-415c-9cbb-dd5abaf83cf5" providerId="ADAL" clId="{D5039B0C-C743-4960-8A07-6DC7CF2CAF68}" dt="2023-04-20T09:21:01.293" v="3283" actId="1076"/>
          <ac:spMkLst>
            <pc:docMk/>
            <pc:sldMk cId="3954160501" sldId="267"/>
            <ac:spMk id="4" creationId="{9361461C-F04E-97AD-F96E-EE30AE6C33FA}"/>
          </ac:spMkLst>
        </pc:spChg>
      </pc:sldChg>
      <pc:sldMasterChg chg="modSldLayout">
        <pc:chgData name="Xuechang Tu" userId="d2710f6b-c2d7-415c-9cbb-dd5abaf83cf5" providerId="ADAL" clId="{D5039B0C-C743-4960-8A07-6DC7CF2CAF68}" dt="2023-04-19T13:39:58.790" v="2827" actId="15"/>
        <pc:sldMasterMkLst>
          <pc:docMk/>
          <pc:sldMasterMk cId="252015735" sldId="2147483660"/>
        </pc:sldMasterMkLst>
        <pc:sldLayoutChg chg="modSp mod">
          <pc:chgData name="Xuechang Tu" userId="d2710f6b-c2d7-415c-9cbb-dd5abaf83cf5" providerId="ADAL" clId="{D5039B0C-C743-4960-8A07-6DC7CF2CAF68}" dt="2023-04-19T13:39:58.790" v="2827" actId="15"/>
          <pc:sldLayoutMkLst>
            <pc:docMk/>
            <pc:sldMasterMk cId="252015735" sldId="2147483660"/>
            <pc:sldLayoutMk cId="25786318" sldId="2147483662"/>
          </pc:sldLayoutMkLst>
          <pc:spChg chg="mod">
            <ac:chgData name="Xuechang Tu" userId="d2710f6b-c2d7-415c-9cbb-dd5abaf83cf5" providerId="ADAL" clId="{D5039B0C-C743-4960-8A07-6DC7CF2CAF68}" dt="2023-04-19T13:39:58.790" v="2827" actId="15"/>
            <ac:spMkLst>
              <pc:docMk/>
              <pc:sldMasterMk cId="252015735" sldId="2147483660"/>
              <pc:sldLayoutMk cId="25786318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71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0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96000"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6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05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6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9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1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0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E2A9CB-D619-46C4-8842-21770224B6C3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227B16-94FE-41AB-BE2C-BA2485EF3A8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6t4y187M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304AE-41EB-D9BC-9AAA-A8ADCAD70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Qt</a:t>
            </a:r>
            <a:r>
              <a:rPr lang="zh-CN" altLang="en-US" dirty="0"/>
              <a:t>大作业分享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1DAEDD-73E2-530B-C04E-43B21759B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再想想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朱蔚骐、俞俊喆、屠学畅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0321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4844A-4C61-CF08-DA19-E70F7013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96617-38D9-78ED-2F4E-C3BC7738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F1111"/>
                </a:solidFill>
                <a:latin typeface="Amazon Ember"/>
              </a:rPr>
              <a:t>用 </a:t>
            </a:r>
            <a:r>
              <a:rPr lang="en-US" altLang="zh-CN" dirty="0">
                <a:solidFill>
                  <a:srgbClr val="0F1111"/>
                </a:solidFill>
                <a:latin typeface="Amazon Ember"/>
              </a:rPr>
              <a:t>Git </a:t>
            </a:r>
            <a:r>
              <a:rPr lang="zh-CN" altLang="en-US" dirty="0">
                <a:solidFill>
                  <a:srgbClr val="0F1111"/>
                </a:solidFill>
                <a:latin typeface="Amazon Ember"/>
              </a:rPr>
              <a:t>协作！用 </a:t>
            </a:r>
            <a:r>
              <a:rPr lang="en-US" altLang="zh-CN" dirty="0">
                <a:solidFill>
                  <a:srgbClr val="0F1111"/>
                </a:solidFill>
                <a:latin typeface="Amazon Ember"/>
              </a:rPr>
              <a:t>Git </a:t>
            </a:r>
            <a:r>
              <a:rPr lang="zh-CN" altLang="en-US" dirty="0">
                <a:solidFill>
                  <a:srgbClr val="0F1111"/>
                </a:solidFill>
                <a:latin typeface="Amazon Ember"/>
              </a:rPr>
              <a:t>协作！用 </a:t>
            </a:r>
            <a:r>
              <a:rPr lang="en-US" altLang="zh-CN" dirty="0">
                <a:solidFill>
                  <a:srgbClr val="0F1111"/>
                </a:solidFill>
                <a:latin typeface="Amazon Ember"/>
              </a:rPr>
              <a:t>Git </a:t>
            </a:r>
            <a:r>
              <a:rPr lang="zh-CN" altLang="en-US" dirty="0">
                <a:solidFill>
                  <a:srgbClr val="0F1111"/>
                </a:solidFill>
                <a:latin typeface="Amazon Ember"/>
              </a:rPr>
              <a:t>协作！</a:t>
            </a:r>
            <a:endParaRPr lang="en-US" altLang="zh-CN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altLang="zh-CN" i="1" dirty="0">
                <a:solidFill>
                  <a:srgbClr val="0F1111"/>
                </a:solidFill>
                <a:effectLst/>
                <a:latin typeface="Amazon Ember"/>
              </a:rPr>
              <a:t>Game Programming using Qt 5 Beginner‘s Guide</a:t>
            </a:r>
            <a:r>
              <a:rPr lang="zh-CN" altLang="en-US" dirty="0">
                <a:solidFill>
                  <a:srgbClr val="0F1111"/>
                </a:solidFill>
                <a:latin typeface="Amazon Ember"/>
              </a:rPr>
              <a:t>：前几章还比较有用，并且有 </a:t>
            </a:r>
            <a:r>
              <a:rPr lang="en-US" altLang="zh-CN" dirty="0">
                <a:solidFill>
                  <a:srgbClr val="0F1111"/>
                </a:solidFill>
                <a:latin typeface="Amazon Ember"/>
              </a:rPr>
              <a:t>GitHub </a:t>
            </a:r>
            <a:r>
              <a:rPr lang="zh-CN" altLang="en-US" dirty="0">
                <a:solidFill>
                  <a:srgbClr val="0F1111"/>
                </a:solidFill>
                <a:latin typeface="Amazon Ember"/>
              </a:rPr>
              <a:t>仓库提供了全书的示例项目代码（但注意是 </a:t>
            </a:r>
            <a:r>
              <a:rPr lang="en-US" altLang="zh-CN" dirty="0">
                <a:solidFill>
                  <a:srgbClr val="0F1111"/>
                </a:solidFill>
                <a:latin typeface="Amazon Ember"/>
              </a:rPr>
              <a:t>Qt 5 </a:t>
            </a:r>
            <a:r>
              <a:rPr lang="zh-CN" altLang="en-US" dirty="0">
                <a:solidFill>
                  <a:srgbClr val="0F1111"/>
                </a:solidFill>
                <a:latin typeface="Amazon Ember"/>
              </a:rPr>
              <a:t>的）。</a:t>
            </a:r>
            <a:endParaRPr lang="en-US" altLang="zh-CN" dirty="0">
              <a:solidFill>
                <a:srgbClr val="0F1111"/>
              </a:solidFill>
              <a:latin typeface="Amazon Ember"/>
            </a:endParaRPr>
          </a:p>
          <a:p>
            <a:r>
              <a:rPr lang="zh-CN" altLang="en-US" dirty="0">
                <a:solidFill>
                  <a:srgbClr val="0F1111"/>
                </a:solidFill>
                <a:effectLst/>
                <a:latin typeface="Amazon Ember"/>
              </a:rPr>
              <a:t>挑选合适的方式存储数据，如用 </a:t>
            </a:r>
            <a:r>
              <a:rPr lang="en-US" altLang="zh-CN" dirty="0">
                <a:solidFill>
                  <a:srgbClr val="0F1111"/>
                </a:solidFill>
                <a:effectLst/>
                <a:latin typeface="Amazon Ember"/>
              </a:rPr>
              <a:t>JSON </a:t>
            </a:r>
            <a:r>
              <a:rPr lang="zh-CN" altLang="en-US" dirty="0">
                <a:solidFill>
                  <a:srgbClr val="0F1111"/>
                </a:solidFill>
                <a:effectLst/>
                <a:latin typeface="Amazon Ember"/>
              </a:rPr>
              <a:t>文件存储剧情内容，别写进代码里：</a:t>
            </a:r>
            <a:endParaRPr lang="en-US" altLang="zh-CN" dirty="0">
              <a:solidFill>
                <a:srgbClr val="0F1111"/>
              </a:solidFill>
              <a:effectLst/>
              <a:latin typeface="Amazon Ember"/>
            </a:endParaRPr>
          </a:p>
          <a:p>
            <a:pPr lvl="1"/>
            <a:r>
              <a:rPr lang="zh-CN" altLang="en-US" dirty="0">
                <a:solidFill>
                  <a:srgbClr val="0F1111"/>
                </a:solidFill>
                <a:latin typeface="Amazon Ember"/>
              </a:rPr>
              <a:t>维护困难。</a:t>
            </a:r>
            <a:endParaRPr lang="en-US" altLang="zh-CN" dirty="0">
              <a:solidFill>
                <a:srgbClr val="0F1111"/>
              </a:solidFill>
              <a:latin typeface="Amazon Ember"/>
            </a:endParaRPr>
          </a:p>
          <a:p>
            <a:pPr lvl="1"/>
            <a:r>
              <a:rPr lang="zh-CN" altLang="en-US" dirty="0">
                <a:solidFill>
                  <a:srgbClr val="0F1111"/>
                </a:solidFill>
                <a:effectLst/>
                <a:latin typeface="Amazon Ember"/>
              </a:rPr>
              <a:t>可扩展性差。</a:t>
            </a:r>
            <a:endParaRPr lang="en-US" altLang="zh-CN" dirty="0">
              <a:solidFill>
                <a:srgbClr val="0F1111"/>
              </a:solidFill>
              <a:effectLst/>
              <a:latin typeface="Amazon Ember"/>
            </a:endParaRPr>
          </a:p>
          <a:p>
            <a:pPr lvl="1"/>
            <a:r>
              <a:rPr lang="zh-CN" altLang="en-US" dirty="0">
                <a:solidFill>
                  <a:srgbClr val="0F1111"/>
                </a:solidFill>
                <a:latin typeface="Amazon Ember"/>
              </a:rPr>
              <a:t>修改后需要重新编译。</a:t>
            </a:r>
            <a:endParaRPr lang="en-US" altLang="zh-CN" dirty="0">
              <a:solidFill>
                <a:srgbClr val="0F1111"/>
              </a:solidFill>
              <a:latin typeface="Amazon Ember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3B82B-FEA8-06FD-C10B-B4EC64AA9C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b="56640"/>
          <a:stretch/>
        </p:blipFill>
        <p:spPr>
          <a:xfrm>
            <a:off x="4697953" y="4243914"/>
            <a:ext cx="6850237" cy="22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61461C-F04E-97AD-F96E-EE30AE6C33FA}"/>
              </a:ext>
            </a:extLst>
          </p:cNvPr>
          <p:cNvSpPr txBox="1"/>
          <p:nvPr/>
        </p:nvSpPr>
        <p:spPr>
          <a:xfrm>
            <a:off x="5311170" y="296733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5416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DDD00B-6307-3E36-9928-B064FCF4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演示视频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CAFD9-6B22-370E-CEEA-24737CCF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https://www.bilibili.com/video/BV16t4y187MT/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32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AAA4F-31EF-B146-BD20-AF06DD31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关于队名</a:t>
            </a:r>
          </a:p>
        </p:txBody>
      </p:sp>
      <p:pic>
        <p:nvPicPr>
          <p:cNvPr id="9" name="内容占位符 8" descr="文本&#10;&#10;描述已自动生成">
            <a:extLst>
              <a:ext uri="{FF2B5EF4-FFF2-40B4-BE49-F238E27FC236}">
                <a16:creationId xmlns:a16="http://schemas.microsoft.com/office/drawing/2014/main" id="{D0B1A44E-792B-05FE-CE28-C33708DAD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02" y="2073206"/>
            <a:ext cx="2488518" cy="4022725"/>
          </a:xfrm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9E38C69A-7791-C350-823C-36B6F1F2D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04" y="2088007"/>
            <a:ext cx="2488519" cy="408828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4EE1950-C346-9F32-607F-1E9ABBC0F520}"/>
              </a:ext>
            </a:extLst>
          </p:cNvPr>
          <p:cNvSpPr txBox="1"/>
          <p:nvPr/>
        </p:nvSpPr>
        <p:spPr>
          <a:xfrm>
            <a:off x="8124345" y="2512955"/>
            <a:ext cx="3230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上面的视频还在</a:t>
            </a:r>
            <a:r>
              <a:rPr lang="en-US" altLang="zh-CN" sz="2400" dirty="0"/>
              <a:t>B</a:t>
            </a:r>
            <a:r>
              <a:rPr lang="zh-CN" altLang="en-US" sz="2400" dirty="0"/>
              <a:t>站获得了</a:t>
            </a:r>
            <a:r>
              <a:rPr lang="en-US" altLang="zh-CN" sz="2400" dirty="0"/>
              <a:t>1.5w</a:t>
            </a:r>
            <a:r>
              <a:rPr lang="zh-CN" altLang="en-US" sz="2400" dirty="0"/>
              <a:t>的播放，原因可能主要是流量密码</a:t>
            </a:r>
            <a:r>
              <a:rPr lang="zh-CN" altLang="en-US" sz="2400" b="1" dirty="0"/>
              <a:t>北京大学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48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27D5-5E41-E05B-5605-D29CEDFF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DF7E7-1372-F1F9-9BE3-19708F7B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不会有人不喜欢 </a:t>
            </a:r>
            <a:r>
              <a:rPr lang="en-US" altLang="zh-CN" dirty="0"/>
              <a:t>Mirror </a:t>
            </a:r>
            <a:r>
              <a:rPr lang="zh-CN" altLang="en-US" dirty="0"/>
              <a:t>吧？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有目标作为参考，实现起来会比较有把握。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（看过 </a:t>
            </a:r>
            <a:r>
              <a:rPr lang="en-US" altLang="zh-CN" dirty="0"/>
              <a:t>ZJU </a:t>
            </a:r>
            <a:r>
              <a:rPr lang="zh-CN" altLang="en-US" dirty="0"/>
              <a:t>的大一同学大作业做的 </a:t>
            </a:r>
            <a:r>
              <a:rPr lang="en-US" altLang="zh-CN" dirty="0"/>
              <a:t>Celeste</a:t>
            </a:r>
            <a:r>
              <a:rPr lang="zh-CN" altLang="en-US" dirty="0"/>
              <a:t>，本作难以望其项背）</a:t>
            </a:r>
          </a:p>
        </p:txBody>
      </p:sp>
    </p:spTree>
    <p:extLst>
      <p:ext uri="{BB962C8B-B14F-4D97-AF65-F5344CB8AC3E}">
        <p14:creationId xmlns:p14="http://schemas.microsoft.com/office/powerpoint/2010/main" val="39377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AB00-AB61-53F4-7448-4FFAA186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D7A6-F2C5-1CCA-F4FB-EC89F8C5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主要技术困难在于棋盘的部分，先尝试逐步实现其基本功能，然后优化体验。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获取鼠标动作。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实现宝石消除算法。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添加消除动画。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优化消除动画（自由落体等）。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添加鼠标悬浮动画。</a:t>
            </a:r>
            <a:endParaRPr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25136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7129-D269-4C55-F8AE-585D0997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1AAA0-8BA3-ADFD-5C50-0D2FD385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实现主要功能后（或对于其难度有一定估计后）可以开始完善其它内容。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添加开始菜单、剧情系统。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添加背景图像、音乐、</a:t>
            </a:r>
            <a:r>
              <a:rPr lang="en-US" altLang="zh-CN" sz="2000" dirty="0"/>
              <a:t>Boss </a:t>
            </a:r>
            <a:r>
              <a:rPr lang="zh-CN" altLang="en-US" sz="2000" dirty="0"/>
              <a:t>图像及动画等。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添加</a:t>
            </a:r>
            <a:r>
              <a:rPr lang="en-US" altLang="zh-CN" sz="2000" dirty="0"/>
              <a:t>《</a:t>
            </a:r>
            <a:r>
              <a:rPr lang="zh-CN" altLang="en-US" sz="2000" dirty="0"/>
              <a:t>北京大学的不适合者～史上最强的文科学生、转生之后入学到信息科学技术学院～</a:t>
            </a:r>
            <a:r>
              <a:rPr lang="en-US" altLang="zh-CN" sz="2000" dirty="0"/>
              <a:t>》</a:t>
            </a:r>
          </a:p>
          <a:p>
            <a:pPr lvl="1"/>
            <a:r>
              <a:rPr lang="zh-CN" altLang="en-US" sz="2000" dirty="0"/>
              <a:t>添加 </a:t>
            </a:r>
            <a:r>
              <a:rPr lang="en-US" altLang="zh-CN" sz="2000" dirty="0"/>
              <a:t>Boss </a:t>
            </a:r>
            <a:r>
              <a:rPr lang="zh-CN" altLang="en-US" sz="2000" dirty="0"/>
              <a:t>血条、玩家血条、技能、技能说明框、伤害显示、体力和精神力的获得和失去显示。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4444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75639-7444-BC4C-EAFD-4249A70E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A4D5F-6B01-9D35-A65A-3071BFE5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一些细节上的处理。</a:t>
            </a:r>
            <a:endParaRPr lang="en-US" altLang="zh-CN" sz="2400" dirty="0"/>
          </a:p>
          <a:p>
            <a:pPr lvl="1"/>
            <a:r>
              <a:rPr lang="zh-CN" altLang="en-US" sz="2000" dirty="0"/>
              <a:t>场景之间的过渡。</a:t>
            </a:r>
          </a:p>
          <a:p>
            <a:pPr lvl="1"/>
            <a:r>
              <a:rPr lang="zh-CN" altLang="en-US" sz="2000" dirty="0"/>
              <a:t>不同显示器分辨率的适配（强迫症）。</a:t>
            </a:r>
          </a:p>
          <a:p>
            <a:pPr lvl="1"/>
            <a:r>
              <a:rPr lang="zh-CN" altLang="en-US" sz="2000" dirty="0"/>
              <a:t>限制宝石移动时鼠标的操作（避免一些不必要的</a:t>
            </a:r>
            <a:r>
              <a:rPr lang="en-US" altLang="zh-CN" sz="2000" dirty="0"/>
              <a:t>Bug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400" dirty="0"/>
              <a:t>对比 </a:t>
            </a:r>
            <a:r>
              <a:rPr lang="en-US" altLang="zh-CN" sz="2400" dirty="0"/>
              <a:t>Mirror </a:t>
            </a:r>
            <a:r>
              <a:rPr lang="zh-CN" altLang="en-US" sz="2400" dirty="0"/>
              <a:t>进行细节的优化，在过程中发现 </a:t>
            </a:r>
            <a:r>
              <a:rPr lang="en-US" altLang="zh-CN" sz="2400" dirty="0"/>
              <a:t>Mirror </a:t>
            </a:r>
            <a:r>
              <a:rPr lang="zh-CN" altLang="en-US" sz="2400" dirty="0"/>
              <a:t>做了很多显著提升操作体验的细节。</a:t>
            </a:r>
            <a:endParaRPr lang="en-US" altLang="zh-CN" sz="2400" dirty="0"/>
          </a:p>
          <a:p>
            <a:pPr lvl="1"/>
            <a:r>
              <a:rPr lang="zh-CN" altLang="en-US" sz="2000" dirty="0"/>
              <a:t>例如，拖拽一个宝石可以反复在十字的范围内移动，松开鼠标后才视为操作。这不影响游戏规则，但有一定实现难度，而且对操作体验提升较大。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065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F715-A1FE-454D-EE0B-6AF08967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美工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49FA1-5EF4-1931-1E0B-67379EDE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Anime Does Not Exist</a:t>
            </a:r>
            <a:r>
              <a:rPr lang="zh-CN" altLang="en-US" dirty="0"/>
              <a:t>：</a:t>
            </a:r>
            <a:r>
              <a:rPr lang="en-US" altLang="zh-CN" dirty="0"/>
              <a:t>1,800,000 </a:t>
            </a:r>
            <a:r>
              <a:rPr lang="zh-CN" altLang="en-US" dirty="0"/>
              <a:t>张由 </a:t>
            </a:r>
            <a:r>
              <a:rPr lang="en-US" altLang="zh-CN" dirty="0"/>
              <a:t>StyleGAN2 </a:t>
            </a:r>
            <a:r>
              <a:rPr lang="zh-CN" altLang="en-US" dirty="0"/>
              <a:t>生成的动漫图片。</a:t>
            </a:r>
            <a:endParaRPr lang="en-US" altLang="zh-CN" dirty="0"/>
          </a:p>
          <a:p>
            <a:r>
              <a:rPr lang="en-US" altLang="zh-CN" dirty="0"/>
              <a:t>waifu2x</a:t>
            </a:r>
            <a:r>
              <a:rPr lang="zh-CN" altLang="en-US" dirty="0"/>
              <a:t>：一个基于 </a:t>
            </a:r>
            <a:r>
              <a:rPr lang="en-US" altLang="zh-CN" dirty="0"/>
              <a:t>CNN </a:t>
            </a:r>
            <a:r>
              <a:rPr lang="zh-CN" altLang="en-US" dirty="0"/>
              <a:t>的动漫风格图片超分辨率工具。</a:t>
            </a:r>
            <a:endParaRPr lang="en-US" altLang="zh-CN" dirty="0"/>
          </a:p>
          <a:p>
            <a:r>
              <a:rPr lang="en-US" altLang="zh-CN" dirty="0"/>
              <a:t>AnimeGANv3</a:t>
            </a:r>
            <a:r>
              <a:rPr lang="zh-CN" altLang="en-US" dirty="0"/>
              <a:t>：将照片转为动漫风格的工具。</a:t>
            </a:r>
            <a:endParaRPr lang="en-US" altLang="zh-CN" dirty="0"/>
          </a:p>
          <a:p>
            <a:r>
              <a:rPr lang="zh-CN" altLang="en-US" dirty="0"/>
              <a:t>（在 </a:t>
            </a:r>
            <a:r>
              <a:rPr lang="en-US" altLang="zh-CN" dirty="0"/>
              <a:t>diffusion </a:t>
            </a:r>
            <a:r>
              <a:rPr lang="zh-CN" altLang="en-US" dirty="0"/>
              <a:t>和 </a:t>
            </a:r>
            <a:r>
              <a:rPr lang="en-US" altLang="zh-CN" dirty="0"/>
              <a:t>transformer </a:t>
            </a:r>
            <a:r>
              <a:rPr lang="zh-CN" altLang="en-US" dirty="0"/>
              <a:t>遍地的今天可能有些落后了）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自己画！（主菜单、棋盘、宝石图标、技能图标等）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无版权音乐。</a:t>
            </a:r>
            <a:endParaRPr lang="en-US" altLang="zh-C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95B5DBC-6E18-641E-20B6-2A8A4427F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03"/>
          <a:stretch/>
        </p:blipFill>
        <p:spPr bwMode="auto">
          <a:xfrm>
            <a:off x="7850107" y="4297680"/>
            <a:ext cx="2891900" cy="210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0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9A6D-6547-6E45-6252-1F339585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剧情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73B90-E502-C596-7A10-B6BCC57D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根据现实情况进行大胆改编，由于作者文笔不是很好，导致过于生草。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883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204</TotalTime>
  <Words>513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Amazon Ember</vt:lpstr>
      <vt:lpstr>-apple-system</vt:lpstr>
      <vt:lpstr>Tw Cen MT</vt:lpstr>
      <vt:lpstr>Tw Cen MT Condensed</vt:lpstr>
      <vt:lpstr>Wingdings 3</vt:lpstr>
      <vt:lpstr>积分</vt:lpstr>
      <vt:lpstr>Qt大作业分享</vt:lpstr>
      <vt:lpstr>演示视频</vt:lpstr>
      <vt:lpstr>关于队名</vt:lpstr>
      <vt:lpstr>Idea</vt:lpstr>
      <vt:lpstr>主要过程</vt:lpstr>
      <vt:lpstr>主要过程</vt:lpstr>
      <vt:lpstr>主要过程</vt:lpstr>
      <vt:lpstr>美工</vt:lpstr>
      <vt:lpstr>剧情</vt:lpstr>
      <vt:lpstr>Tips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Qt大作业分享</dc:title>
  <dc:creator>Xuechang Tu</dc:creator>
  <cp:lastModifiedBy>Xuechang Tu</cp:lastModifiedBy>
  <cp:revision>1</cp:revision>
  <dcterms:created xsi:type="dcterms:W3CDTF">2023-04-19T11:06:29Z</dcterms:created>
  <dcterms:modified xsi:type="dcterms:W3CDTF">2023-04-21T09:09:51Z</dcterms:modified>
</cp:coreProperties>
</file>