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c5554407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c55544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c5554407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c55544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7c5554407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7c55544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9800715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980071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0446a02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0446a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0446a029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0446a0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0446a029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60446a0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0446a029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0446a02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5edada0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f5edad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c555440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c5554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98007156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980071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c555440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c55544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c555440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c55544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c555440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c55544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hyperlink" Target="https://github.com/flarocca/OwinTestServerDem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84100" y="2147475"/>
            <a:ext cx="46986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Unit-testing ApiControllers</a:t>
            </a:r>
            <a:br>
              <a:rPr lang="es" sz="2400"/>
            </a:br>
            <a:br>
              <a:rPr lang="es" sz="2400"/>
            </a:br>
            <a:r>
              <a:rPr lang="es" sz="2400"/>
              <a:t>(Legacy)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3400" y="41535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Facundo La Rocca</a:t>
            </a:r>
            <a:endParaRPr sz="1500"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3906225" y="1303825"/>
            <a:ext cx="46986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.Net Web Api</a:t>
            </a:r>
            <a:endParaRPr sz="360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320" y="3981323"/>
            <a:ext cx="956102" cy="85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376800" y="260200"/>
            <a:ext cx="5905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Owin TestServer - Un ejemplito más</a:t>
            </a:r>
            <a:endParaRPr sz="18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26" y="748600"/>
            <a:ext cx="7660300" cy="42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376800" y="260200"/>
            <a:ext cx="5905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Owin TestServer + Dependency Injection</a:t>
            </a:r>
            <a:endParaRPr sz="18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25" y="1639175"/>
            <a:ext cx="8546750" cy="2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60100"/>
            <a:ext cx="853440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2220700" y="1449850"/>
            <a:ext cx="6425400" cy="35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723900" y="1956050"/>
            <a:ext cx="6109500" cy="56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376800" y="260200"/>
            <a:ext cx="5905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Owin TestServer + Dependency Injection</a:t>
            </a:r>
            <a:endParaRPr sz="1800"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950" y="748600"/>
            <a:ext cx="6150305" cy="43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1829225" y="3631400"/>
            <a:ext cx="5679300" cy="35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963" y="862438"/>
            <a:ext cx="8220075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4384250" y="764050"/>
            <a:ext cx="2898000" cy="18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1719975" y="1079750"/>
            <a:ext cx="4697100" cy="68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376800" y="260200"/>
            <a:ext cx="5905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Owin TestServer + Filters Provider</a:t>
            </a:r>
            <a:endParaRPr sz="1800"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00" y="1581150"/>
            <a:ext cx="5410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/>
          <p:nvPr/>
        </p:nvSpPr>
        <p:spPr>
          <a:xfrm>
            <a:off x="1869650" y="1988700"/>
            <a:ext cx="2702400" cy="43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950" y="1469038"/>
            <a:ext cx="74580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/>
          <p:nvPr/>
        </p:nvSpPr>
        <p:spPr>
          <a:xfrm>
            <a:off x="2541813" y="1728950"/>
            <a:ext cx="5649600" cy="39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273613" y="2183425"/>
            <a:ext cx="4019700" cy="56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8162" y="821950"/>
            <a:ext cx="6042774" cy="4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3074" y="879938"/>
            <a:ext cx="6172949" cy="40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376800" y="260200"/>
            <a:ext cx="5905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Owin TestServer + Filters Provider</a:t>
            </a:r>
            <a:endParaRPr sz="1800"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738" y="860175"/>
            <a:ext cx="4488528" cy="409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/>
          <p:nvPr/>
        </p:nvSpPr>
        <p:spPr>
          <a:xfrm>
            <a:off x="4947575" y="860175"/>
            <a:ext cx="1657200" cy="21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560875" y="1151375"/>
            <a:ext cx="3954300" cy="62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2800375" y="3589775"/>
            <a:ext cx="3020700" cy="35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376" y="689175"/>
            <a:ext cx="6801275" cy="44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376800" y="260200"/>
            <a:ext cx="5905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TestServer - Resúmen</a:t>
            </a:r>
            <a:endParaRPr sz="1800"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>
            <p:ph type="title"/>
          </p:nvPr>
        </p:nvSpPr>
        <p:spPr>
          <a:xfrm>
            <a:off x="680475" y="1654975"/>
            <a:ext cx="7865100" cy="2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/>
              <a:t>Crear un web server “On the Fly”</a:t>
            </a:r>
            <a:br>
              <a:rPr lang="es"/>
            </a:b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Inyectar dependencias a los controllers</a:t>
            </a:r>
            <a:br>
              <a:rPr lang="es"/>
            </a:b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Manipular los Filters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376800" y="260200"/>
            <a:ext cx="5905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Yapa!!!</a:t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>
            <p:ph type="title"/>
          </p:nvPr>
        </p:nvSpPr>
        <p:spPr>
          <a:xfrm>
            <a:off x="1996200" y="1695225"/>
            <a:ext cx="51516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s"/>
              <a:t>Propuesta:</a:t>
            </a:r>
            <a:br>
              <a:rPr lang="es"/>
            </a:br>
            <a:r>
              <a:rPr lang="es"/>
              <a:t>Estructura de un Controller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 txBox="1"/>
          <p:nvPr>
            <p:ph type="title"/>
          </p:nvPr>
        </p:nvSpPr>
        <p:spPr>
          <a:xfrm>
            <a:off x="1996200" y="2612000"/>
            <a:ext cx="41130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FakeItEasy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1996200" y="3528775"/>
            <a:ext cx="41130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FluentAssertions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1376800" y="260200"/>
            <a:ext cx="5905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Repo + Packages</a:t>
            </a:r>
            <a:endParaRPr sz="1800"/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>
            <p:ph type="title"/>
          </p:nvPr>
        </p:nvSpPr>
        <p:spPr>
          <a:xfrm>
            <a:off x="680475" y="1654975"/>
            <a:ext cx="7865100" cy="2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https://github.com/flarocca/OwinTestServerDemo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Nuget Packages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Microsoft.Owin </a:t>
            </a:r>
            <a:r>
              <a:rPr lang="es" sz="1400"/>
              <a:t>(https://www.nuget.org/packages/Microsoft.Owin/)</a:t>
            </a:r>
            <a:endParaRPr sz="1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Microsoft.Owin.Testing </a:t>
            </a:r>
            <a:r>
              <a:rPr lang="es" sz="1400"/>
              <a:t>(https://www.nuget.org/packages/Microsoft.Owin.Testing/)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idx="1" type="subTitle"/>
          </p:nvPr>
        </p:nvSpPr>
        <p:spPr>
          <a:xfrm>
            <a:off x="513400" y="41535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Facundo La Rocca</a:t>
            </a:r>
            <a:endParaRPr sz="1500"/>
          </a:p>
        </p:txBody>
      </p:sp>
      <p:sp>
        <p:nvSpPr>
          <p:cNvPr id="274" name="Google Shape;274;p30"/>
          <p:cNvSpPr txBox="1"/>
          <p:nvPr>
            <p:ph type="ctrTitle"/>
          </p:nvPr>
        </p:nvSpPr>
        <p:spPr>
          <a:xfrm>
            <a:off x="3906225" y="1296975"/>
            <a:ext cx="46986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Muchas gracias</a:t>
            </a:r>
            <a:endParaRPr sz="3600"/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295" y="3981323"/>
            <a:ext cx="956102" cy="85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410850" y="519150"/>
            <a:ext cx="3118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Contexto</a:t>
            </a:r>
            <a:endParaRPr sz="3600"/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1149300" y="1654975"/>
            <a:ext cx="6845400" cy="2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Actions con lógica de negocio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Cero Inyección de Dependencias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●"/>
            </a:pPr>
            <a:r>
              <a:rPr lang="es"/>
              <a:t>No hay tests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640425" y="367375"/>
            <a:ext cx="1900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Controller</a:t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550" y="1294750"/>
            <a:ext cx="67394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90200" y="2296163"/>
            <a:ext cx="15201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Action</a:t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775" y="144837"/>
            <a:ext cx="5074450" cy="48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149300" y="1654975"/>
            <a:ext cx="6845400" cy="2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Tener al menos tests de integración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Requiere conexiones a DBs y otros servicios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Tener test unitarios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Requiere poder inyectar algunas dependencias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00" y="954525"/>
            <a:ext cx="7721799" cy="39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318000" y="650600"/>
            <a:ext cx="6845400" cy="5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Owin TestServer y para qué sirve?</a:t>
            </a:r>
            <a:endParaRPr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1149300" y="1654975"/>
            <a:ext cx="6845400" cy="2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Web server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No requiere IIS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Permite controlar aspectos como: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/>
              <a:t>Filter providers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/>
              <a:t>Dependency resolvers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90200" y="1831825"/>
            <a:ext cx="18771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Owin TestServer - Configuración</a:t>
            </a:r>
            <a:endParaRPr sz="18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515" y="165976"/>
            <a:ext cx="6512174" cy="47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663" y="1951138"/>
            <a:ext cx="62960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710300" y="510225"/>
            <a:ext cx="5905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Owin TestServer - Como usarlo?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3" y="1678775"/>
            <a:ext cx="8888674" cy="27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1373" y="100574"/>
            <a:ext cx="339600" cy="3021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type="title"/>
          </p:nvPr>
        </p:nvSpPr>
        <p:spPr>
          <a:xfrm>
            <a:off x="1315500" y="1571500"/>
            <a:ext cx="6513000" cy="27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Crear el TestServer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Pedir al TestServer un HttpClient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Usar el HttpClient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