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DE9BED-827B-494A-ACC1-FBFE9E7D6F86}">
  <a:tblStyle styleId="{A2DE9BED-827B-494A-ACC1-FBFE9E7D6F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4b8b6756_0_1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4b8b67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7fba8f92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7fba8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7fba8f92_0_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7fba8f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7fba8f92_0_6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7fba8f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04b8b6756_0_1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04b8b67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04b8b6756_0_1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04b8b67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99" r="99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b="1"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b="1" sz="16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40" Type="http://schemas.openxmlformats.org/officeDocument/2006/relationships/image" Target="../media/image37.png"/><Relationship Id="rId20" Type="http://schemas.openxmlformats.org/officeDocument/2006/relationships/image" Target="../media/image32.png"/><Relationship Id="rId22" Type="http://schemas.openxmlformats.org/officeDocument/2006/relationships/image" Target="../media/image21.png"/><Relationship Id="rId21" Type="http://schemas.openxmlformats.org/officeDocument/2006/relationships/image" Target="../media/image17.png"/><Relationship Id="rId24" Type="http://schemas.openxmlformats.org/officeDocument/2006/relationships/image" Target="../media/image30.png"/><Relationship Id="rId23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9" Type="http://schemas.openxmlformats.org/officeDocument/2006/relationships/image" Target="../media/image9.png"/><Relationship Id="rId26" Type="http://schemas.openxmlformats.org/officeDocument/2006/relationships/image" Target="../media/image34.png"/><Relationship Id="rId25" Type="http://schemas.openxmlformats.org/officeDocument/2006/relationships/image" Target="../media/image26.png"/><Relationship Id="rId28" Type="http://schemas.openxmlformats.org/officeDocument/2006/relationships/image" Target="../media/image33.png"/><Relationship Id="rId27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Relationship Id="rId29" Type="http://schemas.openxmlformats.org/officeDocument/2006/relationships/image" Target="../media/image39.png"/><Relationship Id="rId7" Type="http://schemas.openxmlformats.org/officeDocument/2006/relationships/image" Target="../media/image43.png"/><Relationship Id="rId8" Type="http://schemas.openxmlformats.org/officeDocument/2006/relationships/image" Target="../media/image3.png"/><Relationship Id="rId31" Type="http://schemas.openxmlformats.org/officeDocument/2006/relationships/image" Target="../media/image24.png"/><Relationship Id="rId30" Type="http://schemas.openxmlformats.org/officeDocument/2006/relationships/image" Target="../media/image48.png"/><Relationship Id="rId11" Type="http://schemas.openxmlformats.org/officeDocument/2006/relationships/image" Target="../media/image4.png"/><Relationship Id="rId33" Type="http://schemas.openxmlformats.org/officeDocument/2006/relationships/image" Target="../media/image45.png"/><Relationship Id="rId10" Type="http://schemas.openxmlformats.org/officeDocument/2006/relationships/image" Target="../media/image16.png"/><Relationship Id="rId32" Type="http://schemas.openxmlformats.org/officeDocument/2006/relationships/image" Target="../media/image29.png"/><Relationship Id="rId13" Type="http://schemas.openxmlformats.org/officeDocument/2006/relationships/image" Target="../media/image23.png"/><Relationship Id="rId35" Type="http://schemas.openxmlformats.org/officeDocument/2006/relationships/image" Target="../media/image31.png"/><Relationship Id="rId12" Type="http://schemas.openxmlformats.org/officeDocument/2006/relationships/image" Target="../media/image28.png"/><Relationship Id="rId34" Type="http://schemas.openxmlformats.org/officeDocument/2006/relationships/image" Target="../media/image35.png"/><Relationship Id="rId15" Type="http://schemas.openxmlformats.org/officeDocument/2006/relationships/image" Target="../media/image7.png"/><Relationship Id="rId37" Type="http://schemas.openxmlformats.org/officeDocument/2006/relationships/image" Target="../media/image65.png"/><Relationship Id="rId14" Type="http://schemas.openxmlformats.org/officeDocument/2006/relationships/image" Target="../media/image6.png"/><Relationship Id="rId36" Type="http://schemas.openxmlformats.org/officeDocument/2006/relationships/image" Target="../media/image27.png"/><Relationship Id="rId17" Type="http://schemas.openxmlformats.org/officeDocument/2006/relationships/image" Target="../media/image20.png"/><Relationship Id="rId39" Type="http://schemas.openxmlformats.org/officeDocument/2006/relationships/image" Target="../media/image44.png"/><Relationship Id="rId16" Type="http://schemas.openxmlformats.org/officeDocument/2006/relationships/image" Target="../media/image12.png"/><Relationship Id="rId38" Type="http://schemas.openxmlformats.org/officeDocument/2006/relationships/image" Target="../media/image36.png"/><Relationship Id="rId19" Type="http://schemas.openxmlformats.org/officeDocument/2006/relationships/image" Target="../media/image11.png"/><Relationship Id="rId18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40" Type="http://schemas.openxmlformats.org/officeDocument/2006/relationships/image" Target="../media/image71.png"/><Relationship Id="rId20" Type="http://schemas.openxmlformats.org/officeDocument/2006/relationships/image" Target="../media/image82.png"/><Relationship Id="rId42" Type="http://schemas.openxmlformats.org/officeDocument/2006/relationships/image" Target="../media/image77.png"/><Relationship Id="rId41" Type="http://schemas.openxmlformats.org/officeDocument/2006/relationships/image" Target="../media/image85.png"/><Relationship Id="rId22" Type="http://schemas.openxmlformats.org/officeDocument/2006/relationships/image" Target="../media/image54.png"/><Relationship Id="rId21" Type="http://schemas.openxmlformats.org/officeDocument/2006/relationships/image" Target="../media/image58.png"/><Relationship Id="rId24" Type="http://schemas.openxmlformats.org/officeDocument/2006/relationships/image" Target="../media/image69.png"/><Relationship Id="rId23" Type="http://schemas.openxmlformats.org/officeDocument/2006/relationships/image" Target="../media/image70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Relationship Id="rId26" Type="http://schemas.openxmlformats.org/officeDocument/2006/relationships/image" Target="../media/image83.png"/><Relationship Id="rId25" Type="http://schemas.openxmlformats.org/officeDocument/2006/relationships/image" Target="../media/image76.png"/><Relationship Id="rId28" Type="http://schemas.openxmlformats.org/officeDocument/2006/relationships/image" Target="../media/image55.png"/><Relationship Id="rId27" Type="http://schemas.openxmlformats.org/officeDocument/2006/relationships/image" Target="../media/image63.png"/><Relationship Id="rId5" Type="http://schemas.openxmlformats.org/officeDocument/2006/relationships/image" Target="../media/image51.png"/><Relationship Id="rId6" Type="http://schemas.openxmlformats.org/officeDocument/2006/relationships/image" Target="../media/image49.png"/><Relationship Id="rId29" Type="http://schemas.openxmlformats.org/officeDocument/2006/relationships/image" Target="../media/image56.png"/><Relationship Id="rId7" Type="http://schemas.openxmlformats.org/officeDocument/2006/relationships/image" Target="../media/image38.png"/><Relationship Id="rId8" Type="http://schemas.openxmlformats.org/officeDocument/2006/relationships/image" Target="../media/image46.png"/><Relationship Id="rId31" Type="http://schemas.openxmlformats.org/officeDocument/2006/relationships/image" Target="../media/image64.png"/><Relationship Id="rId30" Type="http://schemas.openxmlformats.org/officeDocument/2006/relationships/image" Target="../media/image60.png"/><Relationship Id="rId11" Type="http://schemas.openxmlformats.org/officeDocument/2006/relationships/image" Target="../media/image42.png"/><Relationship Id="rId33" Type="http://schemas.openxmlformats.org/officeDocument/2006/relationships/image" Target="../media/image78.png"/><Relationship Id="rId10" Type="http://schemas.openxmlformats.org/officeDocument/2006/relationships/image" Target="../media/image50.png"/><Relationship Id="rId32" Type="http://schemas.openxmlformats.org/officeDocument/2006/relationships/image" Target="../media/image62.png"/><Relationship Id="rId13" Type="http://schemas.openxmlformats.org/officeDocument/2006/relationships/image" Target="../media/image100.png"/><Relationship Id="rId35" Type="http://schemas.openxmlformats.org/officeDocument/2006/relationships/image" Target="../media/image74.png"/><Relationship Id="rId12" Type="http://schemas.openxmlformats.org/officeDocument/2006/relationships/image" Target="../media/image40.png"/><Relationship Id="rId34" Type="http://schemas.openxmlformats.org/officeDocument/2006/relationships/image" Target="../media/image61.png"/><Relationship Id="rId15" Type="http://schemas.openxmlformats.org/officeDocument/2006/relationships/image" Target="../media/image66.png"/><Relationship Id="rId37" Type="http://schemas.openxmlformats.org/officeDocument/2006/relationships/image" Target="../media/image81.png"/><Relationship Id="rId14" Type="http://schemas.openxmlformats.org/officeDocument/2006/relationships/image" Target="../media/image73.png"/><Relationship Id="rId36" Type="http://schemas.openxmlformats.org/officeDocument/2006/relationships/image" Target="../media/image67.png"/><Relationship Id="rId17" Type="http://schemas.openxmlformats.org/officeDocument/2006/relationships/image" Target="../media/image57.png"/><Relationship Id="rId39" Type="http://schemas.openxmlformats.org/officeDocument/2006/relationships/image" Target="../media/image89.png"/><Relationship Id="rId16" Type="http://schemas.openxmlformats.org/officeDocument/2006/relationships/image" Target="../media/image75.png"/><Relationship Id="rId38" Type="http://schemas.openxmlformats.org/officeDocument/2006/relationships/image" Target="../media/image90.png"/><Relationship Id="rId19" Type="http://schemas.openxmlformats.org/officeDocument/2006/relationships/image" Target="../media/image59.png"/><Relationship Id="rId18" Type="http://schemas.openxmlformats.org/officeDocument/2006/relationships/image" Target="../media/image52.png"/></Relationships>
</file>

<file path=ppt/slides/_rels/slide15.xml.rels><?xml version="1.0" encoding="UTF-8" standalone="yes"?><Relationships xmlns="http://schemas.openxmlformats.org/package/2006/relationships"><Relationship Id="rId40" Type="http://schemas.openxmlformats.org/officeDocument/2006/relationships/image" Target="../media/image107.png"/><Relationship Id="rId42" Type="http://schemas.openxmlformats.org/officeDocument/2006/relationships/image" Target="../media/image127.png"/><Relationship Id="rId41" Type="http://schemas.openxmlformats.org/officeDocument/2006/relationships/image" Target="../media/image114.png"/><Relationship Id="rId44" Type="http://schemas.openxmlformats.org/officeDocument/2006/relationships/image" Target="../media/image111.png"/><Relationship Id="rId43" Type="http://schemas.openxmlformats.org/officeDocument/2006/relationships/image" Target="../media/image121.png"/><Relationship Id="rId46" Type="http://schemas.openxmlformats.org/officeDocument/2006/relationships/image" Target="../media/image124.png"/><Relationship Id="rId45" Type="http://schemas.openxmlformats.org/officeDocument/2006/relationships/image" Target="../media/image13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2.png"/><Relationship Id="rId4" Type="http://schemas.openxmlformats.org/officeDocument/2006/relationships/image" Target="../media/image80.png"/><Relationship Id="rId9" Type="http://schemas.openxmlformats.org/officeDocument/2006/relationships/image" Target="../media/image103.png"/><Relationship Id="rId48" Type="http://schemas.openxmlformats.org/officeDocument/2006/relationships/image" Target="../media/image126.png"/><Relationship Id="rId47" Type="http://schemas.openxmlformats.org/officeDocument/2006/relationships/image" Target="../media/image120.png"/><Relationship Id="rId49" Type="http://schemas.openxmlformats.org/officeDocument/2006/relationships/image" Target="../media/image125.png"/><Relationship Id="rId5" Type="http://schemas.openxmlformats.org/officeDocument/2006/relationships/image" Target="../media/image79.png"/><Relationship Id="rId6" Type="http://schemas.openxmlformats.org/officeDocument/2006/relationships/image" Target="../media/image94.png"/><Relationship Id="rId7" Type="http://schemas.openxmlformats.org/officeDocument/2006/relationships/image" Target="../media/image99.png"/><Relationship Id="rId8" Type="http://schemas.openxmlformats.org/officeDocument/2006/relationships/image" Target="../media/image91.png"/><Relationship Id="rId31" Type="http://schemas.openxmlformats.org/officeDocument/2006/relationships/image" Target="../media/image133.png"/><Relationship Id="rId30" Type="http://schemas.openxmlformats.org/officeDocument/2006/relationships/image" Target="../media/image97.png"/><Relationship Id="rId33" Type="http://schemas.openxmlformats.org/officeDocument/2006/relationships/image" Target="../media/image102.png"/><Relationship Id="rId32" Type="http://schemas.openxmlformats.org/officeDocument/2006/relationships/image" Target="../media/image98.png"/><Relationship Id="rId35" Type="http://schemas.openxmlformats.org/officeDocument/2006/relationships/image" Target="../media/image116.png"/><Relationship Id="rId34" Type="http://schemas.openxmlformats.org/officeDocument/2006/relationships/image" Target="../media/image108.png"/><Relationship Id="rId37" Type="http://schemas.openxmlformats.org/officeDocument/2006/relationships/image" Target="../media/image129.png"/><Relationship Id="rId36" Type="http://schemas.openxmlformats.org/officeDocument/2006/relationships/image" Target="../media/image109.png"/><Relationship Id="rId39" Type="http://schemas.openxmlformats.org/officeDocument/2006/relationships/image" Target="../media/image130.png"/><Relationship Id="rId38" Type="http://schemas.openxmlformats.org/officeDocument/2006/relationships/image" Target="../media/image117.png"/><Relationship Id="rId20" Type="http://schemas.openxmlformats.org/officeDocument/2006/relationships/image" Target="../media/image119.png"/><Relationship Id="rId22" Type="http://schemas.openxmlformats.org/officeDocument/2006/relationships/image" Target="../media/image113.png"/><Relationship Id="rId21" Type="http://schemas.openxmlformats.org/officeDocument/2006/relationships/image" Target="../media/image110.png"/><Relationship Id="rId24" Type="http://schemas.openxmlformats.org/officeDocument/2006/relationships/image" Target="../media/image104.png"/><Relationship Id="rId23" Type="http://schemas.openxmlformats.org/officeDocument/2006/relationships/image" Target="../media/image112.png"/><Relationship Id="rId26" Type="http://schemas.openxmlformats.org/officeDocument/2006/relationships/image" Target="../media/image118.png"/><Relationship Id="rId25" Type="http://schemas.openxmlformats.org/officeDocument/2006/relationships/image" Target="../media/image115.png"/><Relationship Id="rId28" Type="http://schemas.openxmlformats.org/officeDocument/2006/relationships/image" Target="../media/image123.png"/><Relationship Id="rId27" Type="http://schemas.openxmlformats.org/officeDocument/2006/relationships/image" Target="../media/image8.png"/><Relationship Id="rId29" Type="http://schemas.openxmlformats.org/officeDocument/2006/relationships/image" Target="../media/image105.png"/><Relationship Id="rId50" Type="http://schemas.openxmlformats.org/officeDocument/2006/relationships/image" Target="../media/image128.png"/><Relationship Id="rId11" Type="http://schemas.openxmlformats.org/officeDocument/2006/relationships/image" Target="../media/image93.png"/><Relationship Id="rId10" Type="http://schemas.openxmlformats.org/officeDocument/2006/relationships/image" Target="../media/image14.png"/><Relationship Id="rId13" Type="http://schemas.openxmlformats.org/officeDocument/2006/relationships/image" Target="../media/image88.png"/><Relationship Id="rId12" Type="http://schemas.openxmlformats.org/officeDocument/2006/relationships/image" Target="../media/image84.png"/><Relationship Id="rId15" Type="http://schemas.openxmlformats.org/officeDocument/2006/relationships/image" Target="../media/image95.png"/><Relationship Id="rId14" Type="http://schemas.openxmlformats.org/officeDocument/2006/relationships/image" Target="../media/image86.png"/><Relationship Id="rId17" Type="http://schemas.openxmlformats.org/officeDocument/2006/relationships/image" Target="../media/image96.png"/><Relationship Id="rId16" Type="http://schemas.openxmlformats.org/officeDocument/2006/relationships/image" Target="../media/image92.png"/><Relationship Id="rId19" Type="http://schemas.openxmlformats.org/officeDocument/2006/relationships/image" Target="../media/image122.png"/><Relationship Id="rId18" Type="http://schemas.openxmlformats.org/officeDocument/2006/relationships/image" Target="../media/image1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5.jpg"/><Relationship Id="rId4" Type="http://schemas.openxmlformats.org/officeDocument/2006/relationships/image" Target="../media/image1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Название курса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{A2DE9BED-827B-494A-ACC1-FBFE9E7D6F86}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4994650" y="3348050"/>
            <a:ext cx="3229200" cy="706500"/>
          </a:xfrm>
          <a:prstGeom prst="wedgeRectCallout">
            <a:avLst>
              <a:gd fmla="val -31236" name="adj1"/>
              <a:gd fmla="val -97297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b="0" lang="ru" sz="5000"/>
            </a:br>
            <a:endParaRPr sz="4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752" y="1597000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b="1"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b="1"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fmla="val -20904" name="adj1"/>
              <a:gd fmla="val 84002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>
            <p:ph idx="4294967295" type="subTitle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Люди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027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02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3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3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>
            <p:ph idx="4294967295" type="subTitle"/>
          </p:nvPr>
        </p:nvSpPr>
        <p:spPr>
          <a:xfrm>
            <a:off x="543825" y="113271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Обучение, исследование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18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9070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92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9258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37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37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43592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56421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>
            <p:ph idx="4294967295" type="subTitle"/>
          </p:nvPr>
        </p:nvSpPr>
        <p:spPr>
          <a:xfrm>
            <a:off x="3243325" y="113271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Компьютерные игры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310877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10877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310877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4694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04694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04694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3108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7831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04694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783018" y="2369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783018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4783018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>
            <p:ph idx="4294967295" type="subTitle"/>
          </p:nvPr>
        </p:nvSpPr>
        <p:spPr>
          <a:xfrm>
            <a:off x="5851075" y="113271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Технологии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9296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929664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929664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5929664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6542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65429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65429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65429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378933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378933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378933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378933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8087089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80870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80870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8087089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4" name="Google Shape;254;p30"/>
          <p:cNvSpPr txBox="1"/>
          <p:nvPr>
            <p:ph idx="4294967295" type="subTitle"/>
          </p:nvPr>
        </p:nvSpPr>
        <p:spPr>
          <a:xfrm>
            <a:off x="6906750" y="1130969"/>
            <a:ext cx="27240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83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84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83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83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3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83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279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281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/>
          <p:nvPr>
            <p:ph idx="4294967295" type="subTitle"/>
          </p:nvPr>
        </p:nvSpPr>
        <p:spPr>
          <a:xfrm>
            <a:off x="6906750" y="11309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553827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 txBox="1"/>
          <p:nvPr>
            <p:ph idx="4294967295" type="subTitle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Разное</a:t>
            </a:r>
            <a:endParaRPr b="1" sz="1500">
              <a:solidFill>
                <a:srgbClr val="013D85"/>
              </a:solidFill>
            </a:endParaRPr>
          </a:p>
        </p:txBody>
      </p:sp>
      <p:sp>
        <p:nvSpPr>
          <p:cNvPr id="285" name="Google Shape;285;p30"/>
          <p:cNvSpPr txBox="1"/>
          <p:nvPr>
            <p:ph idx="4294967295" type="subTitle"/>
          </p:nvPr>
        </p:nvSpPr>
        <p:spPr>
          <a:xfrm>
            <a:off x="4444200" y="1137569"/>
            <a:ext cx="19743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Флажки/Метки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86" name="Google Shape;286;p30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4523225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162294" y="4088020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4557875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4557887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5060217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6162294" y="3484892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5077187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5077199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5609672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5609672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5616740" y="2776398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5616752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4523225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/>
          <p:cNvPicPr preferRelativeResize="0"/>
          <p:nvPr/>
        </p:nvPicPr>
        <p:blipFill rotWithShape="1">
          <a:blip r:embed="rId44">
            <a:alphaModFix/>
          </a:blip>
          <a:srcRect b="0" l="0" r="0" t="0"/>
          <a:stretch/>
        </p:blipFill>
        <p:spPr>
          <a:xfrm>
            <a:off x="6163714" y="159690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6162294" y="2776049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 rotWithShape="1">
          <a:blip r:embed="rId46">
            <a:alphaModFix/>
          </a:blip>
          <a:srcRect b="0" l="0" r="0" t="0"/>
          <a:stretch/>
        </p:blipFill>
        <p:spPr>
          <a:xfrm>
            <a:off x="5616750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 rotWithShape="1">
          <a:blip r:embed="rId47">
            <a:alphaModFix/>
          </a:blip>
          <a:srcRect b="0" l="0" r="0" t="0"/>
          <a:stretch/>
        </p:blipFill>
        <p:spPr>
          <a:xfrm>
            <a:off x="5060217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48">
            <a:alphaModFix/>
          </a:blip>
          <a:srcRect b="0" l="0" r="0" t="0"/>
          <a:stretch/>
        </p:blipFill>
        <p:spPr>
          <a:xfrm>
            <a:off x="6163714" y="213558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49">
            <a:alphaModFix/>
          </a:blip>
          <a:srcRect b="0" l="0" r="0" t="0"/>
          <a:stretch/>
        </p:blipFill>
        <p:spPr>
          <a:xfrm>
            <a:off x="4604823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50">
            <a:alphaModFix/>
          </a:blip>
          <a:srcRect b="0" l="0" r="0" t="0"/>
          <a:stretch/>
        </p:blipFill>
        <p:spPr>
          <a:xfrm>
            <a:off x="5077215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b="7806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>
          <a:xfrm>
            <a:off x="360000" y="3625575"/>
            <a:ext cx="3004800" cy="847800"/>
          </a:xfrm>
          <a:prstGeom prst="wedgeRectCallout">
            <a:avLst>
              <a:gd fmla="val -21766" name="adj1"/>
              <a:gd fmla="val 82835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317" name="Google Shape;317;p32"/>
          <p:cNvSpPr txBox="1"/>
          <p:nvPr>
            <p:ph idx="4294967295" type="subTitle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</a:t>
            </a:r>
            <a:r>
              <a:rPr lang="ru" sz="1100"/>
              <a:t>й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b="0" l="1603" r="0" t="0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b="0" l="0" r="6872" t="0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325" name="Google Shape;325;p33"/>
          <p:cNvSpPr txBox="1"/>
          <p:nvPr>
            <p:ph idx="4294967295" type="subTitle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10980" l="18452" r="28827" t="10980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Защита проекта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Тема: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2418B"/>
                </a:solidFill>
              </a:rPr>
              <a:t>Фамилия Имя </a:t>
            </a:r>
            <a:endParaRPr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Должность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Компания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b="1"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b="1"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{A2DE9BED-827B-494A-ACC1-FBFE9E7D6F86}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854900" y="747350"/>
            <a:ext cx="2907600" cy="722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{A2DE9BED-827B-494A-ACC1-FBFE9E7D6F86}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fmla="val -20075" name="adj1"/>
              <a:gd fmla="val 76031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{A2DE9BED-827B-494A-ACC1-FBFE9E7D6F86}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22"/>
          <p:cNvSpPr/>
          <p:nvPr/>
        </p:nvSpPr>
        <p:spPr>
          <a:xfrm>
            <a:off x="4994650" y="3519750"/>
            <a:ext cx="3229200" cy="534900"/>
          </a:xfrm>
          <a:prstGeom prst="wedgeRectCallout">
            <a:avLst>
              <a:gd fmla="val -31236" name="adj1"/>
              <a:gd fmla="val -97297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5830" l="24132" r="21540" t="28362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668525" y="12117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Скрины основных экранов приложения и действий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 или просто удачные кусочки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Схемы (архитектура, БД)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6" name="Google Shape;136;p24"/>
          <p:cNvSpPr/>
          <p:nvPr/>
        </p:nvSpPr>
        <p:spPr>
          <a:xfrm>
            <a:off x="4994650" y="3519750"/>
            <a:ext cx="3229200" cy="534900"/>
          </a:xfrm>
          <a:prstGeom prst="wedgeRectCallout">
            <a:avLst>
              <a:gd fmla="val -31236" name="adj1"/>
              <a:gd fmla="val -97297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