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E18BC9-EB9E-EB45-AFA8-7CD7CE27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559972" cy="22860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ko-KR" sz="4400" b="1" dirty="0"/>
              <a:t>Discover</a:t>
            </a:r>
            <a:r>
              <a:rPr kumimoji="1" lang="en-US" altLang="ko-KR" sz="4400" dirty="0"/>
              <a:t> your </a:t>
            </a:r>
            <a:r>
              <a:rPr kumimoji="1" lang="en-US" altLang="ko-KR" sz="4400" b="1" u="sng" dirty="0"/>
              <a:t>catalysts</a:t>
            </a:r>
            <a:r>
              <a:rPr kumimoji="1" lang="en-US" altLang="ko-KR" sz="4400" dirty="0"/>
              <a:t> from </a:t>
            </a:r>
            <a:br>
              <a:rPr kumimoji="1" lang="en-US" altLang="ko-KR" sz="4400" dirty="0"/>
            </a:br>
            <a:r>
              <a:rPr kumimoji="1" lang="en-US" altLang="ko-KR" sz="4000" dirty="0"/>
              <a:t>Open Catalysts dataset</a:t>
            </a:r>
            <a:endParaRPr kumimoji="1"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0A7CC-8482-BB4D-9D31-6D776D916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ko-KR" dirty="0"/>
              <a:t>Seoul National University</a:t>
            </a:r>
          </a:p>
          <a:p>
            <a:pPr algn="r"/>
            <a:r>
              <a:rPr kumimoji="1" lang="en-US" altLang="ko-KR" dirty="0"/>
              <a:t>Materials Science and Engineering </a:t>
            </a:r>
          </a:p>
          <a:p>
            <a:pPr algn="r"/>
            <a:r>
              <a:rPr kumimoji="1" lang="en-US" altLang="ko-KR" dirty="0" err="1"/>
              <a:t>Jaehyun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  <p:pic>
        <p:nvPicPr>
          <p:cNvPr id="4" name="Picture 3" descr="삼각형 추상 배경">
            <a:extLst>
              <a:ext uri="{FF2B5EF4-FFF2-40B4-BE49-F238E27FC236}">
                <a16:creationId xmlns:a16="http://schemas.microsoft.com/office/drawing/2014/main" id="{1D03225D-A858-8AB8-56B4-35E349947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6" r="24319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008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ABEF-BD81-0B46-A050-E539200F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Catalysts</a:t>
            </a:r>
            <a:r>
              <a:rPr kumimoji="1" lang="en-US" altLang="ko-KR" dirty="0"/>
              <a:t> is </a:t>
            </a:r>
            <a:r>
              <a:rPr kumimoji="1" lang="en-US" altLang="ko-KR" b="1" dirty="0"/>
              <a:t>important!</a:t>
            </a:r>
            <a:endParaRPr kumimoji="1"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590A39-FF13-F94F-BDCA-E3BAE955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" y="2657628"/>
            <a:ext cx="5135364" cy="2875804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BCE0832-D55E-BD43-93DF-3745F145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2941" y="2657628"/>
            <a:ext cx="6236682" cy="28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ABEF-BD81-0B46-A050-E539200F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Discovering</a:t>
            </a:r>
            <a:r>
              <a:rPr kumimoji="1" lang="en-US" altLang="ko-KR" dirty="0"/>
              <a:t> nice catalysts is </a:t>
            </a:r>
            <a:r>
              <a:rPr kumimoji="1" lang="en-US" altLang="ko-KR" b="1" dirty="0"/>
              <a:t>hard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BE0648-F2DD-F24D-B0ED-EDD5BA3AF9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259" y="2708961"/>
            <a:ext cx="5171238" cy="3040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3B3D25-3C89-8547-BB05-67978A9D68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0708" y="2640355"/>
            <a:ext cx="4355692" cy="31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A6338-D9CD-1D4C-85E2-2992C8EA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There is a good </a:t>
            </a:r>
            <a:r>
              <a:rPr kumimoji="1" lang="en-US" altLang="ko-KR" b="1" dirty="0"/>
              <a:t>Open Source </a:t>
            </a:r>
            <a:r>
              <a:rPr kumimoji="1" lang="en-US" altLang="ko-KR" dirty="0"/>
              <a:t>dataset.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A43B6C-241D-B248-9756-FFC0438C28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013" y="2278062"/>
            <a:ext cx="9890672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B663-5171-2346-A758-C1A75E0D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1430000" cy="1524000"/>
          </a:xfrm>
        </p:spPr>
        <p:txBody>
          <a:bodyPr/>
          <a:lstStyle/>
          <a:p>
            <a:r>
              <a:rPr kumimoji="1" lang="en-US" altLang="ko-KR" dirty="0"/>
              <a:t>But It has some </a:t>
            </a:r>
            <a:r>
              <a:rPr kumimoji="1" lang="en-US" altLang="ko-KR" b="1" dirty="0"/>
              <a:t>limitations in exploring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E41978-D862-F144-8BCE-C2946F5C0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7092778" cy="4124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A123AE-B51C-3543-A2E3-F5EB5D5E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991" y="2285999"/>
            <a:ext cx="4664796" cy="41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D9B663-5171-2346-A758-C1A75E0D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863" y="1979418"/>
            <a:ext cx="62484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</a:t>
            </a:r>
            <a:r>
              <a:rPr kumimoji="1" lang="en-US" altLang="ko-KR" dirty="0"/>
              <a:t>other useful </a:t>
            </a:r>
            <a:r>
              <a:rPr kumimoji="1"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solution</a:t>
            </a:r>
            <a:r>
              <a:rPr kumimoji="1"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4" name="Picture 5" descr="Magnifying glass and question mark">
            <a:extLst>
              <a:ext uri="{FF2B5EF4-FFF2-40B4-BE49-F238E27FC236}">
                <a16:creationId xmlns:a16="http://schemas.microsoft.com/office/drawing/2014/main" id="{FA575F3A-147D-B076-0D3E-84760A3EC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1" r="21067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270855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Macintosh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Microsoft GothicNeo</vt:lpstr>
      <vt:lpstr>Arial</vt:lpstr>
      <vt:lpstr>Avenir Next LT Pro</vt:lpstr>
      <vt:lpstr>Avenir Next LT Pro Light</vt:lpstr>
      <vt:lpstr>PebbleVTI</vt:lpstr>
      <vt:lpstr>Discover your catalysts from  Open Catalysts dataset</vt:lpstr>
      <vt:lpstr>Catalysts is important!</vt:lpstr>
      <vt:lpstr>Discovering nice catalysts is hard.</vt:lpstr>
      <vt:lpstr>There is a good Open Source dataset.</vt:lpstr>
      <vt:lpstr>But It has some limitations in exploring.</vt:lpstr>
      <vt:lpstr>Any other useful visualization solution?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your catalysts from  Open Catalysts dataset</dc:title>
  <dc:creator>김재현(신소재공학과)</dc:creator>
  <cp:lastModifiedBy>김재현(신소재공학과)</cp:lastModifiedBy>
  <cp:revision>3</cp:revision>
  <dcterms:created xsi:type="dcterms:W3CDTF">2022-12-13T06:20:34Z</dcterms:created>
  <dcterms:modified xsi:type="dcterms:W3CDTF">2022-12-13T06:30:25Z</dcterms:modified>
</cp:coreProperties>
</file>