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notesMasterIdLst>
    <p:notesMasterId r:id="rId9"/>
  </p:notesMasterIdLst>
  <p:sldIdLst>
    <p:sldId id="256" r:id="rId2"/>
    <p:sldId id="284" r:id="rId3"/>
    <p:sldId id="322" r:id="rId4"/>
    <p:sldId id="323" r:id="rId5"/>
    <p:sldId id="324" r:id="rId6"/>
    <p:sldId id="325" r:id="rId7"/>
    <p:sldId id="326" r:id="rId8"/>
  </p:sldIdLst>
  <p:sldSz cx="9144000" cy="6858000" type="screen4x3"/>
  <p:notesSz cx="6858000" cy="9144000"/>
  <p:embeddedFontLst>
    <p:embeddedFont>
      <p:font typeface="Calibri" pitchFamily="34" charset="0"/>
      <p:regular r:id="rId10"/>
      <p:bold r:id="rId11"/>
      <p:italic r:id="rId12"/>
      <p:boldItalic r:id="rId13"/>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603" autoAdjust="0"/>
    <p:restoredTop sz="86364" autoAdjust="0"/>
  </p:normalViewPr>
  <p:slideViewPr>
    <p:cSldViewPr>
      <p:cViewPr>
        <p:scale>
          <a:sx n="66" d="100"/>
          <a:sy n="66" d="100"/>
        </p:scale>
        <p:origin x="-966" y="-43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BA4A-3F63-455B-A7BC-BE3ACF86011E}" type="datetimeFigureOut">
              <a:rPr kumimoji="1" lang="ja-JP" altLang="en-US" smtClean="0"/>
              <a:pPr/>
              <a:t>2020/11/22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0C53B-55E6-428E-96C4-6650EA52D144}" type="slidenum">
              <a:rPr kumimoji="1" lang="ja-JP" altLang="en-US" smtClean="0"/>
              <a:pPr/>
              <a:t>&lt;#&gt;</a:t>
            </a:fld>
            <a:endParaRPr kumimoji="1" lang="ja-JP" altLang="en-US"/>
          </a:p>
        </p:txBody>
      </p:sp>
    </p:spTree>
    <p:extLst>
      <p:ext uri="{BB962C8B-B14F-4D97-AF65-F5344CB8AC3E}">
        <p14:creationId xmlns:p14="http://schemas.microsoft.com/office/powerpoint/2010/main" xmlns="" val="22728504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69B6-A1BB-4C9E-8561-EA9AF8554193}" type="datetimeFigureOut">
              <a:rPr kumimoji="1" lang="ja-JP" altLang="en-US" smtClean="0"/>
              <a:pPr/>
              <a:t>2020/11/22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B3AE2-0CD7-4A7F-BBC6-432E02D8E07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2571744"/>
            <a:ext cx="7772400" cy="603498"/>
          </a:xfrm>
        </p:spPr>
        <p:txBody>
          <a:bodyPr>
            <a:noAutofit/>
          </a:bodyPr>
          <a:lstStyle/>
          <a:p>
            <a:pPr algn="l"/>
            <a:r>
              <a:rPr kumimoji="1" lang="ja-JP" altLang="en-US" sz="8000" b="1" dirty="0" smtClean="0"/>
              <a:t>修正要望</a:t>
            </a:r>
            <a:r>
              <a:rPr kumimoji="1" lang="ja-JP" altLang="en-US" sz="3200" b="1" dirty="0" smtClean="0"/>
              <a:t>（整理後）</a:t>
            </a:r>
            <a:endParaRPr kumimoji="1" lang="ja-JP" altLang="en-US" sz="3200" b="1" dirty="0"/>
          </a:p>
        </p:txBody>
      </p:sp>
      <p:sp>
        <p:nvSpPr>
          <p:cNvPr id="3" name="サブタイトル 2"/>
          <p:cNvSpPr>
            <a:spLocks noGrp="1"/>
          </p:cNvSpPr>
          <p:nvPr>
            <p:ph type="subTitle" idx="1"/>
          </p:nvPr>
        </p:nvSpPr>
        <p:spPr>
          <a:xfrm>
            <a:off x="755576" y="6021288"/>
            <a:ext cx="4680520" cy="576064"/>
          </a:xfrm>
        </p:spPr>
        <p:txBody>
          <a:bodyPr>
            <a:noAutofit/>
          </a:bodyPr>
          <a:lstStyle/>
          <a:p>
            <a:pPr algn="l"/>
            <a:r>
              <a:rPr lang="ja-JP" altLang="en-US" dirty="0" smtClean="0"/>
              <a:t>仕様書</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
            <a:ext cx="8229600" cy="1143000"/>
          </a:xfrm>
        </p:spPr>
        <p:txBody>
          <a:bodyPr>
            <a:normAutofit/>
          </a:bodyPr>
          <a:lstStyle/>
          <a:p>
            <a:r>
              <a:rPr kumimoji="1" lang="ja-JP" altLang="en-US" dirty="0" smtClean="0">
                <a:solidFill>
                  <a:srgbClr val="FF0000"/>
                </a:solidFill>
              </a:rPr>
              <a:t>目次</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928694"/>
            <a:ext cx="8229600" cy="5929306"/>
          </a:xfrm>
        </p:spPr>
        <p:txBody>
          <a:bodyPr>
            <a:normAutofit/>
          </a:bodyPr>
          <a:lstStyle/>
          <a:p>
            <a:r>
              <a:rPr lang="ja-JP" altLang="en-US" sz="2000" strike="sngStrike" dirty="0" smtClean="0"/>
              <a:t>ハンシャのマシンガン当てた時ハンシャの向き通りに弾を飛ばす</a:t>
            </a:r>
            <a:endParaRPr lang="en-US" altLang="ja-JP" sz="2000" strike="sngStrike" dirty="0" smtClean="0"/>
          </a:p>
          <a:p>
            <a:endParaRPr lang="en-US" altLang="ja-JP" sz="2000" dirty="0" smtClean="0"/>
          </a:p>
          <a:p>
            <a:pPr lvl="1"/>
            <a:r>
              <a:rPr lang="ja-JP" altLang="en-US" sz="1600" dirty="0" smtClean="0"/>
              <a:t>端末出力後発見↓</a:t>
            </a:r>
            <a:endParaRPr lang="en-US" altLang="ja-JP" sz="1600" dirty="0" smtClean="0"/>
          </a:p>
          <a:p>
            <a:r>
              <a:rPr lang="ja-JP" altLang="en-US" sz="2000" strike="sngStrike" dirty="0" smtClean="0"/>
              <a:t>ショットボタン押しただけでも弾が出るようにする</a:t>
            </a:r>
            <a:endParaRPr lang="en-US" altLang="ja-JP" sz="2000" strike="sngStrike" dirty="0" smtClean="0"/>
          </a:p>
          <a:p>
            <a:r>
              <a:rPr lang="ja-JP" altLang="en-US" sz="2000" dirty="0" smtClean="0"/>
              <a:t>キャノンの照準が方向入力していても一瞬</a:t>
            </a:r>
            <a:r>
              <a:rPr lang="ja-JP" altLang="en-US" sz="2000" dirty="0" smtClean="0"/>
              <a:t>止まる</a:t>
            </a:r>
            <a:endParaRPr lang="en-US" altLang="ja-JP" sz="2000" dirty="0" smtClean="0"/>
          </a:p>
          <a:p>
            <a:r>
              <a:rPr lang="ja-JP" altLang="en-US" sz="2000" dirty="0" smtClean="0"/>
              <a:t>キャノンヒットのエフェクト発生した瞬間に判定発生していない（</a:t>
            </a:r>
            <a:r>
              <a:rPr lang="en-US" altLang="ja-JP" sz="2000" dirty="0" smtClean="0"/>
              <a:t>11/22</a:t>
            </a:r>
            <a:r>
              <a:rPr lang="ja-JP" altLang="en-US" sz="2000" dirty="0" smtClean="0"/>
              <a:t>）</a:t>
            </a:r>
            <a:endParaRPr lang="en-US" altLang="ja-JP" sz="2000" dirty="0" smtClean="0"/>
          </a:p>
          <a:p>
            <a:r>
              <a:rPr lang="ja-JP" altLang="en-US" sz="2000" dirty="0" smtClean="0"/>
              <a:t>キャノンが照準少し先に着弾エフェクトが出ている</a:t>
            </a:r>
            <a:r>
              <a:rPr lang="ja-JP" altLang="en-US" sz="2000" dirty="0" smtClean="0"/>
              <a:t>（</a:t>
            </a:r>
            <a:r>
              <a:rPr lang="en-US" altLang="ja-JP" sz="2000" dirty="0" smtClean="0"/>
              <a:t>11/22</a:t>
            </a:r>
            <a:r>
              <a:rPr lang="ja-JP" altLang="en-US" sz="2000" smtClean="0"/>
              <a:t>）</a:t>
            </a:r>
            <a:endParaRPr lang="en-US" altLang="ja-JP" sz="2000" dirty="0" smtClean="0"/>
          </a:p>
          <a:p>
            <a:pPr>
              <a:buNone/>
            </a:pPr>
            <a:endParaRPr lang="en-US" altLang="ja-JP" sz="1100" dirty="0" smtClean="0"/>
          </a:p>
          <a:p>
            <a:pPr>
              <a:buNone/>
            </a:pPr>
            <a:endParaRPr lang="en-US" altLang="ja-JP" sz="1600" dirty="0" smtClean="0"/>
          </a:p>
          <a:p>
            <a:endParaRPr lang="en-US" altLang="ja-JP" sz="1200" dirty="0" smtClean="0"/>
          </a:p>
          <a:p>
            <a:pPr lvl="1"/>
            <a:endParaRPr lang="en-US" altLang="ja-JP" sz="1200" dirty="0" smtClean="0"/>
          </a:p>
          <a:p>
            <a:pPr lvl="1"/>
            <a:endParaRPr lang="en-US" altLang="ja-JP" sz="1200" dirty="0" smtClean="0"/>
          </a:p>
          <a:p>
            <a:pPr lvl="1"/>
            <a:endParaRPr lang="en-US" altLang="ja-JP" sz="1200" dirty="0" smtClean="0"/>
          </a:p>
        </p:txBody>
      </p:sp>
    </p:spTree>
    <p:extLst>
      <p:ext uri="{BB962C8B-B14F-4D97-AF65-F5344CB8AC3E}">
        <p14:creationId xmlns:p14="http://schemas.microsoft.com/office/powerpoint/2010/main" xmlns="" val="3100865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fontScale="90000"/>
          </a:bodyPr>
          <a:lstStyle/>
          <a:p>
            <a:r>
              <a:rPr lang="ja-JP" altLang="en-US" dirty="0" smtClean="0"/>
              <a:t>ハンシャのマシンガン当てた時ハンシャの向き通りに弾を飛ばす</a:t>
            </a:r>
            <a:endParaRPr lang="en-US" altLang="ja-JP" dirty="0" smtClean="0"/>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a:t>
            </a:r>
            <a:r>
              <a:rPr lang="en-US" altLang="ja-JP" sz="1800" dirty="0" smtClean="0"/>
              <a:t>11/3</a:t>
            </a:r>
            <a:r>
              <a:rPr lang="ja-JP" altLang="en-US" sz="1800" dirty="0" err="1" smtClean="0"/>
              <a:t>での</a:t>
            </a:r>
            <a:r>
              <a:rPr lang="ja-JP" altLang="en-US" sz="1800" dirty="0" smtClean="0"/>
              <a:t>確認した時に以前と違う挙動をしている印象です。</a:t>
            </a:r>
            <a:endParaRPr lang="en-US" altLang="ja-JP" sz="1800" dirty="0" smtClean="0"/>
          </a:p>
          <a:p>
            <a:pPr lvl="1">
              <a:buNone/>
            </a:pPr>
            <a:r>
              <a:rPr lang="ja-JP" altLang="en-US" sz="1800" dirty="0" smtClean="0"/>
              <a:t>画像の矢印のようにハンシャの</a:t>
            </a:r>
            <a:r>
              <a:rPr lang="ja-JP" altLang="en-US" sz="1600" dirty="0" smtClean="0"/>
              <a:t>向きに合わせて</a:t>
            </a:r>
            <a:endParaRPr lang="en-US" altLang="ja-JP" sz="1600" dirty="0" smtClean="0"/>
          </a:p>
          <a:p>
            <a:pPr lvl="1">
              <a:buNone/>
            </a:pPr>
            <a:r>
              <a:rPr lang="ja-JP" altLang="en-US" sz="1800" dirty="0" smtClean="0"/>
              <a:t>弾を跳ね返すようお願いします。</a:t>
            </a:r>
            <a:endParaRPr lang="en-US" altLang="ja-JP" sz="1800" dirty="0" smtClean="0"/>
          </a:p>
        </p:txBody>
      </p:sp>
      <p:sp>
        <p:nvSpPr>
          <p:cNvPr id="5" name="正方形/長方形 4"/>
          <p:cNvSpPr/>
          <p:nvPr/>
        </p:nvSpPr>
        <p:spPr>
          <a:xfrm>
            <a:off x="285720" y="4857760"/>
            <a:ext cx="4857752" cy="369332"/>
          </a:xfrm>
          <a:prstGeom prst="rect">
            <a:avLst/>
          </a:prstGeom>
        </p:spPr>
        <p:txBody>
          <a:bodyPr wrap="square">
            <a:spAutoFit/>
          </a:bodyPr>
          <a:lstStyle/>
          <a:p>
            <a:r>
              <a:rPr lang="ja-JP" altLang="en-US" dirty="0" err="1" smtClean="0"/>
              <a:t>。</a:t>
            </a:r>
            <a:endParaRPr lang="ja-JP" altLang="en-US" dirty="0"/>
          </a:p>
        </p:txBody>
      </p:sp>
      <p:pic>
        <p:nvPicPr>
          <p:cNvPr id="1026" name="Picture 2" descr="D:\d_Program Files\360stg\無題.png"/>
          <p:cNvPicPr>
            <a:picLocks noChangeAspect="1" noChangeArrowheads="1"/>
          </p:cNvPicPr>
          <p:nvPr/>
        </p:nvPicPr>
        <p:blipFill>
          <a:blip r:embed="rId2"/>
          <a:srcRect/>
          <a:stretch>
            <a:fillRect/>
          </a:stretch>
        </p:blipFill>
        <p:spPr bwMode="auto">
          <a:xfrm>
            <a:off x="6372225" y="3114675"/>
            <a:ext cx="2771775" cy="37433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fontScale="90000"/>
          </a:bodyPr>
          <a:lstStyle/>
          <a:p>
            <a:r>
              <a:rPr lang="ja-JP" altLang="en-US" dirty="0" smtClean="0"/>
              <a:t>ショットボタン押しただけでも弾が出るようにする</a:t>
            </a:r>
            <a:endParaRPr lang="en-US" altLang="ja-JP" dirty="0" smtClean="0"/>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・どこか</a:t>
            </a:r>
            <a:r>
              <a:rPr lang="ja-JP" altLang="en-US" sz="1800" dirty="0" err="1" smtClean="0"/>
              <a:t>しらの</a:t>
            </a:r>
            <a:r>
              <a:rPr lang="ja-JP" altLang="en-US" sz="1800" dirty="0" smtClean="0"/>
              <a:t>方向に向けていないとショットが出ない現状を</a:t>
            </a:r>
            <a:endParaRPr lang="en-US" altLang="ja-JP" sz="1800" dirty="0" smtClean="0"/>
          </a:p>
          <a:p>
            <a:pPr lvl="1">
              <a:buNone/>
            </a:pPr>
            <a:r>
              <a:rPr lang="ja-JP" altLang="en-US" sz="1800" dirty="0" smtClean="0"/>
              <a:t>どこにも方向入力していない状態でもショットが出せるようにしてください。</a:t>
            </a:r>
            <a:endParaRPr lang="en-US" altLang="ja-JP" sz="1800" dirty="0" smtClean="0"/>
          </a:p>
        </p:txBody>
      </p:sp>
      <p:sp>
        <p:nvSpPr>
          <p:cNvPr id="5" name="正方形/長方形 4"/>
          <p:cNvSpPr/>
          <p:nvPr/>
        </p:nvSpPr>
        <p:spPr>
          <a:xfrm>
            <a:off x="285720" y="4857760"/>
            <a:ext cx="4857752" cy="369332"/>
          </a:xfrm>
          <a:prstGeom prst="rect">
            <a:avLst/>
          </a:prstGeom>
        </p:spPr>
        <p:txBody>
          <a:bodyPr wrap="square">
            <a:spAutoFit/>
          </a:bodyPr>
          <a:lstStyle/>
          <a:p>
            <a:r>
              <a:rPr lang="ja-JP" altLang="en-US" dirty="0" err="1" smtClean="0"/>
              <a:t>。</a:t>
            </a:r>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fontScale="90000"/>
          </a:bodyPr>
          <a:lstStyle/>
          <a:p>
            <a:r>
              <a:rPr lang="ja-JP" altLang="en-US" dirty="0" smtClean="0"/>
              <a:t>キャノンの照準が方向入力していても一瞬止まる</a:t>
            </a:r>
            <a:endParaRPr lang="en-US" altLang="ja-JP" dirty="0" smtClean="0"/>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・条件が分かりませんがキャノンのエイム中に</a:t>
            </a:r>
            <a:endParaRPr lang="en-US" altLang="ja-JP" sz="1800" dirty="0" smtClean="0"/>
          </a:p>
          <a:p>
            <a:pPr lvl="1">
              <a:buNone/>
            </a:pPr>
            <a:r>
              <a:rPr lang="ja-JP" altLang="en-US" sz="1800" dirty="0" smtClean="0"/>
              <a:t>照準が一瞬止まる事がよく見かけます。</a:t>
            </a:r>
            <a:endParaRPr lang="en-US" altLang="ja-JP" sz="1800" dirty="0" smtClean="0"/>
          </a:p>
          <a:p>
            <a:pPr lvl="1">
              <a:buNone/>
            </a:pPr>
            <a:r>
              <a:rPr lang="ja-JP" altLang="en-US" sz="1800" dirty="0" smtClean="0"/>
              <a:t>どんな時も方向入力している限りは照準は動き続けさせてください。</a:t>
            </a:r>
            <a:endParaRPr lang="en-US" altLang="ja-JP" sz="1800" dirty="0" smtClean="0"/>
          </a:p>
        </p:txBody>
      </p:sp>
      <p:sp>
        <p:nvSpPr>
          <p:cNvPr id="5" name="正方形/長方形 4"/>
          <p:cNvSpPr/>
          <p:nvPr/>
        </p:nvSpPr>
        <p:spPr>
          <a:xfrm>
            <a:off x="285720" y="4857760"/>
            <a:ext cx="4857752" cy="369332"/>
          </a:xfrm>
          <a:prstGeom prst="rect">
            <a:avLst/>
          </a:prstGeom>
        </p:spPr>
        <p:txBody>
          <a:bodyPr wrap="square">
            <a:spAutoFit/>
          </a:bodyPr>
          <a:lstStyle/>
          <a:p>
            <a:r>
              <a:rPr lang="ja-JP" altLang="en-US" dirty="0" err="1" smtClean="0"/>
              <a:t>。</a:t>
            </a:r>
            <a:endParaRPr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fontScale="90000"/>
          </a:bodyPr>
          <a:lstStyle/>
          <a:p>
            <a:r>
              <a:rPr lang="ja-JP" altLang="en-US" dirty="0" smtClean="0"/>
              <a:t>キャノンヒットのエフェクト発生した瞬間に判定発生していない</a:t>
            </a:r>
            <a:endParaRPr lang="en-US" altLang="ja-JP" dirty="0" smtClean="0"/>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・現在、着弾後</a:t>
            </a:r>
            <a:r>
              <a:rPr lang="ja-JP" altLang="en-US" sz="1800" dirty="0" smtClean="0"/>
              <a:t>一定時間後に判定が発生しているように見えます。</a:t>
            </a:r>
            <a:endParaRPr lang="en-US" altLang="ja-JP" sz="1800" dirty="0" smtClean="0"/>
          </a:p>
          <a:p>
            <a:pPr lvl="1">
              <a:buNone/>
            </a:pPr>
            <a:endParaRPr lang="en-US" altLang="ja-JP" sz="1800" dirty="0" smtClean="0"/>
          </a:p>
          <a:p>
            <a:pPr lvl="1">
              <a:buNone/>
            </a:pPr>
            <a:r>
              <a:rPr lang="ja-JP" altLang="en-US" sz="1800" dirty="0" smtClean="0"/>
              <a:t>着弾エフェクト発生から消滅まで判定が出続けて欲しい</a:t>
            </a:r>
            <a:r>
              <a:rPr lang="ja-JP" altLang="en-US" sz="1800" dirty="0" smtClean="0"/>
              <a:t>です。</a:t>
            </a:r>
            <a:endParaRPr lang="en-US" altLang="ja-JP" sz="1800" dirty="0" smtClean="0"/>
          </a:p>
        </p:txBody>
      </p:sp>
      <p:sp>
        <p:nvSpPr>
          <p:cNvPr id="5" name="正方形/長方形 4"/>
          <p:cNvSpPr/>
          <p:nvPr/>
        </p:nvSpPr>
        <p:spPr>
          <a:xfrm>
            <a:off x="285720" y="4857760"/>
            <a:ext cx="4857752" cy="369332"/>
          </a:xfrm>
          <a:prstGeom prst="rect">
            <a:avLst/>
          </a:prstGeom>
        </p:spPr>
        <p:txBody>
          <a:bodyPr wrap="square">
            <a:spAutoFit/>
          </a:bodyPr>
          <a:lstStyle/>
          <a:p>
            <a:r>
              <a:rPr lang="ja-JP" altLang="en-US" dirty="0" err="1" smtClean="0"/>
              <a:t>。</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fontScale="90000"/>
          </a:bodyPr>
          <a:lstStyle/>
          <a:p>
            <a:r>
              <a:rPr lang="ja-JP" altLang="en-US" dirty="0" smtClean="0"/>
              <a:t>キャノンが照準少し先に着弾エフェクトが出ている</a:t>
            </a:r>
            <a:endParaRPr lang="en-US" altLang="ja-JP" dirty="0" smtClean="0"/>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・照準の位置に着弾エフェクトが発生せず</a:t>
            </a:r>
            <a:endParaRPr lang="en-US" altLang="ja-JP" sz="1800" dirty="0" smtClean="0"/>
          </a:p>
          <a:p>
            <a:pPr lvl="1">
              <a:buNone/>
            </a:pPr>
            <a:r>
              <a:rPr lang="ja-JP" altLang="en-US" sz="1800" dirty="0" smtClean="0"/>
              <a:t>発射方向の照準１つ分程進んだ位置でエフェクト発生しています。</a:t>
            </a:r>
            <a:endParaRPr lang="en-US" altLang="ja-JP" sz="1800" dirty="0" smtClean="0"/>
          </a:p>
          <a:p>
            <a:pPr lvl="1">
              <a:buNone/>
            </a:pPr>
            <a:endParaRPr lang="en-US" altLang="ja-JP" sz="1800" dirty="0" smtClean="0"/>
          </a:p>
          <a:p>
            <a:pPr lvl="1">
              <a:buNone/>
            </a:pPr>
            <a:r>
              <a:rPr lang="ja-JP" altLang="en-US" sz="1800" dirty="0" smtClean="0"/>
              <a:t>照準の位置通りに着弾エフェクトが発生してほしいです。</a:t>
            </a:r>
            <a:endParaRPr lang="en-US" altLang="ja-JP" sz="1800" dirty="0" smtClean="0"/>
          </a:p>
        </p:txBody>
      </p:sp>
      <p:sp>
        <p:nvSpPr>
          <p:cNvPr id="5" name="正方形/長方形 4"/>
          <p:cNvSpPr/>
          <p:nvPr/>
        </p:nvSpPr>
        <p:spPr>
          <a:xfrm>
            <a:off x="285720" y="4857760"/>
            <a:ext cx="4857752" cy="369332"/>
          </a:xfrm>
          <a:prstGeom prst="rect">
            <a:avLst/>
          </a:prstGeom>
        </p:spPr>
        <p:txBody>
          <a:bodyPr wrap="square">
            <a:spAutoFit/>
          </a:bodyPr>
          <a:lstStyle/>
          <a:p>
            <a:r>
              <a:rPr lang="ja-JP" altLang="en-US" dirty="0" err="1" smtClean="0"/>
              <a:t>。</a:t>
            </a:r>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3410</TotalTime>
  <Words>295</Words>
  <Application>Microsoft Office PowerPoint</Application>
  <PresentationFormat>画面に合わせる (4:3)</PresentationFormat>
  <Paragraphs>39</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Arial</vt:lpstr>
      <vt:lpstr>ＭＳ Ｐゴシック</vt:lpstr>
      <vt:lpstr>Calibri</vt:lpstr>
      <vt:lpstr>Office テーマ</vt:lpstr>
      <vt:lpstr>修正要望（整理後）</vt:lpstr>
      <vt:lpstr>目次</vt:lpstr>
      <vt:lpstr>ハンシャのマシンガン当てた時ハンシャの向き通りに弾を飛ばす</vt:lpstr>
      <vt:lpstr>ショットボタン押しただけでも弾が出るようにする</vt:lpstr>
      <vt:lpstr>キャノンの照準が方向入力していても一瞬止まる</vt:lpstr>
      <vt:lpstr>キャノンヒットのエフェクト発生した瞬間に判定発生していない</vt:lpstr>
      <vt:lpstr>キャノンが照準少し先に着弾エフェクトが出ている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超射撃破壊特化チーム編成スマホ最適化縦ロボ物シューティング</dc:title>
  <dc:creator>fujihara</dc:creator>
  <cp:lastModifiedBy>shougo fujihara</cp:lastModifiedBy>
  <cp:revision>588</cp:revision>
  <dcterms:created xsi:type="dcterms:W3CDTF">2014-12-04T16:28:48Z</dcterms:created>
  <dcterms:modified xsi:type="dcterms:W3CDTF">2020-11-21T16:04:51Z</dcterms:modified>
</cp:coreProperties>
</file>