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9"/>
  </p:notesMasterIdLst>
  <p:sldIdLst>
    <p:sldId id="256" r:id="rId2"/>
    <p:sldId id="284" r:id="rId3"/>
    <p:sldId id="299" r:id="rId4"/>
    <p:sldId id="300" r:id="rId5"/>
    <p:sldId id="301" r:id="rId6"/>
    <p:sldId id="302" r:id="rId7"/>
    <p:sldId id="303" r:id="rId8"/>
  </p:sldIdLst>
  <p:sldSz cx="9144000" cy="6858000" type="screen4x3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603" autoAdjust="0"/>
    <p:restoredTop sz="86364" autoAdjust="0"/>
  </p:normalViewPr>
  <p:slideViewPr>
    <p:cSldViewPr>
      <p:cViewPr>
        <p:scale>
          <a:sx n="66" d="100"/>
          <a:sy n="66" d="100"/>
        </p:scale>
        <p:origin x="-97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BA4A-3F63-455B-A7BC-BE3ACF86011E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C53B-55E6-428E-96C4-6650EA52D1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7285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9B6-A1BB-4C9E-8561-EA9AF8554193}" type="datetimeFigureOut">
              <a:rPr kumimoji="1" lang="ja-JP" altLang="en-US" smtClean="0"/>
              <a:pPr/>
              <a:t>2020/7/6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60349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000" b="1" dirty="0" smtClean="0"/>
              <a:t>修正要望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021288"/>
            <a:ext cx="4680520" cy="576064"/>
          </a:xfrm>
        </p:spPr>
        <p:txBody>
          <a:bodyPr>
            <a:noAutofit/>
          </a:bodyPr>
          <a:lstStyle/>
          <a:p>
            <a:pPr algn="l"/>
            <a:r>
              <a:rPr lang="ja-JP" altLang="en-US" dirty="0" smtClean="0"/>
              <a:t>仕様書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目次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600" dirty="0" smtClean="0"/>
              <a:t>ショットの根本から針球生成　</a:t>
            </a:r>
            <a:endParaRPr lang="en-US" altLang="ja-JP" sz="1600" dirty="0" smtClean="0"/>
          </a:p>
          <a:p>
            <a:r>
              <a:rPr lang="ja-JP" altLang="en-US" sz="1600" dirty="0" smtClean="0"/>
              <a:t>地球サイズは小さく</a:t>
            </a:r>
            <a:r>
              <a:rPr lang="en-US" altLang="ja-JP" sz="1600" dirty="0" smtClean="0"/>
              <a:t>	</a:t>
            </a:r>
          </a:p>
          <a:p>
            <a:r>
              <a:rPr lang="ja-JP" altLang="en-US" sz="1600" dirty="0" smtClean="0"/>
              <a:t>マズル位置合わせ</a:t>
            </a:r>
            <a:endParaRPr lang="en-US" altLang="ja-JP" sz="1600" dirty="0" smtClean="0"/>
          </a:p>
          <a:p>
            <a:r>
              <a:rPr lang="ja-JP" altLang="en-US" sz="1600" dirty="0" smtClean="0"/>
              <a:t>自機サイズ大きく</a:t>
            </a:r>
            <a:endParaRPr lang="en-US" altLang="ja-JP" sz="1600" dirty="0" smtClean="0"/>
          </a:p>
          <a:p>
            <a:r>
              <a:rPr lang="ja-JP" altLang="en-US" sz="1600" dirty="0" smtClean="0"/>
              <a:t>相殺は専用エフェクトにする</a:t>
            </a:r>
            <a:endParaRPr lang="en-US" altLang="ja-JP" sz="1600" dirty="0" smtClean="0"/>
          </a:p>
          <a:p>
            <a:r>
              <a:rPr lang="ja-JP" altLang="en-US" sz="1600" dirty="0" smtClean="0"/>
              <a:t>基本仕様の実装</a:t>
            </a:r>
            <a:endParaRPr lang="en-US" altLang="ja-JP" sz="1600" dirty="0" smtClean="0"/>
          </a:p>
          <a:p>
            <a:pPr lvl="1"/>
            <a:r>
              <a:rPr lang="ja-JP" altLang="en-US" sz="1200" dirty="0" smtClean="0"/>
              <a:t>スコア等のＵＩ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ウェーブと制限時間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ランク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ショット切り替え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ビルドとインターバル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ビルドランダムに２つ</a:t>
            </a:r>
            <a:endParaRPr lang="en-US" altLang="ja-JP" sz="1200" dirty="0" smtClean="0"/>
          </a:p>
          <a:p>
            <a:pPr lvl="1"/>
            <a:endParaRPr lang="en-US" altLang="ja-JP" sz="1200" dirty="0" smtClean="0"/>
          </a:p>
          <a:p>
            <a:pPr lvl="1"/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100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ショットの根本から針球生成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今出ている</a:t>
            </a:r>
            <a:r>
              <a:rPr lang="en-US" altLang="ja-JP" sz="1800" dirty="0" err="1" smtClean="0"/>
              <a:t>Hit_spark</a:t>
            </a:r>
            <a:r>
              <a:rPr lang="ja-JP" altLang="en-US" sz="1800" dirty="0" smtClean="0"/>
              <a:t>はショットが当たった時用のＥＦＣなので不要です。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Player_00_rensya_tama</a:t>
            </a:r>
            <a:r>
              <a:rPr lang="ja-JP" altLang="en-US" sz="1600" dirty="0" smtClean="0"/>
              <a:t>をショットの発射地点</a:t>
            </a:r>
            <a:endParaRPr lang="en-US" altLang="ja-JP" sz="16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smtClean="0"/>
              <a:t>それぞれ１発ずつの</a:t>
            </a:r>
            <a:r>
              <a:rPr lang="ja-JP" altLang="en-US" sz="1600" dirty="0" smtClean="0"/>
              <a:t>２ＷＡＹショットに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なるようお願いします。</a:t>
            </a: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地球サイズは小さく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・ＵＩを置く位置にダメージ判定があると見えない所で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プレイヤーにダメージが入るため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ストレスの元になるからです。</a:t>
            </a:r>
            <a:endParaRPr lang="en-US" altLang="ja-JP" sz="1600" dirty="0" smtClean="0"/>
          </a:p>
        </p:txBody>
      </p:sp>
      <p:pic>
        <p:nvPicPr>
          <p:cNvPr id="1027" name="Picture 3" descr="D:\サイト用素材\地球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3854" y="2500306"/>
            <a:ext cx="2680146" cy="4357694"/>
          </a:xfrm>
          <a:prstGeom prst="rect">
            <a:avLst/>
          </a:prstGeom>
          <a:noFill/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609600" y="5500702"/>
            <a:ext cx="5534036" cy="1223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・このくらいのサイズお願いします。</a:t>
            </a: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（サイズ調整方法を教えてもらえればこちらでやります）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マズル位置合わせ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</a:t>
            </a:r>
            <a:r>
              <a:rPr lang="ja-JP" altLang="en-US" sz="1800" dirty="0" smtClean="0"/>
              <a:t>いるマズルエフェクト</a:t>
            </a:r>
            <a:r>
              <a:rPr lang="en-US" altLang="ja-JP" sz="1800" dirty="0" smtClean="0"/>
              <a:t>Player_00_rensya_muzzle</a:t>
            </a:r>
            <a:r>
              <a:rPr lang="ja-JP" altLang="en-US" sz="1800" dirty="0" smtClean="0"/>
              <a:t>を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dirty="0" smtClean="0"/>
              <a:t>から発生するようお願いします。</a:t>
            </a:r>
            <a:endParaRPr lang="en-US" altLang="ja-JP" sz="1600" dirty="0" smtClean="0"/>
          </a:p>
        </p:txBody>
      </p:sp>
      <p:pic>
        <p:nvPicPr>
          <p:cNvPr id="1026" name="Picture 2" descr="D:\サイト用素材\マズルすきま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8275" y="2638425"/>
            <a:ext cx="3895725" cy="4219575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85720" y="4857760"/>
            <a:ext cx="4857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こちらの隙間を詰めてください</a:t>
            </a:r>
            <a:endParaRPr lang="en-US" altLang="ja-JP" dirty="0" smtClean="0"/>
          </a:p>
          <a:p>
            <a:pPr marL="0" lvl="1"/>
            <a:r>
              <a:rPr lang="ja-JP" altLang="en-US" dirty="0" smtClean="0"/>
              <a:t>（調整</a:t>
            </a:r>
            <a:r>
              <a:rPr lang="ja-JP" altLang="en-US" dirty="0" smtClean="0"/>
              <a:t>方法を教えてもらえればこちらでやります）</a:t>
            </a:r>
            <a:endParaRPr lang="en-US" altLang="ja-JP" sz="1600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自機サイズ大きく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・スケールを</a:t>
            </a:r>
            <a:r>
              <a:rPr lang="en-US" altLang="ja-JP" sz="1800" dirty="0" smtClean="0"/>
              <a:t>1.5</a:t>
            </a:r>
            <a:r>
              <a:rPr lang="ja-JP" altLang="en-US" sz="1800" dirty="0" smtClean="0"/>
              <a:t>倍にしてください。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モーションが見えるようにするためです。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  <p:pic>
        <p:nvPicPr>
          <p:cNvPr id="2050" name="Picture 2" descr="D:\サイト用素材\サイ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275" y="3267075"/>
            <a:ext cx="4276725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相殺は専用エフェクトにする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・弾の相殺は</a:t>
            </a:r>
            <a:r>
              <a:rPr lang="en-US" altLang="ja-JP" sz="1800" dirty="0" smtClean="0"/>
              <a:t>Offset</a:t>
            </a:r>
            <a:r>
              <a:rPr lang="ja-JP" altLang="en-US" sz="1800" dirty="0" smtClean="0"/>
              <a:t>というエフェクトを使ってください。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・角度も</a:t>
            </a:r>
            <a:r>
              <a:rPr lang="en-US" altLang="ja-JP" sz="1800" dirty="0" smtClean="0"/>
              <a:t>+-15</a:t>
            </a:r>
            <a:r>
              <a:rPr lang="ja-JP" altLang="en-US" sz="1800" dirty="0" smtClean="0"/>
              <a:t>ランダム</a:t>
            </a:r>
            <a:r>
              <a:rPr lang="ja-JP" altLang="en-US" sz="1800" smtClean="0"/>
              <a:t>に発生お願い</a:t>
            </a:r>
            <a:r>
              <a:rPr lang="ja-JP" altLang="en-US" sz="1800" dirty="0" smtClean="0"/>
              <a:t>します。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Words>171</Words>
  <Application>Microsoft Office PowerPoint</Application>
  <PresentationFormat>画面に合わせる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ＭＳ Ｐゴシック</vt:lpstr>
      <vt:lpstr>Calibri</vt:lpstr>
      <vt:lpstr>Office テーマ</vt:lpstr>
      <vt:lpstr>修正要望</vt:lpstr>
      <vt:lpstr>目次</vt:lpstr>
      <vt:lpstr>ショットの根本から針球生成</vt:lpstr>
      <vt:lpstr>地球サイズは小さく</vt:lpstr>
      <vt:lpstr>マズル位置合わせ</vt:lpstr>
      <vt:lpstr>自機サイズ大きく</vt:lpstr>
      <vt:lpstr>相殺は専用エフェクトにする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超射撃破壊特化チーム編成スマホ最適化縦ロボ物シューティング</dc:title>
  <dc:creator>fujihara</dc:creator>
  <cp:lastModifiedBy>shougo fujihara</cp:lastModifiedBy>
  <cp:revision>425</cp:revision>
  <dcterms:created xsi:type="dcterms:W3CDTF">2014-12-04T16:28:48Z</dcterms:created>
  <dcterms:modified xsi:type="dcterms:W3CDTF">2020-07-06T16:20:25Z</dcterms:modified>
</cp:coreProperties>
</file>