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3"/>
  </p:notesMasterIdLst>
  <p:sldIdLst>
    <p:sldId id="256" r:id="rId2"/>
    <p:sldId id="284" r:id="rId3"/>
    <p:sldId id="299" r:id="rId4"/>
    <p:sldId id="300" r:id="rId5"/>
    <p:sldId id="301" r:id="rId6"/>
    <p:sldId id="302" r:id="rId7"/>
    <p:sldId id="303" r:id="rId8"/>
    <p:sldId id="304" r:id="rId9"/>
    <p:sldId id="306" r:id="rId10"/>
    <p:sldId id="307" r:id="rId11"/>
    <p:sldId id="305" r:id="rId12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603" autoAdjust="0"/>
    <p:restoredTop sz="86364" autoAdjust="0"/>
  </p:normalViewPr>
  <p:slideViewPr>
    <p:cSldViewPr>
      <p:cViewPr>
        <p:scale>
          <a:sx n="66" d="100"/>
          <a:sy n="66" d="100"/>
        </p:scale>
        <p:origin x="-97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7BA4A-3F63-455B-A7BC-BE3ACF86011E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C53B-55E6-428E-96C4-6650EA52D14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7285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9B6-A1BB-4C9E-8561-EA9AF8554193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3AE2-0CD7-4A7F-BBC6-432E02D8E07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772400" cy="60349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b="1" dirty="0" smtClean="0"/>
              <a:t>修正要望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021288"/>
            <a:ext cx="468052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dirty="0" smtClean="0"/>
              <a:t>仕様書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デバッグ機能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・ゲーム開始前にランクを調整できる機能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800" dirty="0" smtClean="0"/>
              <a:t>	</a:t>
            </a:r>
            <a:r>
              <a:rPr lang="ja-JP" altLang="en-US" sz="1200" dirty="0" smtClean="0"/>
              <a:t>ランクに対しての敵の挙動確認のため</a:t>
            </a:r>
            <a:endParaRPr lang="en-US" altLang="ja-JP" sz="1200" dirty="0" smtClean="0"/>
          </a:p>
          <a:p>
            <a:pPr lvl="1">
              <a:buNone/>
            </a:pPr>
            <a:r>
              <a:rPr lang="ja-JP" altLang="en-US" sz="1800" dirty="0" smtClean="0"/>
              <a:t>・好きなウェーブ（敵出現パターン）を呼び出す機能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smtClean="0"/>
              <a:t>	</a:t>
            </a:r>
            <a:r>
              <a:rPr lang="ja-JP" altLang="en-US" sz="1200" dirty="0" smtClean="0"/>
              <a:t>敵の挙動の確認のため</a:t>
            </a:r>
            <a:endParaRPr lang="en-US" altLang="ja-JP" sz="12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・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基本仕様の実装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/>
            <a:endParaRPr lang="en-US" altLang="ja-JP" sz="18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目次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600" dirty="0" smtClean="0"/>
              <a:t>ショットの根本から針球生成　</a:t>
            </a:r>
            <a:endParaRPr lang="en-US" altLang="ja-JP" sz="1600" dirty="0" smtClean="0"/>
          </a:p>
          <a:p>
            <a:r>
              <a:rPr lang="ja-JP" altLang="en-US" sz="1600" dirty="0" smtClean="0"/>
              <a:t>地球サイズは小さく</a:t>
            </a:r>
            <a:r>
              <a:rPr lang="en-US" altLang="ja-JP" sz="1600" dirty="0" smtClean="0"/>
              <a:t>	</a:t>
            </a:r>
          </a:p>
          <a:p>
            <a:r>
              <a:rPr lang="ja-JP" altLang="en-US" sz="1600" dirty="0" smtClean="0"/>
              <a:t>マズル位置合わせ</a:t>
            </a:r>
            <a:endParaRPr lang="en-US" altLang="ja-JP" sz="1600" dirty="0" smtClean="0"/>
          </a:p>
          <a:p>
            <a:r>
              <a:rPr lang="ja-JP" altLang="en-US" sz="1600" dirty="0" smtClean="0"/>
              <a:t>自機サイズ大きく</a:t>
            </a:r>
            <a:endParaRPr lang="en-US" altLang="ja-JP" sz="1600" dirty="0" smtClean="0"/>
          </a:p>
          <a:p>
            <a:r>
              <a:rPr lang="ja-JP" altLang="en-US" sz="1600" dirty="0" smtClean="0"/>
              <a:t>相殺は専用エフェクトにする</a:t>
            </a:r>
            <a:endParaRPr lang="en-US" altLang="ja-JP" sz="1600" dirty="0" smtClean="0"/>
          </a:p>
          <a:p>
            <a:r>
              <a:rPr lang="ja-JP" altLang="en-US" sz="1600" dirty="0" smtClean="0"/>
              <a:t>ハンシャの素材差し替え</a:t>
            </a:r>
            <a:endParaRPr lang="en-US" altLang="ja-JP" sz="1600" dirty="0" smtClean="0"/>
          </a:p>
          <a:p>
            <a:r>
              <a:rPr lang="ja-JP" altLang="en-US" sz="1600" dirty="0" smtClean="0"/>
              <a:t>キャノン照準移動量２値化</a:t>
            </a:r>
            <a:endParaRPr lang="en-US" altLang="ja-JP" sz="1600" dirty="0" smtClean="0"/>
          </a:p>
          <a:p>
            <a:r>
              <a:rPr lang="ja-JP" altLang="en-US" sz="1600" dirty="0" smtClean="0"/>
              <a:t>ショットの</a:t>
            </a:r>
            <a:r>
              <a:rPr lang="ja-JP" altLang="en-US" sz="1600" smtClean="0"/>
              <a:t>ヒットエフェクト発生</a:t>
            </a:r>
            <a:endParaRPr lang="en-US" altLang="ja-JP" sz="1600" dirty="0" smtClean="0"/>
          </a:p>
          <a:p>
            <a:r>
              <a:rPr lang="ja-JP" altLang="en-US" sz="1600" dirty="0" smtClean="0"/>
              <a:t>デバッグ機能</a:t>
            </a:r>
            <a:endParaRPr lang="en-US" altLang="ja-JP" sz="1600" dirty="0" smtClean="0"/>
          </a:p>
          <a:p>
            <a:pPr lvl="1"/>
            <a:r>
              <a:rPr lang="ja-JP" altLang="en-US" sz="1200" dirty="0" smtClean="0"/>
              <a:t>好きなランクからスタート</a:t>
            </a:r>
            <a:endParaRPr lang="en-US" altLang="ja-JP" sz="1200" dirty="0" smtClean="0"/>
          </a:p>
          <a:p>
            <a:r>
              <a:rPr lang="ja-JP" altLang="en-US" sz="1600" dirty="0" smtClean="0"/>
              <a:t>基本仕様の実装</a:t>
            </a:r>
            <a:endParaRPr lang="en-US" altLang="ja-JP" sz="1600" dirty="0" smtClean="0"/>
          </a:p>
          <a:p>
            <a:pPr lvl="1"/>
            <a:r>
              <a:rPr lang="ja-JP" altLang="en-US" sz="1200" dirty="0" smtClean="0"/>
              <a:t>スコア等のＵＩ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ウェーブと制限時間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ランク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ショット切り替え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ビルドとインターバル</a:t>
            </a:r>
            <a:endParaRPr lang="en-US" altLang="ja-JP" sz="1200" dirty="0" smtClean="0"/>
          </a:p>
          <a:p>
            <a:pPr lvl="1"/>
            <a:r>
              <a:rPr lang="ja-JP" altLang="en-US" sz="1200" dirty="0" smtClean="0"/>
              <a:t>ビルドランダムに２つ</a:t>
            </a:r>
            <a:endParaRPr lang="en-US" altLang="ja-JP" sz="1200" dirty="0" smtClean="0"/>
          </a:p>
          <a:p>
            <a:pPr lvl="1"/>
            <a:endParaRPr lang="en-US" altLang="ja-JP" sz="1200" dirty="0" smtClean="0"/>
          </a:p>
          <a:p>
            <a:pPr lvl="1"/>
            <a:endParaRPr lang="en-US" altLang="ja-JP" sz="1200" dirty="0" smtClean="0"/>
          </a:p>
          <a:p>
            <a:pPr lvl="1"/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100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ショットの根本から針球生成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</a:t>
            </a:r>
            <a:r>
              <a:rPr lang="en-US" altLang="ja-JP" sz="1800" dirty="0" err="1" smtClean="0"/>
              <a:t>Hit_spark</a:t>
            </a:r>
            <a:r>
              <a:rPr lang="ja-JP" altLang="en-US" sz="1800" dirty="0" smtClean="0"/>
              <a:t>はショットが当たった時用のＥＦＣなので不要です</a:t>
            </a:r>
            <a:r>
              <a:rPr lang="ja-JP" altLang="en-US" sz="1800" dirty="0" smtClean="0"/>
              <a:t>。</a:t>
            </a:r>
            <a:endParaRPr lang="en-US" altLang="ja-JP" sz="1800" smtClean="0"/>
          </a:p>
          <a:p>
            <a:pPr lvl="1">
              <a:buNone/>
            </a:pP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Player_00_rensya_tama</a:t>
            </a:r>
            <a:r>
              <a:rPr lang="ja-JP" altLang="en-US" sz="1600" dirty="0" smtClean="0"/>
              <a:t>をショットの発射地点</a:t>
            </a:r>
            <a:endParaRPr lang="en-US" altLang="ja-JP" sz="16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dirty="0" smtClean="0"/>
              <a:t>それぞれ１発ずつの２ＷＡＹショットに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なるようお願いします。</a:t>
            </a:r>
            <a:endParaRPr lang="en-US" altLang="ja-JP" sz="1600" dirty="0" smtClean="0"/>
          </a:p>
        </p:txBody>
      </p:sp>
      <p:pic>
        <p:nvPicPr>
          <p:cNvPr id="1026" name="Picture 2" descr="D:\d_Program Files\360stg\無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894" y="3124197"/>
            <a:ext cx="7785106" cy="3733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地球サイズは小さく</a:t>
            </a:r>
            <a:endParaRPr lang="ja-JP" altLang="en-US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・ＵＩを置く位置にダメージ判定があると見えない所で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600" dirty="0" smtClean="0"/>
              <a:t>プレイヤーにダメージが入るため</a:t>
            </a:r>
            <a:endParaRPr lang="en-US" altLang="ja-JP" sz="1600" dirty="0" smtClean="0"/>
          </a:p>
          <a:p>
            <a:pPr lvl="1">
              <a:buNone/>
            </a:pPr>
            <a:r>
              <a:rPr lang="ja-JP" altLang="en-US" sz="1600" dirty="0" smtClean="0"/>
              <a:t>ストレスの元になるからです。</a:t>
            </a:r>
            <a:endParaRPr lang="en-US" altLang="ja-JP" sz="1600" dirty="0" smtClean="0"/>
          </a:p>
        </p:txBody>
      </p:sp>
      <p:pic>
        <p:nvPicPr>
          <p:cNvPr id="1027" name="Picture 3" descr="D:\サイト用素材\地球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3854" y="2500306"/>
            <a:ext cx="2680146" cy="4357694"/>
          </a:xfrm>
          <a:prstGeom prst="rect">
            <a:avLst/>
          </a:prstGeom>
          <a:noFill/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609600" y="5500702"/>
            <a:ext cx="5534036" cy="122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・このくらいのサイズお願いします。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（サイズ調整方法を教えてもらえればこちらでやります）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マズル位置合わせ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今出ているマズルエフェクト</a:t>
            </a:r>
            <a:r>
              <a:rPr lang="en-US" altLang="ja-JP" sz="1800" dirty="0" smtClean="0"/>
              <a:t>Player_00_rensya_muzzle</a:t>
            </a:r>
            <a:r>
              <a:rPr lang="ja-JP" altLang="en-US" sz="1800" dirty="0" smtClean="0"/>
              <a:t>を</a:t>
            </a:r>
            <a:endParaRPr lang="en-US" altLang="ja-JP" sz="1800" dirty="0" smtClean="0"/>
          </a:p>
          <a:p>
            <a:pPr lvl="1">
              <a:buNone/>
            </a:pPr>
            <a:r>
              <a:rPr lang="en-US" altLang="ja-JP" sz="1600" dirty="0" err="1" smtClean="0"/>
              <a:t>efc_Generate_arm_R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　</a:t>
            </a:r>
            <a:r>
              <a:rPr lang="en-US" altLang="ja-JP" sz="1600" dirty="0" err="1" smtClean="0"/>
              <a:t>efc_Generate_arm_L</a:t>
            </a:r>
            <a:r>
              <a:rPr lang="ja-JP" altLang="en-US" sz="1600" dirty="0" smtClean="0"/>
              <a:t>から発生するようお願いします。</a:t>
            </a:r>
            <a:endParaRPr lang="en-US" altLang="ja-JP" sz="1600" dirty="0" smtClean="0"/>
          </a:p>
        </p:txBody>
      </p:sp>
      <p:pic>
        <p:nvPicPr>
          <p:cNvPr id="1026" name="Picture 2" descr="D:\サイト用素材\マズルすき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8275" y="2638425"/>
            <a:ext cx="3895725" cy="4219575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85720" y="4857760"/>
            <a:ext cx="4857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こちらの隙間を詰めてください</a:t>
            </a:r>
            <a:endParaRPr lang="en-US" altLang="ja-JP" dirty="0" smtClean="0"/>
          </a:p>
          <a:p>
            <a:pPr marL="0" lvl="1"/>
            <a:r>
              <a:rPr lang="ja-JP" altLang="en-US" dirty="0" smtClean="0"/>
              <a:t>（調整方法を教えてもらえればこちらでやります）</a:t>
            </a:r>
            <a:endParaRPr lang="en-US" altLang="ja-JP" sz="1600" dirty="0" smtClean="0"/>
          </a:p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自機サイズ大きく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・スケールを</a:t>
            </a:r>
            <a:r>
              <a:rPr lang="en-US" altLang="ja-JP" sz="1800" dirty="0" smtClean="0"/>
              <a:t>1.5</a:t>
            </a:r>
            <a:r>
              <a:rPr lang="ja-JP" altLang="en-US" sz="1800" dirty="0" smtClean="0"/>
              <a:t>倍にしてください。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モーションが見えるようにするためです。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  <p:pic>
        <p:nvPicPr>
          <p:cNvPr id="2050" name="Picture 2" descr="D:\サイト用素材\サイ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7275" y="3267075"/>
            <a:ext cx="4276725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相殺は専用エフェクトにする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・弾の相殺は</a:t>
            </a:r>
            <a:r>
              <a:rPr lang="en-US" altLang="ja-JP" sz="1800" dirty="0" smtClean="0"/>
              <a:t>Offset</a:t>
            </a:r>
            <a:r>
              <a:rPr lang="ja-JP" altLang="en-US" sz="1800" dirty="0" smtClean="0"/>
              <a:t>というエフェクトを使ってください。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・角度も</a:t>
            </a:r>
            <a:r>
              <a:rPr lang="en-US" altLang="ja-JP" sz="1800" dirty="0" smtClean="0"/>
              <a:t>+-15</a:t>
            </a:r>
            <a:r>
              <a:rPr lang="ja-JP" altLang="en-US" sz="1800" dirty="0" smtClean="0"/>
              <a:t>ランダム</a:t>
            </a:r>
            <a:r>
              <a:rPr lang="ja-JP" altLang="en-US" sz="1800" smtClean="0"/>
              <a:t>に発生お願い</a:t>
            </a:r>
            <a:r>
              <a:rPr lang="ja-JP" altLang="en-US" sz="1800" dirty="0" smtClean="0"/>
              <a:t>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。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ハンシャの素材差し替え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dirty="0" smtClean="0"/>
              <a:t>・「</a:t>
            </a:r>
            <a:r>
              <a:rPr lang="en-US" altLang="ja-JP" sz="1800" dirty="0" err="1" smtClean="0"/>
              <a:t>option_hansha</a:t>
            </a:r>
            <a:r>
              <a:rPr lang="ja-JP" altLang="en-US" sz="1800" dirty="0" smtClean="0"/>
              <a:t>」プレハブが正しい素材です。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現在「</a:t>
            </a:r>
            <a:r>
              <a:rPr lang="en-US" altLang="ja-JP" sz="1800" dirty="0" err="1" smtClean="0"/>
              <a:t>option_hissatu</a:t>
            </a:r>
            <a:r>
              <a:rPr lang="ja-JP" altLang="en-US" sz="1800" dirty="0" smtClean="0"/>
              <a:t>」を仮素材でつかっている様子ですが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差し換えお願いします。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・仕様書に書いてあるように８方向ランダムで選ばれる</a:t>
            </a:r>
            <a:endParaRPr lang="en-US" altLang="ja-JP" sz="1800" dirty="0" smtClean="0"/>
          </a:p>
          <a:p>
            <a:pPr lvl="1">
              <a:buNone/>
            </a:pPr>
            <a:r>
              <a:rPr lang="ja-JP" altLang="en-US" sz="1800" dirty="0" smtClean="0"/>
              <a:t>仕様も（選択段階で度の方かは分かる）実装お願いします。</a:t>
            </a:r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格納</a:t>
            </a:r>
            <a:r>
              <a:rPr lang="ja-JP" altLang="en-US" err="1" smtClean="0"/>
              <a:t>場所</a:t>
            </a:r>
            <a:r>
              <a:rPr lang="ja-JP" altLang="en-US" smtClean="0"/>
              <a:t>はこちらです</a:t>
            </a:r>
            <a:endParaRPr lang="ja-JP" altLang="en-US" dirty="0"/>
          </a:p>
        </p:txBody>
      </p:sp>
      <p:pic>
        <p:nvPicPr>
          <p:cNvPr id="1026" name="Picture 2" descr="D:\d_Program Files\360stg\無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76675"/>
            <a:ext cx="3886200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キャノン照準移動量２値化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7"/>
            <a:ext cx="8229600" cy="521497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ja-JP" altLang="en-US" sz="1800" smtClean="0"/>
              <a:t>・</a:t>
            </a:r>
            <a:endParaRPr lang="en-US" altLang="ja-JP" sz="12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85720" y="4857760"/>
            <a:ext cx="48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・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259</Words>
  <Application>Microsoft Office PowerPoint</Application>
  <PresentationFormat>画面に合わせる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ＭＳ Ｐゴシック</vt:lpstr>
      <vt:lpstr>Calibri</vt:lpstr>
      <vt:lpstr>Office テーマ</vt:lpstr>
      <vt:lpstr>修正要望</vt:lpstr>
      <vt:lpstr>目次</vt:lpstr>
      <vt:lpstr>ショットの根本から針球生成</vt:lpstr>
      <vt:lpstr>地球サイズは小さく</vt:lpstr>
      <vt:lpstr>マズル位置合わせ</vt:lpstr>
      <vt:lpstr>自機サイズ大きく</vt:lpstr>
      <vt:lpstr>相殺は専用エフェクトにする</vt:lpstr>
      <vt:lpstr>ハンシャの素材差し替え</vt:lpstr>
      <vt:lpstr>キャノン照準移動量２値化</vt:lpstr>
      <vt:lpstr>デバッグ機能</vt:lpstr>
      <vt:lpstr>基本仕様の実装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超射撃破壊特化チーム編成スマホ最適化縦ロボ物シューティング</dc:title>
  <dc:creator>fujihara</dc:creator>
  <cp:lastModifiedBy>shougo fujihara</cp:lastModifiedBy>
  <cp:revision>445</cp:revision>
  <dcterms:created xsi:type="dcterms:W3CDTF">2014-12-04T16:28:48Z</dcterms:created>
  <dcterms:modified xsi:type="dcterms:W3CDTF">2020-08-31T15:57:14Z</dcterms:modified>
</cp:coreProperties>
</file>