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44" r:id="rId1"/>
  </p:sldMasterIdLst>
  <p:notesMasterIdLst>
    <p:notesMasterId r:id="rId35"/>
  </p:notesMasterIdLst>
  <p:sldIdLst>
    <p:sldId id="256" r:id="rId2"/>
    <p:sldId id="284" r:id="rId3"/>
    <p:sldId id="296" r:id="rId4"/>
    <p:sldId id="303" r:id="rId5"/>
    <p:sldId id="302" r:id="rId6"/>
    <p:sldId id="299" r:id="rId7"/>
    <p:sldId id="301" r:id="rId8"/>
    <p:sldId id="304" r:id="rId9"/>
    <p:sldId id="305" r:id="rId10"/>
    <p:sldId id="306" r:id="rId11"/>
    <p:sldId id="308" r:id="rId12"/>
    <p:sldId id="309" r:id="rId13"/>
    <p:sldId id="310" r:id="rId14"/>
    <p:sldId id="311" r:id="rId15"/>
    <p:sldId id="312" r:id="rId16"/>
    <p:sldId id="317" r:id="rId17"/>
    <p:sldId id="313" r:id="rId18"/>
    <p:sldId id="318" r:id="rId19"/>
    <p:sldId id="314" r:id="rId20"/>
    <p:sldId id="319" r:id="rId21"/>
    <p:sldId id="315" r:id="rId22"/>
    <p:sldId id="316" r:id="rId23"/>
    <p:sldId id="320" r:id="rId24"/>
    <p:sldId id="326" r:id="rId25"/>
    <p:sldId id="297" r:id="rId26"/>
    <p:sldId id="323" r:id="rId27"/>
    <p:sldId id="298" r:id="rId28"/>
    <p:sldId id="324" r:id="rId29"/>
    <p:sldId id="321" r:id="rId30"/>
    <p:sldId id="325" r:id="rId31"/>
    <p:sldId id="322" r:id="rId32"/>
    <p:sldId id="295" r:id="rId33"/>
    <p:sldId id="288" r:id="rId34"/>
  </p:sldIdLst>
  <p:sldSz cx="9144000" cy="6858000" type="screen4x3"/>
  <p:notesSz cx="6858000" cy="9144000"/>
  <p:embeddedFontLst>
    <p:embeddedFont>
      <p:font typeface="Calibri" pitchFamily="34" charset="0"/>
      <p:regular r:id="rId36"/>
      <p:bold r:id="rId37"/>
      <p:italic r:id="rId38"/>
      <p:boldItalic r:id="rId39"/>
    </p:embeddedFont>
  </p:embeddedFont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34603" autoAdjust="0"/>
    <p:restoredTop sz="86364" autoAdjust="0"/>
  </p:normalViewPr>
  <p:slideViewPr>
    <p:cSldViewPr>
      <p:cViewPr>
        <p:scale>
          <a:sx n="66" d="100"/>
          <a:sy n="66" d="100"/>
        </p:scale>
        <p:origin x="-972" y="-432"/>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87BA4A-3F63-455B-A7BC-BE3ACF86011E}" type="datetimeFigureOut">
              <a:rPr kumimoji="1" lang="ja-JP" altLang="en-US" smtClean="0"/>
              <a:pPr/>
              <a:t>2019/12/16</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40C53B-55E6-428E-96C4-6650EA52D144}" type="slidenum">
              <a:rPr kumimoji="1" lang="ja-JP" altLang="en-US" smtClean="0"/>
              <a:pPr/>
              <a:t>&lt;#&gt;</a:t>
            </a:fld>
            <a:endParaRPr kumimoji="1" lang="ja-JP" altLang="en-US"/>
          </a:p>
        </p:txBody>
      </p:sp>
    </p:spTree>
    <p:extLst>
      <p:ext uri="{BB962C8B-B14F-4D97-AF65-F5344CB8AC3E}">
        <p14:creationId xmlns:p14="http://schemas.microsoft.com/office/powerpoint/2010/main" xmlns="" val="22728504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51B869B6-A1BB-4C9E-8561-EA9AF8554193}" type="datetimeFigureOut">
              <a:rPr kumimoji="1" lang="ja-JP" altLang="en-US" smtClean="0"/>
              <a:pPr/>
              <a:t>2019/12/16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1B869B6-A1BB-4C9E-8561-EA9AF8554193}" type="datetimeFigureOut">
              <a:rPr kumimoji="1" lang="ja-JP" altLang="en-US" smtClean="0"/>
              <a:pPr/>
              <a:t>2019/12/16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1B869B6-A1BB-4C9E-8561-EA9AF8554193}" type="datetimeFigureOut">
              <a:rPr kumimoji="1" lang="ja-JP" altLang="en-US" smtClean="0"/>
              <a:pPr/>
              <a:t>2019/12/16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1B869B6-A1BB-4C9E-8561-EA9AF8554193}" type="datetimeFigureOut">
              <a:rPr kumimoji="1" lang="ja-JP" altLang="en-US" smtClean="0"/>
              <a:pPr/>
              <a:t>2019/12/16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51B869B6-A1BB-4C9E-8561-EA9AF8554193}" type="datetimeFigureOut">
              <a:rPr kumimoji="1" lang="ja-JP" altLang="en-US" smtClean="0"/>
              <a:pPr/>
              <a:t>2019/12/16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51B869B6-A1BB-4C9E-8561-EA9AF8554193}" type="datetimeFigureOut">
              <a:rPr kumimoji="1" lang="ja-JP" altLang="en-US" smtClean="0"/>
              <a:pPr/>
              <a:t>2019/12/16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51B869B6-A1BB-4C9E-8561-EA9AF8554193}" type="datetimeFigureOut">
              <a:rPr kumimoji="1" lang="ja-JP" altLang="en-US" smtClean="0"/>
              <a:pPr/>
              <a:t>2019/12/16</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51B869B6-A1BB-4C9E-8561-EA9AF8554193}" type="datetimeFigureOut">
              <a:rPr kumimoji="1" lang="ja-JP" altLang="en-US" smtClean="0"/>
              <a:pPr/>
              <a:t>2019/12/16</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51B869B6-A1BB-4C9E-8561-EA9AF8554193}" type="datetimeFigureOut">
              <a:rPr kumimoji="1" lang="ja-JP" altLang="en-US" smtClean="0"/>
              <a:pPr/>
              <a:t>2019/12/16</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1B869B6-A1BB-4C9E-8561-EA9AF8554193}" type="datetimeFigureOut">
              <a:rPr kumimoji="1" lang="ja-JP" altLang="en-US" smtClean="0"/>
              <a:pPr/>
              <a:t>2019/12/16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1B869B6-A1BB-4C9E-8561-EA9AF8554193}" type="datetimeFigureOut">
              <a:rPr kumimoji="1" lang="ja-JP" altLang="en-US" smtClean="0"/>
              <a:pPr/>
              <a:t>2019/12/16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869B6-A1BB-4C9E-8561-EA9AF8554193}" type="datetimeFigureOut">
              <a:rPr kumimoji="1" lang="ja-JP" altLang="en-US" smtClean="0"/>
              <a:pPr/>
              <a:t>2019/12/16</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B3AE2-0CD7-4A7F-BBC6-432E02D8E07B}"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85786" y="2571744"/>
            <a:ext cx="7772400" cy="603498"/>
          </a:xfrm>
        </p:spPr>
        <p:txBody>
          <a:bodyPr>
            <a:noAutofit/>
          </a:bodyPr>
          <a:lstStyle/>
          <a:p>
            <a:pPr algn="l"/>
            <a:r>
              <a:rPr lang="ja-JP" altLang="en-US" sz="8000" b="1" dirty="0" smtClean="0">
                <a:solidFill>
                  <a:srgbClr val="FF0000"/>
                </a:solidFill>
              </a:rPr>
              <a:t>新</a:t>
            </a:r>
            <a:r>
              <a:rPr lang="ja-JP" altLang="en-US" sz="8000" b="1" dirty="0" smtClean="0"/>
              <a:t>・超射撃</a:t>
            </a:r>
            <a:r>
              <a:rPr lang="ja-JP" altLang="en-US" sz="8000" b="1" dirty="0"/>
              <a:t>破壊</a:t>
            </a:r>
            <a:r>
              <a:rPr lang="ja-JP" altLang="en-US" sz="8000" b="1" dirty="0" smtClean="0"/>
              <a:t>特化スマホ最適化縦シューティング</a:t>
            </a:r>
            <a:endParaRPr kumimoji="1" lang="ja-JP" altLang="en-US" sz="8000" b="1" dirty="0"/>
          </a:p>
        </p:txBody>
      </p:sp>
      <p:sp>
        <p:nvSpPr>
          <p:cNvPr id="3" name="サブタイトル 2"/>
          <p:cNvSpPr>
            <a:spLocks noGrp="1"/>
          </p:cNvSpPr>
          <p:nvPr>
            <p:ph type="subTitle" idx="1"/>
          </p:nvPr>
        </p:nvSpPr>
        <p:spPr>
          <a:xfrm>
            <a:off x="755576" y="6021288"/>
            <a:ext cx="4680520" cy="576064"/>
          </a:xfrm>
        </p:spPr>
        <p:txBody>
          <a:bodyPr>
            <a:noAutofit/>
          </a:bodyPr>
          <a:lstStyle/>
          <a:p>
            <a:pPr algn="l"/>
            <a:r>
              <a:rPr lang="ja-JP" altLang="en-US" dirty="0" smtClean="0"/>
              <a:t>仕様書</a:t>
            </a:r>
            <a:endParaRPr kumimoji="1"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・ビルド（カベ）</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インターバル中にスワイプして位置指定、離して設置する</a:t>
            </a:r>
            <a:endParaRPr lang="en-US" altLang="ja-JP" sz="1800" dirty="0" smtClean="0"/>
          </a:p>
          <a:p>
            <a:r>
              <a:rPr lang="ja-JP" altLang="en-US" sz="1800" dirty="0" smtClean="0"/>
              <a:t>設置すると移動は不可</a:t>
            </a:r>
            <a:endParaRPr lang="en-US" altLang="ja-JP" sz="1800" dirty="0" smtClean="0"/>
          </a:p>
          <a:p>
            <a:r>
              <a:rPr lang="ja-JP" altLang="en-US" sz="1800" dirty="0" smtClean="0"/>
              <a:t>耐久力は敵の攻撃</a:t>
            </a:r>
            <a:r>
              <a:rPr lang="en-US" altLang="ja-JP" sz="1800" dirty="0" smtClean="0"/>
              <a:t>10</a:t>
            </a:r>
            <a:r>
              <a:rPr lang="ja-JP" altLang="en-US" sz="1800" dirty="0" smtClean="0"/>
              <a:t>回分（一部例外あり）</a:t>
            </a:r>
            <a:endParaRPr lang="en-US" altLang="ja-JP" sz="1800" dirty="0" smtClean="0"/>
          </a:p>
          <a:p>
            <a:pPr lvl="1"/>
            <a:r>
              <a:rPr lang="ja-JP" altLang="en-US" sz="1400" dirty="0" smtClean="0"/>
              <a:t>のこりの耐久度で２段階の速度で明滅をさせる。（５回と１回）</a:t>
            </a:r>
            <a:endParaRPr lang="en-US" altLang="ja-JP" sz="1400" dirty="0" smtClean="0"/>
          </a:p>
          <a:p>
            <a:r>
              <a:rPr lang="ja-JP" altLang="en-US" sz="1800" dirty="0" smtClean="0"/>
              <a:t>設置</a:t>
            </a:r>
            <a:endParaRPr lang="en-US" altLang="ja-JP" sz="1800" dirty="0" smtClean="0"/>
          </a:p>
          <a:p>
            <a:pPr lvl="1"/>
            <a:endParaRPr lang="en-US" altLang="ja-JP" sz="12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・ビルド（ボム）</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ビルドで３回選ぶことで１回打てる必殺武器</a:t>
            </a:r>
            <a:endParaRPr lang="en-US" altLang="ja-JP" sz="1800" dirty="0" smtClean="0"/>
          </a:p>
          <a:p>
            <a:pPr lvl="1"/>
            <a:r>
              <a:rPr lang="ja-JP" altLang="en-US" sz="1400" dirty="0" smtClean="0"/>
              <a:t>必殺ボタン残りの選択回数を表示</a:t>
            </a:r>
            <a:endParaRPr lang="en-US" altLang="ja-JP" sz="1400" dirty="0" smtClean="0"/>
          </a:p>
          <a:p>
            <a:r>
              <a:rPr lang="ja-JP" altLang="en-US" sz="1800" dirty="0" smtClean="0"/>
              <a:t>画面左下の「叩き割るボタン」を</a:t>
            </a:r>
            <a:r>
              <a:rPr lang="en-US" altLang="ja-JP" sz="1800" dirty="0" smtClean="0"/>
              <a:t>5</a:t>
            </a:r>
            <a:r>
              <a:rPr lang="ja-JP" altLang="en-US" sz="1800" dirty="0" smtClean="0"/>
              <a:t>回タップして叩き割り発射</a:t>
            </a:r>
            <a:endParaRPr lang="en-US" altLang="ja-JP" sz="1800" dirty="0" smtClean="0"/>
          </a:p>
          <a:p>
            <a:r>
              <a:rPr lang="ja-JP" altLang="en-US" sz="1800" dirty="0" smtClean="0"/>
              <a:t>画面内の敵は全て即死</a:t>
            </a:r>
            <a:endParaRPr lang="en-US" altLang="ja-JP" sz="1800" dirty="0" smtClean="0"/>
          </a:p>
          <a:p>
            <a:pPr lvl="1"/>
            <a:endParaRPr lang="en-US" altLang="ja-JP" sz="12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・敵</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隕石　</a:t>
            </a:r>
            <a:r>
              <a:rPr lang="ja-JP" altLang="en-US" sz="1400" dirty="0" smtClean="0"/>
              <a:t>シンプルに１直線に落ちる</a:t>
            </a:r>
            <a:endParaRPr lang="en-US" altLang="ja-JP" sz="1400" dirty="0" smtClean="0"/>
          </a:p>
          <a:p>
            <a:r>
              <a:rPr lang="ja-JP" altLang="en-US" sz="1800" dirty="0" smtClean="0"/>
              <a:t>デカ隕石　</a:t>
            </a:r>
            <a:r>
              <a:rPr lang="ja-JP" altLang="en-US" sz="1400" dirty="0" smtClean="0"/>
              <a:t>ゆっくりだが大きく硬い　普通に壊すと３，４の隕石に分裂　弱点を抜くと分裂しない</a:t>
            </a:r>
            <a:r>
              <a:rPr lang="ja-JP" altLang="en-US" sz="1800" dirty="0" smtClean="0"/>
              <a:t>　</a:t>
            </a:r>
            <a:endParaRPr lang="en-US" altLang="ja-JP" sz="1800" dirty="0" smtClean="0"/>
          </a:p>
          <a:p>
            <a:r>
              <a:rPr lang="ja-JP" altLang="en-US" sz="1800" dirty="0" smtClean="0"/>
              <a:t>突撃　</a:t>
            </a:r>
            <a:r>
              <a:rPr lang="ja-JP" altLang="en-US" sz="1400" dirty="0" smtClean="0"/>
              <a:t>編隊を組んで決まった軌道を通り高速突撃する</a:t>
            </a:r>
            <a:endParaRPr lang="en-US" altLang="ja-JP" sz="1400" dirty="0" smtClean="0"/>
          </a:p>
          <a:p>
            <a:pPr lvl="1"/>
            <a:r>
              <a:rPr lang="ja-JP" altLang="en-US" sz="1200" dirty="0" smtClean="0"/>
              <a:t>地球狙い</a:t>
            </a:r>
            <a:endParaRPr lang="en-US" altLang="ja-JP" sz="1200" dirty="0" smtClean="0"/>
          </a:p>
          <a:p>
            <a:pPr lvl="1"/>
            <a:r>
              <a:rPr lang="ja-JP" altLang="en-US" sz="1200" dirty="0" smtClean="0"/>
              <a:t>オプション狙い</a:t>
            </a:r>
            <a:endParaRPr lang="en-US" altLang="ja-JP" sz="1600" dirty="0" smtClean="0"/>
          </a:p>
          <a:p>
            <a:r>
              <a:rPr lang="ja-JP" altLang="en-US" sz="1800" dirty="0" smtClean="0"/>
              <a:t>砲撃　</a:t>
            </a:r>
            <a:r>
              <a:rPr lang="ja-JP" altLang="en-US" sz="1400" dirty="0" smtClean="0"/>
              <a:t>位置を決めたら動かす弾を撃ちまくる</a:t>
            </a:r>
            <a:endParaRPr lang="en-US" altLang="ja-JP" sz="1400" dirty="0" smtClean="0"/>
          </a:p>
          <a:p>
            <a:pPr lvl="1"/>
            <a:r>
              <a:rPr lang="ja-JP" altLang="en-US" sz="1200" dirty="0" smtClean="0"/>
              <a:t>乱射　</a:t>
            </a:r>
            <a:r>
              <a:rPr lang="en-US" altLang="ja-JP" sz="1200" dirty="0" smtClean="0"/>
              <a:t>30</a:t>
            </a:r>
            <a:r>
              <a:rPr lang="ja-JP" altLang="en-US" sz="1200" dirty="0" smtClean="0"/>
              <a:t>度くらいで　球をまき散らす</a:t>
            </a:r>
            <a:endParaRPr lang="en-US" altLang="ja-JP" sz="1200" dirty="0" smtClean="0"/>
          </a:p>
          <a:p>
            <a:pPr lvl="1"/>
            <a:r>
              <a:rPr lang="ja-JP" altLang="en-US" sz="1200" dirty="0" smtClean="0"/>
              <a:t>狙撃　斜線を見せて単発高速の弾を撃つ</a:t>
            </a:r>
            <a:endParaRPr lang="en-US" altLang="ja-JP" sz="1200" dirty="0" smtClean="0"/>
          </a:p>
          <a:p>
            <a:r>
              <a:rPr lang="ja-JP" altLang="en-US" sz="1800" dirty="0" smtClean="0"/>
              <a:t>要塞　</a:t>
            </a:r>
            <a:r>
              <a:rPr lang="ja-JP" altLang="en-US" sz="1400" dirty="0" smtClean="0"/>
              <a:t>ゆっくり等速落下して地球を斬る　近づかれると耐久無視でゲームオーバー</a:t>
            </a:r>
            <a:endParaRPr lang="en-US" altLang="ja-JP" sz="1400" dirty="0" smtClean="0"/>
          </a:p>
          <a:p>
            <a:pPr lvl="1"/>
            <a:endParaRPr lang="en-US" altLang="ja-JP" sz="12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・敵（隕石）</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一直線に等速で地球に向かって飛んでくる最弱の敵</a:t>
            </a:r>
            <a:endParaRPr lang="en-US" altLang="ja-JP" sz="1800" dirty="0" smtClean="0"/>
          </a:p>
          <a:p>
            <a:endParaRPr lang="en-US" altLang="ja-JP" sz="1800" dirty="0" smtClean="0"/>
          </a:p>
          <a:p>
            <a:r>
              <a:rPr lang="en-US" altLang="ja-JP" sz="1800" dirty="0" smtClean="0"/>
              <a:t>HP</a:t>
            </a:r>
            <a:r>
              <a:rPr lang="ja-JP" altLang="en-US" sz="1800" dirty="0" smtClean="0"/>
              <a:t>　</a:t>
            </a:r>
            <a:r>
              <a:rPr lang="en-US" altLang="ja-JP" sz="1800" dirty="0" smtClean="0"/>
              <a:t>50</a:t>
            </a:r>
            <a:endParaRPr lang="en-US" altLang="ja-JP" sz="1400" dirty="0" smtClean="0"/>
          </a:p>
          <a:p>
            <a:endParaRPr lang="en-US" altLang="ja-JP" sz="1800" dirty="0" smtClean="0"/>
          </a:p>
          <a:p>
            <a:r>
              <a:rPr lang="ja-JP" altLang="en-US" sz="1800" dirty="0" smtClean="0"/>
              <a:t>移動速度　</a:t>
            </a:r>
            <a:r>
              <a:rPr lang="ja-JP" altLang="en-US" sz="1400" dirty="0" smtClean="0"/>
              <a:t>画面上端から５秒で地球に当たる</a:t>
            </a:r>
            <a:endParaRPr lang="en-US" altLang="ja-JP" sz="1400" dirty="0" smtClean="0"/>
          </a:p>
          <a:p>
            <a:pPr>
              <a:buNone/>
            </a:pPr>
            <a:endParaRPr lang="en-US" altLang="ja-JP" sz="1800" dirty="0" smtClean="0"/>
          </a:p>
          <a:p>
            <a:r>
              <a:rPr lang="ja-JP" altLang="en-US" sz="1800" dirty="0" smtClean="0"/>
              <a:t>ランクが上がった時の能力変化箇所</a:t>
            </a:r>
            <a:endParaRPr lang="en-US" altLang="ja-JP" sz="1800" dirty="0" smtClean="0"/>
          </a:p>
          <a:p>
            <a:pPr lvl="1"/>
            <a:r>
              <a:rPr lang="en-US" altLang="ja-JP" sz="1400" dirty="0" smtClean="0"/>
              <a:t>HP</a:t>
            </a:r>
            <a:r>
              <a:rPr lang="ja-JP" altLang="en-US" sz="1400" dirty="0" smtClean="0"/>
              <a:t>上がる　ランク</a:t>
            </a:r>
            <a:r>
              <a:rPr lang="en-US" altLang="ja-JP" sz="1400" dirty="0" smtClean="0"/>
              <a:t>10</a:t>
            </a:r>
            <a:r>
              <a:rPr lang="ja-JP" altLang="en-US" sz="1400" dirty="0" smtClean="0"/>
              <a:t>につき１</a:t>
            </a:r>
            <a:endParaRPr lang="en-US" altLang="ja-JP" sz="1400" dirty="0" smtClean="0"/>
          </a:p>
          <a:p>
            <a:pPr lvl="1"/>
            <a:r>
              <a:rPr lang="ja-JP" altLang="en-US" sz="1400" dirty="0" smtClean="0"/>
              <a:t>移動速度アップ　ランク</a:t>
            </a:r>
            <a:r>
              <a:rPr lang="en-US" altLang="ja-JP" sz="1400" dirty="0" smtClean="0"/>
              <a:t>1</a:t>
            </a:r>
            <a:r>
              <a:rPr lang="ja-JP" altLang="en-US" sz="1400" dirty="0" smtClean="0"/>
              <a:t>につき</a:t>
            </a:r>
            <a:r>
              <a:rPr lang="en-US" altLang="ja-JP" sz="1400" dirty="0" smtClean="0"/>
              <a:t>1</a:t>
            </a:r>
            <a:r>
              <a:rPr lang="ja-JP" altLang="en-US" sz="1400" dirty="0" smtClean="0"/>
              <a:t>％</a:t>
            </a:r>
            <a:endParaRPr lang="en-US" altLang="ja-JP" sz="1400" dirty="0" smtClean="0"/>
          </a:p>
          <a:p>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・敵（デカ隕石）</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通常の隕石寄り２周り大きい</a:t>
            </a:r>
            <a:endParaRPr lang="en-US" altLang="ja-JP" sz="1800" dirty="0" smtClean="0"/>
          </a:p>
          <a:p>
            <a:r>
              <a:rPr lang="ja-JP" altLang="en-US" sz="1800" dirty="0" smtClean="0"/>
              <a:t>普通に</a:t>
            </a:r>
            <a:r>
              <a:rPr lang="en-US" altLang="ja-JP" sz="1800" dirty="0" smtClean="0"/>
              <a:t>HP</a:t>
            </a:r>
            <a:r>
              <a:rPr lang="ja-JP" altLang="en-US" sz="1800" dirty="0" smtClean="0"/>
              <a:t>を０にすると３つの隕石に分裂する</a:t>
            </a:r>
            <a:endParaRPr lang="en-US" altLang="ja-JP" sz="1800" dirty="0" smtClean="0"/>
          </a:p>
          <a:p>
            <a:r>
              <a:rPr lang="ja-JP" altLang="en-US" sz="1800" dirty="0" smtClean="0"/>
              <a:t>背面に弱点を持つ　撃つと</a:t>
            </a:r>
            <a:r>
              <a:rPr lang="en-US" altLang="ja-JP" sz="1800" dirty="0" smtClean="0"/>
              <a:t>1</a:t>
            </a:r>
            <a:r>
              <a:rPr lang="ja-JP" altLang="en-US" sz="1800" dirty="0" smtClean="0"/>
              <a:t>発で壊れ分裂もしない</a:t>
            </a:r>
            <a:endParaRPr lang="en-US" altLang="ja-JP" sz="1800" dirty="0" smtClean="0"/>
          </a:p>
          <a:p>
            <a:r>
              <a:rPr lang="en-US" altLang="ja-JP" sz="1800" dirty="0" smtClean="0"/>
              <a:t>HP</a:t>
            </a:r>
            <a:r>
              <a:rPr lang="ja-JP" altLang="en-US" sz="1800" dirty="0" smtClean="0"/>
              <a:t>　</a:t>
            </a:r>
            <a:r>
              <a:rPr lang="en-US" altLang="ja-JP" sz="1800" dirty="0" smtClean="0"/>
              <a:t>150</a:t>
            </a:r>
          </a:p>
          <a:p>
            <a:r>
              <a:rPr lang="ja-JP" altLang="en-US" sz="1800" dirty="0" smtClean="0"/>
              <a:t>移動速度　</a:t>
            </a:r>
            <a:r>
              <a:rPr lang="ja-JP" altLang="en-US" sz="1400" dirty="0" smtClean="0"/>
              <a:t>画面上端から</a:t>
            </a:r>
            <a:r>
              <a:rPr lang="en-US" altLang="ja-JP" sz="1400" dirty="0" smtClean="0"/>
              <a:t>8</a:t>
            </a:r>
            <a:r>
              <a:rPr lang="ja-JP" altLang="en-US" sz="1400" dirty="0" smtClean="0"/>
              <a:t>秒で地球に当たる</a:t>
            </a:r>
            <a:endParaRPr lang="en-US" altLang="ja-JP" sz="1800" dirty="0" smtClean="0"/>
          </a:p>
          <a:p>
            <a:r>
              <a:rPr lang="ja-JP" altLang="en-US" sz="1800" dirty="0" smtClean="0"/>
              <a:t>ランクが上がった時の能力変化箇所</a:t>
            </a:r>
            <a:endParaRPr lang="en-US" altLang="ja-JP" sz="1800" dirty="0" smtClean="0"/>
          </a:p>
          <a:p>
            <a:pPr lvl="1"/>
            <a:r>
              <a:rPr lang="en-US" altLang="ja-JP" sz="1400" dirty="0" smtClean="0"/>
              <a:t>HP</a:t>
            </a:r>
            <a:r>
              <a:rPr lang="ja-JP" altLang="en-US" sz="1400" dirty="0" smtClean="0"/>
              <a:t>上がる　ランク</a:t>
            </a:r>
            <a:r>
              <a:rPr lang="en-US" altLang="ja-JP" sz="1400" dirty="0" smtClean="0"/>
              <a:t>10</a:t>
            </a:r>
            <a:r>
              <a:rPr lang="ja-JP" altLang="en-US" sz="1400" dirty="0" smtClean="0"/>
              <a:t>につき</a:t>
            </a:r>
            <a:r>
              <a:rPr lang="en-US" altLang="ja-JP" sz="1400" dirty="0" smtClean="0"/>
              <a:t>2</a:t>
            </a:r>
          </a:p>
          <a:p>
            <a:pPr lvl="1"/>
            <a:r>
              <a:rPr lang="ja-JP" altLang="en-US" sz="1400" dirty="0" smtClean="0"/>
              <a:t>移動速度アップ　ランク</a:t>
            </a:r>
            <a:r>
              <a:rPr lang="en-US" altLang="ja-JP" sz="1400" dirty="0" smtClean="0"/>
              <a:t>1</a:t>
            </a:r>
            <a:r>
              <a:rPr lang="ja-JP" altLang="en-US" sz="1400" dirty="0" smtClean="0"/>
              <a:t>につき</a:t>
            </a:r>
            <a:r>
              <a:rPr lang="en-US" altLang="ja-JP" sz="1400" dirty="0" smtClean="0"/>
              <a:t>1</a:t>
            </a:r>
            <a:r>
              <a:rPr lang="ja-JP" altLang="en-US" sz="1400" dirty="0" smtClean="0"/>
              <a:t>％</a:t>
            </a:r>
            <a:endParaRPr lang="en-US" altLang="ja-JP" sz="14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・敵（突撃）</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472518" cy="4972071"/>
          </a:xfrm>
        </p:spPr>
        <p:txBody>
          <a:bodyPr>
            <a:normAutofit/>
          </a:bodyPr>
          <a:lstStyle/>
          <a:p>
            <a:r>
              <a:rPr lang="ja-JP" altLang="en-US" sz="1800" dirty="0" smtClean="0"/>
              <a:t>編隊を組み曲線移動をしばらく続けた後、隕石以上の超スピードで地球に突撃自爆する</a:t>
            </a:r>
            <a:endParaRPr lang="en-US" altLang="ja-JP" sz="1800" dirty="0" smtClean="0"/>
          </a:p>
          <a:p>
            <a:r>
              <a:rPr lang="en-US" altLang="ja-JP" sz="1800" dirty="0" smtClean="0"/>
              <a:t>1</a:t>
            </a:r>
            <a:r>
              <a:rPr lang="ja-JP" altLang="en-US" sz="1800" dirty="0" smtClean="0"/>
              <a:t>編隊の敵　３体</a:t>
            </a:r>
            <a:endParaRPr lang="en-US" altLang="ja-JP" sz="1800" dirty="0" smtClean="0"/>
          </a:p>
          <a:p>
            <a:r>
              <a:rPr lang="en-US" altLang="ja-JP" sz="1800" dirty="0" smtClean="0"/>
              <a:t>HP</a:t>
            </a:r>
            <a:r>
              <a:rPr lang="ja-JP" altLang="en-US" sz="1800" dirty="0" smtClean="0"/>
              <a:t>　</a:t>
            </a:r>
            <a:r>
              <a:rPr lang="en-US" altLang="ja-JP" sz="1800" dirty="0" smtClean="0"/>
              <a:t>50</a:t>
            </a:r>
            <a:endParaRPr lang="en-US" altLang="ja-JP" sz="2400" dirty="0" smtClean="0"/>
          </a:p>
          <a:p>
            <a:r>
              <a:rPr lang="ja-JP" altLang="en-US" sz="1800" dirty="0" smtClean="0"/>
              <a:t>移動速度　画面上端から</a:t>
            </a:r>
            <a:r>
              <a:rPr lang="en-US" altLang="ja-JP" sz="1800" dirty="0" smtClean="0"/>
              <a:t>3</a:t>
            </a:r>
            <a:r>
              <a:rPr lang="ja-JP" altLang="en-US" sz="1800" dirty="0" smtClean="0"/>
              <a:t>秒　曲線移動　の後　</a:t>
            </a:r>
            <a:r>
              <a:rPr lang="en-US" altLang="ja-JP" sz="1800" dirty="0" smtClean="0"/>
              <a:t> 0.5</a:t>
            </a:r>
            <a:r>
              <a:rPr lang="ja-JP" altLang="en-US" sz="1800" dirty="0" smtClean="0"/>
              <a:t>秒で地球に突撃　</a:t>
            </a:r>
            <a:endParaRPr lang="en-US" altLang="ja-JP" sz="1800" dirty="0" smtClean="0"/>
          </a:p>
          <a:p>
            <a:r>
              <a:rPr lang="ja-JP" altLang="en-US" sz="1800" dirty="0" smtClean="0"/>
              <a:t>ランクが上がった時の能力変化箇所</a:t>
            </a:r>
            <a:endParaRPr lang="en-US" altLang="ja-JP" sz="1800" dirty="0" smtClean="0"/>
          </a:p>
          <a:p>
            <a:pPr lvl="1"/>
            <a:r>
              <a:rPr lang="en-US" altLang="ja-JP" sz="1400" dirty="0" smtClean="0"/>
              <a:t>HP</a:t>
            </a:r>
            <a:r>
              <a:rPr lang="ja-JP" altLang="en-US" sz="1400" dirty="0" smtClean="0"/>
              <a:t>上がる　ランク</a:t>
            </a:r>
            <a:r>
              <a:rPr lang="en-US" altLang="ja-JP" sz="1400" dirty="0" smtClean="0"/>
              <a:t>10</a:t>
            </a:r>
            <a:r>
              <a:rPr lang="ja-JP" altLang="en-US" sz="1400" dirty="0" smtClean="0"/>
              <a:t>につき</a:t>
            </a:r>
            <a:r>
              <a:rPr lang="en-US" altLang="ja-JP" sz="1400" dirty="0" smtClean="0"/>
              <a:t>2</a:t>
            </a:r>
          </a:p>
          <a:p>
            <a:pPr lvl="1"/>
            <a:r>
              <a:rPr lang="ja-JP" altLang="en-US" sz="1400" dirty="0" smtClean="0"/>
              <a:t>移動速度アップ　ランク</a:t>
            </a:r>
            <a:r>
              <a:rPr lang="en-US" altLang="ja-JP" sz="1400" dirty="0" smtClean="0"/>
              <a:t>1</a:t>
            </a:r>
            <a:r>
              <a:rPr lang="ja-JP" altLang="en-US" sz="1400" dirty="0" smtClean="0"/>
              <a:t>につき</a:t>
            </a:r>
            <a:r>
              <a:rPr lang="en-US" altLang="ja-JP" sz="1400" dirty="0" smtClean="0"/>
              <a:t>1</a:t>
            </a:r>
            <a:r>
              <a:rPr lang="ja-JP" altLang="en-US" sz="1400" dirty="0" smtClean="0"/>
              <a:t>％</a:t>
            </a:r>
            <a:endParaRPr lang="en-US" altLang="ja-JP" sz="1400" dirty="0" smtClean="0"/>
          </a:p>
          <a:p>
            <a:endParaRPr lang="en-US" altLang="ja-JP" sz="1800" dirty="0" smtClean="0"/>
          </a:p>
          <a:p>
            <a:r>
              <a:rPr lang="ja-JP" altLang="en-US" sz="1800" dirty="0" smtClean="0"/>
              <a:t>軌道パターンは</a:t>
            </a:r>
            <a:r>
              <a:rPr lang="en-US" altLang="ja-JP" sz="1800" dirty="0" smtClean="0"/>
              <a:t>6</a:t>
            </a:r>
            <a:r>
              <a:rPr lang="ja-JP" altLang="en-US" sz="1800" dirty="0" smtClean="0"/>
              <a:t>つ</a:t>
            </a:r>
            <a:endParaRPr lang="en-US" altLang="ja-JP" sz="1800" dirty="0" smtClean="0"/>
          </a:p>
          <a:p>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026" name="Picture 2" descr="D:\unity_data\企画＿仕様\キャプチャ.JPG"/>
          <p:cNvPicPr>
            <a:picLocks noChangeAspect="1" noChangeArrowheads="1"/>
          </p:cNvPicPr>
          <p:nvPr/>
        </p:nvPicPr>
        <p:blipFill>
          <a:blip r:embed="rId2"/>
          <a:srcRect/>
          <a:stretch>
            <a:fillRect/>
          </a:stretch>
        </p:blipFill>
        <p:spPr bwMode="auto">
          <a:xfrm>
            <a:off x="4352925" y="3981450"/>
            <a:ext cx="4791075" cy="287655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・敵（突撃オプション）</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472518" cy="4972071"/>
          </a:xfrm>
        </p:spPr>
        <p:txBody>
          <a:bodyPr>
            <a:normAutofit/>
          </a:bodyPr>
          <a:lstStyle/>
          <a:p>
            <a:r>
              <a:rPr lang="ja-JP" altLang="en-US" sz="1800" dirty="0" smtClean="0"/>
              <a:t>編隊を組み曲線移動をしばらく続けた後、隕石以上の超スピードでビルドしたオブジェクトに突撃自爆する</a:t>
            </a:r>
            <a:endParaRPr lang="en-US" altLang="ja-JP" sz="1800" dirty="0" smtClean="0"/>
          </a:p>
          <a:p>
            <a:r>
              <a:rPr lang="ja-JP" altLang="en-US" sz="1800" dirty="0" smtClean="0"/>
              <a:t>突撃されたオブジェクトは対消滅</a:t>
            </a:r>
            <a:endParaRPr lang="en-US" altLang="ja-JP" sz="1800" dirty="0" smtClean="0"/>
          </a:p>
          <a:p>
            <a:r>
              <a:rPr lang="en-US" altLang="ja-JP" sz="1800" dirty="0" smtClean="0"/>
              <a:t>1</a:t>
            </a:r>
            <a:r>
              <a:rPr lang="ja-JP" altLang="en-US" sz="1800" dirty="0" smtClean="0"/>
              <a:t>編隊の敵　３体</a:t>
            </a:r>
            <a:endParaRPr lang="en-US" altLang="ja-JP" sz="1800" dirty="0" smtClean="0"/>
          </a:p>
          <a:p>
            <a:r>
              <a:rPr lang="en-US" altLang="ja-JP" sz="1800" dirty="0" smtClean="0"/>
              <a:t>HP</a:t>
            </a:r>
            <a:r>
              <a:rPr lang="ja-JP" altLang="en-US" sz="1800" dirty="0" smtClean="0"/>
              <a:t>　</a:t>
            </a:r>
            <a:r>
              <a:rPr lang="en-US" altLang="ja-JP" sz="1800" dirty="0" smtClean="0"/>
              <a:t>50</a:t>
            </a:r>
            <a:endParaRPr lang="en-US" altLang="ja-JP" sz="2400" dirty="0" smtClean="0"/>
          </a:p>
          <a:p>
            <a:r>
              <a:rPr lang="ja-JP" altLang="en-US" sz="1800" dirty="0" smtClean="0"/>
              <a:t>移動速度　画面上端から</a:t>
            </a:r>
            <a:r>
              <a:rPr lang="en-US" altLang="ja-JP" sz="1800" dirty="0" smtClean="0"/>
              <a:t>3</a:t>
            </a:r>
            <a:r>
              <a:rPr lang="ja-JP" altLang="en-US" sz="1800" dirty="0" smtClean="0"/>
              <a:t>秒　曲線移動　の後　</a:t>
            </a:r>
            <a:r>
              <a:rPr lang="en-US" altLang="ja-JP" sz="1800" dirty="0" smtClean="0"/>
              <a:t> 0.5</a:t>
            </a:r>
            <a:r>
              <a:rPr lang="ja-JP" altLang="en-US" sz="1800" dirty="0" smtClean="0"/>
              <a:t>秒でオブジェクトに突撃　</a:t>
            </a:r>
            <a:endParaRPr lang="en-US" altLang="ja-JP" sz="1800" dirty="0" smtClean="0"/>
          </a:p>
          <a:p>
            <a:r>
              <a:rPr lang="ja-JP" altLang="en-US" sz="1800" dirty="0" smtClean="0"/>
              <a:t>ランクが上がった時の能力変化箇所</a:t>
            </a:r>
            <a:endParaRPr lang="en-US" altLang="ja-JP" sz="1800" dirty="0" smtClean="0"/>
          </a:p>
          <a:p>
            <a:pPr lvl="1"/>
            <a:r>
              <a:rPr lang="en-US" altLang="ja-JP" sz="1400" dirty="0" smtClean="0"/>
              <a:t>HP</a:t>
            </a:r>
            <a:r>
              <a:rPr lang="ja-JP" altLang="en-US" sz="1400" dirty="0" smtClean="0"/>
              <a:t>上がる　ランク</a:t>
            </a:r>
            <a:r>
              <a:rPr lang="en-US" altLang="ja-JP" sz="1400" dirty="0" smtClean="0"/>
              <a:t>10</a:t>
            </a:r>
            <a:r>
              <a:rPr lang="ja-JP" altLang="en-US" sz="1400" dirty="0" smtClean="0"/>
              <a:t>につき</a:t>
            </a:r>
            <a:r>
              <a:rPr lang="en-US" altLang="ja-JP" sz="1400" dirty="0" smtClean="0"/>
              <a:t>2</a:t>
            </a:r>
          </a:p>
          <a:p>
            <a:pPr lvl="1"/>
            <a:r>
              <a:rPr lang="ja-JP" altLang="en-US" sz="1400" dirty="0" smtClean="0"/>
              <a:t>移動速度アップ　ランク</a:t>
            </a:r>
            <a:r>
              <a:rPr lang="en-US" altLang="ja-JP" sz="1400" dirty="0" smtClean="0"/>
              <a:t>1</a:t>
            </a:r>
            <a:r>
              <a:rPr lang="ja-JP" altLang="en-US" sz="1400" dirty="0" smtClean="0"/>
              <a:t>につき</a:t>
            </a:r>
            <a:r>
              <a:rPr lang="en-US" altLang="ja-JP" sz="1400" dirty="0" smtClean="0"/>
              <a:t>1</a:t>
            </a:r>
            <a:r>
              <a:rPr lang="ja-JP" altLang="en-US" sz="1400" dirty="0" smtClean="0"/>
              <a:t>％</a:t>
            </a:r>
            <a:endParaRPr lang="en-US" altLang="ja-JP" sz="1400" dirty="0" smtClean="0"/>
          </a:p>
          <a:p>
            <a:endParaRPr lang="en-US" altLang="ja-JP" sz="1800" dirty="0" smtClean="0"/>
          </a:p>
          <a:p>
            <a:r>
              <a:rPr lang="ja-JP" altLang="en-US" sz="1800" dirty="0" smtClean="0"/>
              <a:t>軌道パターンは</a:t>
            </a:r>
            <a:r>
              <a:rPr lang="en-US" altLang="ja-JP" sz="1800" dirty="0" smtClean="0"/>
              <a:t>6</a:t>
            </a:r>
            <a:r>
              <a:rPr lang="ja-JP" altLang="en-US" sz="1800" dirty="0" smtClean="0"/>
              <a:t>つ</a:t>
            </a:r>
            <a:endParaRPr lang="en-US" altLang="ja-JP" sz="1800" dirty="0" smtClean="0"/>
          </a:p>
          <a:p>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・敵（砲撃乱射）</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画面上部から出現後　画面上部にとどまり　</a:t>
            </a:r>
            <a:r>
              <a:rPr lang="en-US" altLang="ja-JP" sz="1800" dirty="0" smtClean="0"/>
              <a:t>2</a:t>
            </a:r>
            <a:r>
              <a:rPr lang="ja-JP" altLang="en-US" sz="1800" dirty="0" smtClean="0"/>
              <a:t>秒後弾を撃ってくる</a:t>
            </a:r>
            <a:endParaRPr lang="en-US" altLang="ja-JP" sz="1800" dirty="0" smtClean="0"/>
          </a:p>
          <a:p>
            <a:r>
              <a:rPr lang="en-US" altLang="ja-JP" sz="1800" dirty="0" smtClean="0"/>
              <a:t>HP</a:t>
            </a:r>
            <a:r>
              <a:rPr lang="ja-JP" altLang="en-US" sz="1800" dirty="0" smtClean="0"/>
              <a:t>　</a:t>
            </a:r>
            <a:r>
              <a:rPr lang="en-US" altLang="ja-JP" sz="1800" dirty="0" smtClean="0"/>
              <a:t>150</a:t>
            </a:r>
            <a:r>
              <a:rPr lang="ja-JP" altLang="en-US" sz="1800" dirty="0" smtClean="0"/>
              <a:t>　</a:t>
            </a:r>
            <a:endParaRPr lang="en-US" altLang="ja-JP" sz="1800" dirty="0" smtClean="0"/>
          </a:p>
          <a:p>
            <a:r>
              <a:rPr lang="ja-JP" altLang="en-US" sz="1800" dirty="0" smtClean="0"/>
              <a:t>射角</a:t>
            </a:r>
            <a:r>
              <a:rPr lang="en-US" altLang="ja-JP" sz="1800" dirty="0" smtClean="0"/>
              <a:t>40</a:t>
            </a:r>
            <a:r>
              <a:rPr lang="ja-JP" altLang="en-US" sz="1800" dirty="0" smtClean="0"/>
              <a:t>度　秒間</a:t>
            </a:r>
            <a:r>
              <a:rPr lang="en-US" altLang="ja-JP" sz="1800" dirty="0" smtClean="0"/>
              <a:t>10</a:t>
            </a:r>
            <a:r>
              <a:rPr lang="ja-JP" altLang="en-US" sz="1800" dirty="0" smtClean="0"/>
              <a:t>発で弾をまき散らす</a:t>
            </a:r>
            <a:endParaRPr lang="en-US" altLang="ja-JP" sz="1800" dirty="0" smtClean="0"/>
          </a:p>
          <a:p>
            <a:r>
              <a:rPr lang="ja-JP" altLang="en-US" sz="1800" dirty="0" smtClean="0"/>
              <a:t>弾速　</a:t>
            </a:r>
            <a:r>
              <a:rPr lang="en-US" altLang="ja-JP" sz="1800" dirty="0" smtClean="0"/>
              <a:t>3</a:t>
            </a:r>
            <a:r>
              <a:rPr lang="ja-JP" altLang="en-US" sz="1800" dirty="0" smtClean="0"/>
              <a:t>秒で地球に着弾</a:t>
            </a:r>
            <a:endParaRPr lang="en-US" altLang="ja-JP" sz="1800" dirty="0" smtClean="0"/>
          </a:p>
          <a:p>
            <a:r>
              <a:rPr lang="ja-JP" altLang="en-US" sz="1800" dirty="0" smtClean="0"/>
              <a:t>ランクが上がった時の能力変化箇所</a:t>
            </a:r>
            <a:endParaRPr lang="en-US" altLang="ja-JP" sz="1800" dirty="0" smtClean="0"/>
          </a:p>
          <a:p>
            <a:pPr lvl="1"/>
            <a:r>
              <a:rPr lang="en-US" altLang="ja-JP" sz="1400" dirty="0" smtClean="0"/>
              <a:t>HP</a:t>
            </a:r>
            <a:r>
              <a:rPr lang="ja-JP" altLang="en-US" sz="1400" dirty="0" smtClean="0"/>
              <a:t>上がる　ランク</a:t>
            </a:r>
            <a:r>
              <a:rPr lang="en-US" altLang="ja-JP" sz="1400" dirty="0" smtClean="0"/>
              <a:t>10</a:t>
            </a:r>
            <a:r>
              <a:rPr lang="ja-JP" altLang="en-US" sz="1400" dirty="0" smtClean="0"/>
              <a:t>につき</a:t>
            </a:r>
            <a:r>
              <a:rPr lang="en-US" altLang="ja-JP" sz="1400" dirty="0" smtClean="0"/>
              <a:t>2</a:t>
            </a:r>
          </a:p>
          <a:p>
            <a:pPr lvl="1"/>
            <a:r>
              <a:rPr lang="ja-JP" altLang="en-US" sz="1400" dirty="0" smtClean="0"/>
              <a:t>弾速度アップ　ランク</a:t>
            </a:r>
            <a:r>
              <a:rPr lang="en-US" altLang="ja-JP" sz="1400" dirty="0" smtClean="0"/>
              <a:t>1</a:t>
            </a:r>
            <a:r>
              <a:rPr lang="ja-JP" altLang="en-US" sz="1400" dirty="0" smtClean="0"/>
              <a:t>につき</a:t>
            </a:r>
            <a:r>
              <a:rPr lang="en-US" altLang="ja-JP" sz="1400" dirty="0" smtClean="0"/>
              <a:t>1</a:t>
            </a:r>
            <a:r>
              <a:rPr lang="ja-JP" altLang="en-US" sz="1400" dirty="0" smtClean="0"/>
              <a:t>％</a:t>
            </a:r>
            <a:endParaRPr lang="en-US" altLang="ja-JP" sz="1400" dirty="0" smtClean="0"/>
          </a:p>
          <a:p>
            <a:pPr lvl="1"/>
            <a:r>
              <a:rPr lang="ja-JP" altLang="en-US" sz="1400" dirty="0" smtClean="0"/>
              <a:t>弾の数増量</a:t>
            </a:r>
            <a:endParaRPr lang="en-US" altLang="ja-JP" sz="1400" dirty="0" smtClean="0"/>
          </a:p>
          <a:p>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・敵（砲撃狙撃）</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画面上部から出現後　画面上部にとどまり　</a:t>
            </a:r>
            <a:r>
              <a:rPr lang="en-US" altLang="ja-JP" sz="1800" dirty="0" smtClean="0"/>
              <a:t>3</a:t>
            </a:r>
            <a:r>
              <a:rPr lang="ja-JP" altLang="en-US" sz="1800" dirty="0" smtClean="0"/>
              <a:t>秒後弾を撃ってくる</a:t>
            </a:r>
            <a:endParaRPr lang="en-US" altLang="ja-JP" sz="1800" dirty="0" smtClean="0"/>
          </a:p>
          <a:p>
            <a:r>
              <a:rPr lang="en-US" altLang="ja-JP" sz="1800" dirty="0" smtClean="0"/>
              <a:t>HP</a:t>
            </a:r>
            <a:r>
              <a:rPr lang="ja-JP" altLang="en-US" sz="1800" dirty="0" smtClean="0"/>
              <a:t>　</a:t>
            </a:r>
            <a:r>
              <a:rPr lang="en-US" altLang="ja-JP" sz="1800" dirty="0" smtClean="0"/>
              <a:t>150</a:t>
            </a:r>
            <a:r>
              <a:rPr lang="ja-JP" altLang="en-US" sz="1800" dirty="0" smtClean="0"/>
              <a:t>　</a:t>
            </a:r>
            <a:endParaRPr lang="en-US" altLang="ja-JP" sz="1800" dirty="0" smtClean="0"/>
          </a:p>
          <a:p>
            <a:r>
              <a:rPr lang="ja-JP" altLang="en-US" sz="1800" dirty="0" smtClean="0"/>
              <a:t>地球のランダムな地点を狙う　</a:t>
            </a:r>
            <a:r>
              <a:rPr lang="en-US" altLang="ja-JP" sz="1800" dirty="0" smtClean="0"/>
              <a:t>3</a:t>
            </a:r>
            <a:r>
              <a:rPr lang="ja-JP" altLang="en-US" sz="1800" dirty="0" smtClean="0"/>
              <a:t>秒おきに</a:t>
            </a:r>
            <a:r>
              <a:rPr lang="en-US" altLang="ja-JP" sz="1800" dirty="0" smtClean="0"/>
              <a:t>1</a:t>
            </a:r>
            <a:r>
              <a:rPr lang="ja-JP" altLang="en-US" sz="1800" dirty="0" smtClean="0"/>
              <a:t>発撃つ</a:t>
            </a:r>
            <a:endParaRPr lang="en-US" altLang="ja-JP" sz="1800" dirty="0" smtClean="0"/>
          </a:p>
          <a:p>
            <a:r>
              <a:rPr lang="ja-JP" altLang="en-US" sz="1800" dirty="0" smtClean="0"/>
              <a:t>弾速　</a:t>
            </a:r>
            <a:r>
              <a:rPr lang="en-US" altLang="ja-JP" sz="1800" dirty="0" smtClean="0"/>
              <a:t>1</a:t>
            </a:r>
            <a:r>
              <a:rPr lang="ja-JP" altLang="en-US" sz="1800" dirty="0" smtClean="0"/>
              <a:t>秒で地球に着弾</a:t>
            </a:r>
            <a:endParaRPr lang="en-US" altLang="ja-JP" sz="1800" dirty="0" smtClean="0"/>
          </a:p>
          <a:p>
            <a:r>
              <a:rPr lang="ja-JP" altLang="en-US" sz="1800" dirty="0" smtClean="0"/>
              <a:t>ランクが上がった時の能力変化箇所</a:t>
            </a:r>
            <a:endParaRPr lang="en-US" altLang="ja-JP" sz="1800" dirty="0" smtClean="0"/>
          </a:p>
          <a:p>
            <a:pPr lvl="1"/>
            <a:r>
              <a:rPr lang="en-US" altLang="ja-JP" sz="1400" dirty="0" smtClean="0"/>
              <a:t>HP</a:t>
            </a:r>
            <a:r>
              <a:rPr lang="ja-JP" altLang="en-US" sz="1400" dirty="0" smtClean="0"/>
              <a:t>上がる　ランク</a:t>
            </a:r>
            <a:r>
              <a:rPr lang="en-US" altLang="ja-JP" sz="1400" dirty="0" smtClean="0"/>
              <a:t>10</a:t>
            </a:r>
            <a:r>
              <a:rPr lang="ja-JP" altLang="en-US" sz="1400" dirty="0" smtClean="0"/>
              <a:t>につき</a:t>
            </a:r>
            <a:r>
              <a:rPr lang="en-US" altLang="ja-JP" sz="1400" dirty="0" smtClean="0"/>
              <a:t>2</a:t>
            </a:r>
          </a:p>
          <a:p>
            <a:pPr lvl="1"/>
            <a:r>
              <a:rPr lang="ja-JP" altLang="en-US" sz="1400" dirty="0" smtClean="0"/>
              <a:t>弾速度アップ　ランク</a:t>
            </a:r>
            <a:r>
              <a:rPr lang="en-US" altLang="ja-JP" sz="1400" dirty="0" smtClean="0"/>
              <a:t>1</a:t>
            </a:r>
            <a:r>
              <a:rPr lang="ja-JP" altLang="en-US" sz="1400" dirty="0" smtClean="0"/>
              <a:t>につき</a:t>
            </a:r>
            <a:r>
              <a:rPr lang="en-US" altLang="ja-JP" sz="1400" dirty="0" smtClean="0"/>
              <a:t>1</a:t>
            </a:r>
            <a:r>
              <a:rPr lang="ja-JP" altLang="en-US" sz="1400" dirty="0" smtClean="0"/>
              <a:t>％</a:t>
            </a:r>
            <a:endParaRPr lang="en-US" altLang="ja-JP" sz="1400" dirty="0" smtClean="0"/>
          </a:p>
          <a:p>
            <a:pPr lvl="1"/>
            <a:r>
              <a:rPr lang="ja-JP" altLang="en-US" sz="1400" dirty="0" smtClean="0"/>
              <a:t>弾の数増量</a:t>
            </a:r>
            <a:endParaRPr lang="en-US" altLang="ja-JP" sz="1400" dirty="0" smtClean="0"/>
          </a:p>
          <a:p>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・敵（要塞）</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画面上部から弾幕を張りながら下がってきて地球を丸ごと切り裂こうとする</a:t>
            </a:r>
            <a:endParaRPr lang="en-US" altLang="ja-JP" sz="1800" dirty="0" smtClean="0"/>
          </a:p>
          <a:p>
            <a:r>
              <a:rPr lang="ja-JP" altLang="en-US" sz="1800" dirty="0" smtClean="0"/>
              <a:t>要塞周りのノコギリが地球に触れたら即ゲームオーバー</a:t>
            </a:r>
            <a:endParaRPr lang="en-US" altLang="ja-JP" sz="1800" dirty="0" smtClean="0"/>
          </a:p>
          <a:p>
            <a:r>
              <a:rPr lang="en-US" altLang="ja-JP" sz="1800" dirty="0" smtClean="0"/>
              <a:t>HP</a:t>
            </a:r>
            <a:r>
              <a:rPr lang="ja-JP" altLang="en-US" sz="1800" dirty="0" smtClean="0"/>
              <a:t>　</a:t>
            </a:r>
            <a:r>
              <a:rPr lang="en-US" altLang="ja-JP" sz="1800" dirty="0" smtClean="0"/>
              <a:t>150</a:t>
            </a:r>
            <a:r>
              <a:rPr lang="ja-JP" altLang="en-US" sz="1800" dirty="0" smtClean="0"/>
              <a:t>　</a:t>
            </a:r>
            <a:endParaRPr lang="en-US" altLang="ja-JP" sz="1800" dirty="0" smtClean="0"/>
          </a:p>
          <a:p>
            <a:r>
              <a:rPr lang="ja-JP" altLang="en-US" sz="1800" dirty="0" smtClean="0"/>
              <a:t>移動速度　画面上端から</a:t>
            </a:r>
            <a:r>
              <a:rPr lang="en-US" altLang="ja-JP" sz="1800" dirty="0" smtClean="0"/>
              <a:t>15</a:t>
            </a:r>
            <a:r>
              <a:rPr lang="ja-JP" altLang="en-US" sz="1800" dirty="0" smtClean="0"/>
              <a:t>秒で地球にぶつかる</a:t>
            </a:r>
            <a:endParaRPr lang="en-US" altLang="ja-JP" sz="1800" dirty="0" smtClean="0"/>
          </a:p>
          <a:p>
            <a:r>
              <a:rPr lang="ja-JP" altLang="en-US" sz="1800" dirty="0" smtClean="0"/>
              <a:t>弾速　射角</a:t>
            </a:r>
            <a:r>
              <a:rPr lang="en-US" altLang="ja-JP" sz="1800" dirty="0" smtClean="0"/>
              <a:t>180</a:t>
            </a:r>
            <a:r>
              <a:rPr lang="ja-JP" altLang="en-US" sz="1800" dirty="0" smtClean="0"/>
              <a:t>度　</a:t>
            </a:r>
            <a:r>
              <a:rPr lang="en-US" altLang="ja-JP" sz="1800" dirty="0" smtClean="0"/>
              <a:t>5</a:t>
            </a:r>
            <a:r>
              <a:rPr lang="ja-JP" altLang="en-US" sz="1800" dirty="0" smtClean="0"/>
              <a:t>秒で地球に着弾　</a:t>
            </a:r>
            <a:endParaRPr lang="en-US" altLang="ja-JP" sz="1800" dirty="0" smtClean="0"/>
          </a:p>
          <a:p>
            <a:r>
              <a:rPr lang="ja-JP" altLang="en-US" sz="1800" dirty="0" smtClean="0"/>
              <a:t>連射速度　秒間　</a:t>
            </a:r>
            <a:r>
              <a:rPr lang="en-US" altLang="ja-JP" sz="1800" dirty="0" smtClean="0"/>
              <a:t>6</a:t>
            </a:r>
            <a:r>
              <a:rPr lang="ja-JP" altLang="en-US" sz="1800" dirty="0" smtClean="0"/>
              <a:t>発</a:t>
            </a:r>
            <a:endParaRPr lang="en-US" altLang="ja-JP" sz="1800" dirty="0" smtClean="0"/>
          </a:p>
          <a:p>
            <a:r>
              <a:rPr lang="ja-JP" altLang="en-US" sz="1800" dirty="0" smtClean="0"/>
              <a:t>中央の弱点に攻撃を当てない限りＨＰは減らない </a:t>
            </a:r>
            <a:endParaRPr lang="en-US" altLang="ja-JP" sz="1800" dirty="0" smtClean="0"/>
          </a:p>
          <a:p>
            <a:r>
              <a:rPr lang="ja-JP" altLang="en-US" sz="1800" dirty="0" smtClean="0"/>
              <a:t>弱点の周りは隙間を除いてバリアで攻撃を通さない</a:t>
            </a:r>
            <a:endParaRPr lang="en-US" altLang="ja-JP" sz="1800" dirty="0" smtClean="0"/>
          </a:p>
          <a:p>
            <a:r>
              <a:rPr lang="ja-JP" altLang="en-US" sz="1800" dirty="0" smtClean="0"/>
              <a:t>倒す方法は２種類</a:t>
            </a:r>
            <a:endParaRPr lang="en-US" altLang="ja-JP" sz="1800" dirty="0" smtClean="0"/>
          </a:p>
          <a:p>
            <a:pPr lvl="1"/>
            <a:r>
              <a:rPr lang="ja-JP" altLang="en-US" sz="1400" dirty="0" smtClean="0"/>
              <a:t>グレネードで直接弱点を撃ち続ける</a:t>
            </a:r>
            <a:endParaRPr lang="en-US" altLang="ja-JP" sz="1400" dirty="0" smtClean="0"/>
          </a:p>
          <a:p>
            <a:pPr lvl="1"/>
            <a:r>
              <a:rPr lang="ja-JP" altLang="en-US" sz="1400" dirty="0" smtClean="0"/>
              <a:t>ショットをハンシャに当て隙間から弱点を打ち抜く</a:t>
            </a:r>
            <a:endParaRPr lang="en-US" altLang="ja-JP" sz="1400" dirty="0" smtClean="0"/>
          </a:p>
          <a:p>
            <a:r>
              <a:rPr lang="ja-JP" altLang="en-US" sz="1800" dirty="0" smtClean="0"/>
              <a:t>ランクが上がった時の能力変化箇所</a:t>
            </a:r>
            <a:endParaRPr lang="en-US" altLang="ja-JP" sz="1800" dirty="0" smtClean="0"/>
          </a:p>
          <a:p>
            <a:pPr lvl="1"/>
            <a:r>
              <a:rPr lang="en-US" altLang="ja-JP" sz="1400" dirty="0" smtClean="0"/>
              <a:t>HP</a:t>
            </a:r>
            <a:r>
              <a:rPr lang="ja-JP" altLang="en-US" sz="1400" dirty="0" smtClean="0"/>
              <a:t>上がる　ランク</a:t>
            </a:r>
            <a:r>
              <a:rPr lang="en-US" altLang="ja-JP" sz="1400" dirty="0" smtClean="0"/>
              <a:t>10</a:t>
            </a:r>
            <a:r>
              <a:rPr lang="ja-JP" altLang="en-US" sz="1400" dirty="0" smtClean="0"/>
              <a:t>につき</a:t>
            </a:r>
            <a:r>
              <a:rPr lang="en-US" altLang="ja-JP" sz="1400" dirty="0" smtClean="0"/>
              <a:t>10</a:t>
            </a:r>
          </a:p>
          <a:p>
            <a:pPr lvl="1"/>
            <a:r>
              <a:rPr lang="ja-JP" altLang="en-US" sz="1400" dirty="0" smtClean="0"/>
              <a:t>弾速度アップ　ランク</a:t>
            </a:r>
            <a:r>
              <a:rPr lang="en-US" altLang="ja-JP" sz="1400" dirty="0" smtClean="0"/>
              <a:t>1</a:t>
            </a:r>
            <a:r>
              <a:rPr lang="ja-JP" altLang="en-US" sz="1400" dirty="0" smtClean="0"/>
              <a:t>につき</a:t>
            </a:r>
            <a:r>
              <a:rPr lang="en-US" altLang="ja-JP" sz="1400" dirty="0" smtClean="0"/>
              <a:t>1</a:t>
            </a:r>
            <a:r>
              <a:rPr lang="ja-JP" altLang="en-US" sz="1400" dirty="0" smtClean="0"/>
              <a:t>％</a:t>
            </a:r>
            <a:endParaRPr lang="en-US" altLang="ja-JP" sz="1400" dirty="0" smtClean="0"/>
          </a:p>
          <a:p>
            <a:pPr lvl="1"/>
            <a:r>
              <a:rPr lang="ja-JP" altLang="en-US" sz="1400" dirty="0" smtClean="0"/>
              <a:t>弾の発射数増量</a:t>
            </a:r>
            <a:endParaRPr lang="en-US" altLang="ja-JP" sz="1400" dirty="0" smtClean="0"/>
          </a:p>
          <a:p>
            <a:endParaRPr lang="en-US" altLang="ja-JP" sz="1800" dirty="0" smtClean="0"/>
          </a:p>
          <a:p>
            <a:endParaRPr lang="en-US" altLang="ja-JP" sz="1800" dirty="0" smtClean="0"/>
          </a:p>
          <a:p>
            <a:endParaRPr lang="en-US" altLang="ja-JP" sz="1800" dirty="0" smtClean="0"/>
          </a:p>
          <a:p>
            <a:endParaRPr lang="en-US" altLang="ja-JP" sz="1800" dirty="0" smtClean="0"/>
          </a:p>
          <a:p>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solidFill>
                  <a:srgbClr val="FF0000"/>
                </a:solidFill>
              </a:rPr>
              <a:t>概要</a:t>
            </a:r>
            <a:endParaRPr kumimoji="1" lang="ja-JP" altLang="en-US" dirty="0">
              <a:solidFill>
                <a:srgbClr val="FF0000"/>
              </a:solidFill>
            </a:endParaRPr>
          </a:p>
        </p:txBody>
      </p:sp>
      <p:sp>
        <p:nvSpPr>
          <p:cNvPr id="3" name="コンテンツ プレースホルダ 2"/>
          <p:cNvSpPr>
            <a:spLocks noGrp="1"/>
          </p:cNvSpPr>
          <p:nvPr>
            <p:ph idx="1"/>
          </p:nvPr>
        </p:nvSpPr>
        <p:spPr/>
        <p:txBody>
          <a:bodyPr/>
          <a:lstStyle/>
          <a:p>
            <a:r>
              <a:rPr lang="ja-JP" altLang="en-US" sz="1600" dirty="0" smtClean="0"/>
              <a:t>ゲーム全体フロー</a:t>
            </a:r>
            <a:endParaRPr lang="en-US" altLang="ja-JP" sz="1600" dirty="0" smtClean="0"/>
          </a:p>
          <a:p>
            <a:r>
              <a:rPr lang="ja-JP" altLang="en-US" sz="1600" dirty="0" smtClean="0"/>
              <a:t>メインゲーム</a:t>
            </a:r>
            <a:endParaRPr lang="en-US" altLang="ja-JP" sz="1600" dirty="0" smtClean="0"/>
          </a:p>
          <a:p>
            <a:pPr lvl="1"/>
            <a:r>
              <a:rPr lang="ja-JP" altLang="en-US" sz="1600" dirty="0" smtClean="0"/>
              <a:t>ルール</a:t>
            </a:r>
            <a:endParaRPr lang="en-US" altLang="ja-JP" sz="1600" dirty="0" smtClean="0"/>
          </a:p>
          <a:p>
            <a:pPr lvl="1"/>
            <a:r>
              <a:rPr lang="ja-JP" altLang="en-US" sz="1600" dirty="0" smtClean="0"/>
              <a:t>自機</a:t>
            </a:r>
            <a:endParaRPr lang="en-US" altLang="ja-JP" sz="1600" dirty="0" smtClean="0"/>
          </a:p>
          <a:p>
            <a:pPr lvl="1"/>
            <a:r>
              <a:rPr lang="ja-JP" altLang="en-US" sz="1600" dirty="0" smtClean="0"/>
              <a:t>ビルド</a:t>
            </a:r>
            <a:endParaRPr lang="en-US" altLang="ja-JP" sz="1600" dirty="0" smtClean="0"/>
          </a:p>
          <a:p>
            <a:pPr lvl="1"/>
            <a:r>
              <a:rPr lang="ja-JP" altLang="en-US" sz="1600" dirty="0" smtClean="0"/>
              <a:t>敵</a:t>
            </a:r>
            <a:endParaRPr lang="en-US" altLang="ja-JP" sz="1600" dirty="0" smtClean="0"/>
          </a:p>
          <a:p>
            <a:pPr lvl="1"/>
            <a:r>
              <a:rPr lang="ja-JP" altLang="en-US" sz="1600" dirty="0" smtClean="0"/>
              <a:t>ステージ構成</a:t>
            </a:r>
            <a:endParaRPr lang="en-US" altLang="ja-JP" sz="1600" dirty="0" smtClean="0"/>
          </a:p>
          <a:p>
            <a:pPr lvl="1"/>
            <a:r>
              <a:rPr lang="ja-JP" altLang="en-US" sz="1600" dirty="0" smtClean="0"/>
              <a:t>スコア</a:t>
            </a:r>
            <a:endParaRPr lang="en-US" altLang="ja-JP" sz="1600" dirty="0" smtClean="0"/>
          </a:p>
          <a:p>
            <a:pPr lvl="1"/>
            <a:r>
              <a:rPr lang="ja-JP" altLang="en-US" sz="1600" dirty="0" smtClean="0"/>
              <a:t>ランク</a:t>
            </a:r>
            <a:endParaRPr lang="en-US" altLang="ja-JP" sz="1600" dirty="0" smtClean="0"/>
          </a:p>
          <a:p>
            <a:pPr lvl="1"/>
            <a:r>
              <a:rPr lang="ja-JP" altLang="en-US" sz="1600" dirty="0" smtClean="0"/>
              <a:t>その他細かい仕様</a:t>
            </a:r>
            <a:endParaRPr lang="en-US" altLang="ja-JP" sz="1600" dirty="0" smtClean="0"/>
          </a:p>
          <a:p>
            <a:r>
              <a:rPr lang="ja-JP" altLang="en-US" sz="1600" dirty="0" smtClean="0"/>
              <a:t>チュートリアル</a:t>
            </a:r>
            <a:endParaRPr lang="en-US" altLang="ja-JP" sz="1600" dirty="0" smtClean="0"/>
          </a:p>
          <a:p>
            <a:r>
              <a:rPr lang="ja-JP" altLang="en-US" sz="1600" dirty="0" smtClean="0"/>
              <a:t>ランキング</a:t>
            </a:r>
            <a:endParaRPr lang="en-US" altLang="ja-JP" sz="1600" dirty="0" smtClean="0"/>
          </a:p>
          <a:p>
            <a:r>
              <a:rPr lang="ja-JP" altLang="en-US" sz="1600" dirty="0" smtClean="0"/>
              <a:t>デバッグ</a:t>
            </a:r>
            <a:endParaRPr lang="en-US" altLang="ja-JP" sz="1600" dirty="0" smtClean="0"/>
          </a:p>
          <a:p>
            <a:r>
              <a:rPr lang="ja-JP" altLang="en-US" sz="1600" dirty="0" smtClean="0"/>
              <a:t>プレハブ名一覧</a:t>
            </a:r>
            <a:endParaRPr lang="en-US" altLang="ja-JP" sz="1600" dirty="0" smtClean="0"/>
          </a:p>
          <a:p>
            <a:pPr lvl="1"/>
            <a:endParaRPr lang="en-US" altLang="ja-JP" sz="1200" dirty="0" smtClean="0"/>
          </a:p>
        </p:txBody>
      </p:sp>
    </p:spTree>
    <p:extLst>
      <p:ext uri="{BB962C8B-B14F-4D97-AF65-F5344CB8AC3E}">
        <p14:creationId xmlns:p14="http://schemas.microsoft.com/office/powerpoint/2010/main" xmlns="" val="31008658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・ステージ構成</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１～４ステージ　ザコ４種がランダムで１つ選ばれる</a:t>
            </a:r>
            <a:endParaRPr lang="en-US" altLang="ja-JP" sz="1800" dirty="0" smtClean="0"/>
          </a:p>
          <a:p>
            <a:r>
              <a:rPr lang="ja-JP" altLang="en-US" sz="1200" dirty="0" smtClean="0"/>
              <a:t>（１度選ばれた種類は６ステージまで選ばれない）</a:t>
            </a:r>
            <a:endParaRPr lang="en-US" altLang="ja-JP" sz="1200" dirty="0" smtClean="0"/>
          </a:p>
          <a:p>
            <a:endParaRPr lang="en-US" altLang="ja-JP" sz="1200" dirty="0" smtClean="0"/>
          </a:p>
          <a:p>
            <a:r>
              <a:rPr lang="ja-JP" altLang="en-US" sz="1800" dirty="0" smtClean="0"/>
              <a:t>５ステージ　要塞</a:t>
            </a:r>
            <a:endParaRPr lang="en-US" altLang="ja-JP" sz="1800" dirty="0" smtClean="0"/>
          </a:p>
          <a:p>
            <a:endParaRPr lang="en-US" altLang="ja-JP" sz="1800" dirty="0" smtClean="0"/>
          </a:p>
          <a:p>
            <a:r>
              <a:rPr lang="ja-JP" altLang="en-US" sz="1800" dirty="0" smtClean="0"/>
              <a:t>６～９ステージ　ザコ４種がランダムで</a:t>
            </a:r>
            <a:r>
              <a:rPr lang="en-US" altLang="ja-JP" sz="1800" dirty="0" smtClean="0"/>
              <a:t>2</a:t>
            </a:r>
            <a:r>
              <a:rPr lang="ja-JP" altLang="en-US" sz="1800" dirty="0" smtClean="0"/>
              <a:t>つ同時に選ばれる</a:t>
            </a:r>
            <a:endParaRPr lang="en-US" altLang="ja-JP" sz="1800" dirty="0" smtClean="0"/>
          </a:p>
          <a:p>
            <a:endParaRPr lang="en-US" altLang="ja-JP" sz="1800" dirty="0" smtClean="0"/>
          </a:p>
          <a:p>
            <a:r>
              <a:rPr lang="ja-JP" altLang="en-US" sz="1800" dirty="0" smtClean="0"/>
              <a:t>１０ステージ　要塞</a:t>
            </a:r>
            <a:r>
              <a:rPr lang="en-US" altLang="ja-JP" sz="1800" dirty="0" smtClean="0"/>
              <a:t>+</a:t>
            </a:r>
            <a:r>
              <a:rPr lang="ja-JP" altLang="en-US" sz="1800" dirty="0" smtClean="0"/>
              <a:t>ザコ１種</a:t>
            </a:r>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・スコア一覧</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隕石</a:t>
            </a:r>
            <a:r>
              <a:rPr lang="en-US" altLang="ja-JP" sz="1800" dirty="0" smtClean="0"/>
              <a:t>				100</a:t>
            </a:r>
          </a:p>
          <a:p>
            <a:r>
              <a:rPr lang="ja-JP" altLang="en-US" sz="1800" dirty="0" smtClean="0"/>
              <a:t>デカ隕石</a:t>
            </a:r>
            <a:r>
              <a:rPr lang="en-US" altLang="ja-JP" sz="1800" dirty="0" smtClean="0"/>
              <a:t>			200</a:t>
            </a:r>
          </a:p>
          <a:p>
            <a:r>
              <a:rPr lang="ja-JP" altLang="en-US" sz="1800" dirty="0" smtClean="0"/>
              <a:t>突撃</a:t>
            </a:r>
            <a:r>
              <a:rPr lang="en-US" altLang="ja-JP" sz="1800" dirty="0" smtClean="0"/>
              <a:t>				200</a:t>
            </a:r>
          </a:p>
          <a:p>
            <a:r>
              <a:rPr lang="ja-JP" altLang="en-US" sz="1800" dirty="0" smtClean="0"/>
              <a:t>砲撃</a:t>
            </a:r>
            <a:r>
              <a:rPr lang="en-US" altLang="ja-JP" sz="1800" dirty="0" smtClean="0"/>
              <a:t>				200</a:t>
            </a:r>
          </a:p>
          <a:p>
            <a:r>
              <a:rPr lang="ja-JP" altLang="en-US" sz="1800" dirty="0" smtClean="0"/>
              <a:t>要塞</a:t>
            </a:r>
            <a:r>
              <a:rPr lang="en-US" altLang="ja-JP" sz="1800" dirty="0" smtClean="0"/>
              <a:t>				1000</a:t>
            </a:r>
          </a:p>
          <a:p>
            <a:r>
              <a:rPr lang="ja-JP" altLang="en-US" sz="1800" dirty="0" smtClean="0"/>
              <a:t>敵弾を撃ち落とす</a:t>
            </a:r>
            <a:r>
              <a:rPr lang="en-US" altLang="ja-JP" sz="1800" dirty="0" smtClean="0"/>
              <a:t>		100</a:t>
            </a:r>
          </a:p>
          <a:p>
            <a:r>
              <a:rPr lang="ja-JP" altLang="en-US" sz="1800" dirty="0" smtClean="0"/>
              <a:t>ハンシャを使って敵を倒す</a:t>
            </a:r>
            <a:r>
              <a:rPr lang="en-US" altLang="ja-JP" sz="1800" dirty="0" smtClean="0"/>
              <a:t>	</a:t>
            </a:r>
            <a:r>
              <a:rPr lang="ja-JP" altLang="en-US" sz="1800" dirty="0" smtClean="0"/>
              <a:t>反射した数</a:t>
            </a:r>
            <a:r>
              <a:rPr lang="en-US" altLang="ja-JP" sz="1800" dirty="0" smtClean="0"/>
              <a:t>×2</a:t>
            </a:r>
          </a:p>
          <a:p>
            <a:r>
              <a:rPr lang="ja-JP" altLang="en-US" sz="1800" dirty="0" smtClean="0"/>
              <a:t>バリアで敵を倒す</a:t>
            </a:r>
            <a:r>
              <a:rPr lang="en-US" altLang="ja-JP" sz="1800" dirty="0" smtClean="0"/>
              <a:t>		1000</a:t>
            </a:r>
          </a:p>
          <a:p>
            <a:r>
              <a:rPr lang="ja-JP" altLang="en-US" sz="1800" dirty="0" smtClean="0"/>
              <a:t>ボムで敵を倒す</a:t>
            </a:r>
            <a:r>
              <a:rPr lang="en-US" altLang="ja-JP" sz="1800" dirty="0" smtClean="0"/>
              <a:t>		5000</a:t>
            </a:r>
          </a:p>
          <a:p>
            <a:r>
              <a:rPr lang="ja-JP" altLang="en-US" sz="1800" dirty="0" smtClean="0"/>
              <a:t>地球にダメージ</a:t>
            </a:r>
            <a:r>
              <a:rPr lang="en-US" altLang="ja-JP" sz="1800" dirty="0" smtClean="0"/>
              <a:t>			-10000</a:t>
            </a:r>
          </a:p>
          <a:p>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・ランク</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このゲームの重要なシステムで画面左に常に表示する</a:t>
            </a:r>
            <a:endParaRPr lang="en-US" altLang="ja-JP" sz="1800" dirty="0" smtClean="0"/>
          </a:p>
          <a:p>
            <a:r>
              <a:rPr lang="ja-JP" altLang="en-US" sz="1800" dirty="0" smtClean="0"/>
              <a:t>基本スコアにランクの数値がそのまま倍率になる</a:t>
            </a:r>
            <a:endParaRPr lang="en-US" altLang="ja-JP" sz="1800" dirty="0" smtClean="0"/>
          </a:p>
          <a:p>
            <a:pPr lvl="1"/>
            <a:r>
              <a:rPr lang="ja-JP" altLang="en-US" sz="1400" dirty="0" smtClean="0"/>
              <a:t>隕石　</a:t>
            </a:r>
            <a:r>
              <a:rPr lang="en-US" altLang="ja-JP" sz="1400" dirty="0" smtClean="0"/>
              <a:t>100</a:t>
            </a:r>
            <a:r>
              <a:rPr lang="ja-JP" altLang="en-US" sz="1400" dirty="0" smtClean="0"/>
              <a:t>　　　　ランク　</a:t>
            </a:r>
            <a:r>
              <a:rPr lang="en-US" altLang="ja-JP" sz="1400" dirty="0" smtClean="0"/>
              <a:t>20</a:t>
            </a:r>
            <a:r>
              <a:rPr lang="ja-JP" altLang="en-US" sz="1400" dirty="0" smtClean="0"/>
              <a:t>　　　　</a:t>
            </a:r>
            <a:r>
              <a:rPr lang="en-US" altLang="ja-JP" sz="1400" dirty="0" smtClean="0"/>
              <a:t>100×20</a:t>
            </a:r>
            <a:r>
              <a:rPr lang="ja-JP" altLang="en-US" sz="1400" dirty="0" smtClean="0"/>
              <a:t>＝</a:t>
            </a:r>
            <a:r>
              <a:rPr lang="en-US" altLang="ja-JP" sz="1400" dirty="0" smtClean="0"/>
              <a:t>2000</a:t>
            </a:r>
            <a:r>
              <a:rPr lang="ja-JP" altLang="en-US" sz="1400" dirty="0" smtClean="0"/>
              <a:t>　点が入る</a:t>
            </a:r>
            <a:endParaRPr lang="en-US" altLang="ja-JP" sz="1400" dirty="0" smtClean="0"/>
          </a:p>
          <a:p>
            <a:r>
              <a:rPr lang="ja-JP" altLang="en-US" sz="1800" dirty="0" smtClean="0"/>
              <a:t>上手いプレイをすると上がり、ゲームは難しくなるがスコアは上がりやすくなる </a:t>
            </a:r>
            <a:endParaRPr lang="en-US" altLang="ja-JP" sz="1800" dirty="0" smtClean="0"/>
          </a:p>
          <a:p>
            <a:pPr lvl="1"/>
            <a:r>
              <a:rPr lang="ja-JP" altLang="en-US" sz="1400" dirty="0" smtClean="0"/>
              <a:t>敵の項目に書いた　能力変化箇所に影響する</a:t>
            </a:r>
            <a:endParaRPr lang="en-US" altLang="ja-JP" sz="1400" dirty="0" smtClean="0"/>
          </a:p>
          <a:p>
            <a:r>
              <a:rPr lang="ja-JP" altLang="en-US" sz="1800" dirty="0" smtClean="0"/>
              <a:t>良くないプレイは下がり、ゲームは簡単になるがスコアは上がりにくくなる </a:t>
            </a:r>
            <a:endParaRPr lang="en-US" altLang="ja-JP" sz="1800" dirty="0" smtClean="0"/>
          </a:p>
          <a:p>
            <a:r>
              <a:rPr lang="ja-JP" altLang="en-US" sz="1800" dirty="0" smtClean="0"/>
              <a:t>ゲームが上手くても下手でも自然とちょうど良い難しさに自動で合わせてくれる</a:t>
            </a:r>
            <a:endParaRPr lang="en-US" altLang="ja-JP" sz="1800" dirty="0" smtClean="0"/>
          </a:p>
          <a:p>
            <a:endParaRPr lang="en-US" altLang="ja-JP" sz="1800" dirty="0" smtClean="0"/>
          </a:p>
          <a:p>
            <a:pPr>
              <a:buNone/>
            </a:pPr>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・ランクが上下する条件</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en-US" altLang="ja-JP" sz="1800" dirty="0" smtClean="0"/>
              <a:t>100</a:t>
            </a:r>
            <a:r>
              <a:rPr lang="ja-JP" altLang="en-US" sz="1800" dirty="0" smtClean="0"/>
              <a:t>溜まると</a:t>
            </a:r>
            <a:r>
              <a:rPr lang="en-US" altLang="ja-JP" sz="1800" dirty="0" smtClean="0"/>
              <a:t>1</a:t>
            </a:r>
            <a:r>
              <a:rPr lang="ja-JP" altLang="en-US" sz="1800" dirty="0" smtClean="0"/>
              <a:t>上がる</a:t>
            </a:r>
            <a:endParaRPr lang="en-US" altLang="ja-JP" sz="1800" dirty="0" smtClean="0"/>
          </a:p>
          <a:p>
            <a:endParaRPr lang="en-US" altLang="ja-JP" sz="1800" dirty="0" smtClean="0"/>
          </a:p>
          <a:p>
            <a:r>
              <a:rPr lang="ja-JP" altLang="en-US" sz="1800" dirty="0" smtClean="0"/>
              <a:t>上がる</a:t>
            </a:r>
            <a:endParaRPr lang="en-US" altLang="ja-JP" sz="1800" dirty="0" smtClean="0"/>
          </a:p>
          <a:p>
            <a:pPr lvl="1"/>
            <a:r>
              <a:rPr lang="ja-JP" altLang="en-US" sz="1400" dirty="0" smtClean="0"/>
              <a:t>敵を倒す</a:t>
            </a:r>
            <a:r>
              <a:rPr lang="en-US" altLang="ja-JP" sz="1400" dirty="0" smtClean="0"/>
              <a:t>			10</a:t>
            </a:r>
          </a:p>
          <a:p>
            <a:pPr lvl="1"/>
            <a:r>
              <a:rPr lang="ja-JP" altLang="en-US" sz="1400" dirty="0" smtClean="0"/>
              <a:t>敵弾を撃ち落とす</a:t>
            </a:r>
            <a:r>
              <a:rPr lang="en-US" altLang="ja-JP" sz="1400" dirty="0" smtClean="0"/>
              <a:t>		10</a:t>
            </a:r>
          </a:p>
          <a:p>
            <a:pPr lvl="1"/>
            <a:r>
              <a:rPr lang="ja-JP" altLang="en-US" sz="1400" dirty="0" smtClean="0"/>
              <a:t>ハンシャ、カベで敵を倒す</a:t>
            </a:r>
            <a:r>
              <a:rPr lang="en-US" altLang="ja-JP" sz="1400" dirty="0" smtClean="0"/>
              <a:t>		20</a:t>
            </a:r>
          </a:p>
          <a:p>
            <a:endParaRPr lang="en-US" altLang="ja-JP" sz="1800" dirty="0" smtClean="0"/>
          </a:p>
          <a:p>
            <a:pPr>
              <a:buNone/>
            </a:pPr>
            <a:endParaRPr lang="en-US" altLang="ja-JP" sz="1800" dirty="0" smtClean="0"/>
          </a:p>
          <a:p>
            <a:r>
              <a:rPr lang="ja-JP" altLang="en-US" sz="1800" dirty="0" smtClean="0"/>
              <a:t>下がる</a:t>
            </a:r>
            <a:endParaRPr lang="en-US" altLang="ja-JP" sz="1800" dirty="0" smtClean="0"/>
          </a:p>
          <a:p>
            <a:pPr lvl="1"/>
            <a:r>
              <a:rPr lang="en-US" altLang="ja-JP" sz="1400" dirty="0" smtClean="0"/>
              <a:t>10</a:t>
            </a:r>
            <a:r>
              <a:rPr lang="ja-JP" altLang="en-US" sz="1400" dirty="0" smtClean="0"/>
              <a:t>連続でショットを外す</a:t>
            </a:r>
            <a:r>
              <a:rPr lang="en-US" altLang="ja-JP" sz="1400" dirty="0" smtClean="0"/>
              <a:t>		-10</a:t>
            </a:r>
          </a:p>
          <a:p>
            <a:pPr lvl="1"/>
            <a:r>
              <a:rPr lang="ja-JP" altLang="en-US" sz="1400" dirty="0" smtClean="0"/>
              <a:t>地球にダメージ</a:t>
            </a:r>
            <a:r>
              <a:rPr lang="en-US" altLang="ja-JP" sz="1400" dirty="0" smtClean="0"/>
              <a:t>		-300</a:t>
            </a:r>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・その他細かい仕様</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敵や地球にダメージが入った時全体を白く飛ばしたいです。</a:t>
            </a:r>
          </a:p>
          <a:p>
            <a:r>
              <a:rPr lang="ja-JP" altLang="en-US" sz="1800" smtClean="0"/>
              <a:t>地球</a:t>
            </a:r>
            <a:r>
              <a:rPr lang="ja-JP" altLang="en-US" sz="1800" dirty="0" smtClean="0"/>
              <a:t>にダメージが入った時は画面か地球全体が上下に揺れるとなお良いです。</a:t>
            </a:r>
            <a:endParaRPr lang="en-US" altLang="ja-JP" sz="14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00306"/>
            <a:ext cx="8229600" cy="1143000"/>
          </a:xfrm>
        </p:spPr>
        <p:txBody>
          <a:bodyPr/>
          <a:lstStyle/>
          <a:p>
            <a:r>
              <a:rPr kumimoji="1" lang="ja-JP" altLang="en-US" dirty="0" smtClean="0"/>
              <a:t>チュートリアル</a:t>
            </a:r>
            <a:endParaRPr kumimoji="1" lang="ja-JP"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・チュートリアル</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ゲームスタートボタンを押した後メインゲームがはじまる前に２～３枚の操作説明画像を表示します。</a:t>
            </a:r>
            <a:endParaRPr lang="en-US" altLang="ja-JP" sz="1800" dirty="0" smtClean="0"/>
          </a:p>
          <a:p>
            <a:r>
              <a:rPr lang="ja-JP" altLang="en-US" sz="1800" dirty="0" smtClean="0"/>
              <a:t>初見プレイヤーにどう操作すればよいか分かるようにします。</a:t>
            </a:r>
            <a:endParaRPr lang="en-US" altLang="ja-JP" sz="1800" dirty="0" smtClean="0"/>
          </a:p>
          <a:p>
            <a:r>
              <a:rPr lang="ja-JP" altLang="en-US" sz="1800" dirty="0" smtClean="0"/>
              <a:t>左上にスキップ　右下に１ページ送りボタン用意</a:t>
            </a:r>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00306"/>
            <a:ext cx="8229600" cy="1143000"/>
          </a:xfrm>
        </p:spPr>
        <p:txBody>
          <a:bodyPr/>
          <a:lstStyle/>
          <a:p>
            <a:r>
              <a:rPr kumimoji="1" lang="ja-JP" altLang="en-US" dirty="0" smtClean="0"/>
              <a:t>ランキング</a:t>
            </a:r>
            <a:endParaRPr kumimoji="1" lang="ja-JP"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・ランキング</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en-US" altLang="ja-JP" sz="1800" dirty="0" smtClean="0"/>
              <a:t>1</a:t>
            </a:r>
            <a:r>
              <a:rPr lang="ja-JP" altLang="en-US" sz="1800" dirty="0" smtClean="0"/>
              <a:t>～</a:t>
            </a:r>
            <a:r>
              <a:rPr lang="en-US" altLang="ja-JP" sz="1800" dirty="0" smtClean="0"/>
              <a:t>10</a:t>
            </a:r>
            <a:r>
              <a:rPr lang="ja-JP" altLang="en-US" sz="1800" dirty="0" smtClean="0"/>
              <a:t>位のハイスコア、ランクを表示します</a:t>
            </a:r>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027" name="Picture 3"/>
          <p:cNvPicPr>
            <a:picLocks noChangeAspect="1" noChangeArrowheads="1"/>
          </p:cNvPicPr>
          <p:nvPr/>
        </p:nvPicPr>
        <p:blipFill>
          <a:blip r:embed="rId2"/>
          <a:srcRect/>
          <a:stretch>
            <a:fillRect/>
          </a:stretch>
        </p:blipFill>
        <p:spPr bwMode="auto">
          <a:xfrm>
            <a:off x="6429388" y="3857628"/>
            <a:ext cx="2314575" cy="27432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00306"/>
            <a:ext cx="8229600" cy="1143000"/>
          </a:xfrm>
        </p:spPr>
        <p:txBody>
          <a:bodyPr/>
          <a:lstStyle/>
          <a:p>
            <a:r>
              <a:rPr kumimoji="1" lang="ja-JP" altLang="en-US" dirty="0" smtClean="0"/>
              <a:t>デバッグ</a:t>
            </a:r>
            <a:endParaRPr kumimoji="1" lang="ja-JP"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00306"/>
            <a:ext cx="8229600" cy="1143000"/>
          </a:xfrm>
        </p:spPr>
        <p:txBody>
          <a:bodyPr/>
          <a:lstStyle/>
          <a:p>
            <a:r>
              <a:rPr lang="ja-JP" altLang="en-US" dirty="0" smtClean="0"/>
              <a:t>ゲーム全体フロー</a:t>
            </a:r>
            <a:endParaRPr lang="en-US" altLang="ja-JP"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・デバッグ</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アプリ内でゲームバランスの調整ができる</a:t>
            </a:r>
            <a:r>
              <a:rPr lang="ja-JP" altLang="en-US" sz="1800" dirty="0" err="1" smtClean="0"/>
              <a:t>機能がが欲しいです。</a:t>
            </a:r>
            <a:endParaRPr lang="en-US" altLang="ja-JP" sz="1800" dirty="0" smtClean="0"/>
          </a:p>
          <a:p>
            <a:r>
              <a:rPr lang="ja-JP" altLang="en-US" sz="1800" dirty="0" smtClean="0"/>
              <a:t>敵の能力　スコア　ランク上昇　上昇能力の倍率　を編集できるようお願いします。</a:t>
            </a:r>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00306"/>
            <a:ext cx="8229600" cy="1143000"/>
          </a:xfrm>
        </p:spPr>
        <p:txBody>
          <a:bodyPr/>
          <a:lstStyle/>
          <a:p>
            <a:r>
              <a:rPr kumimoji="1" lang="ja-JP" altLang="en-US" dirty="0" smtClean="0"/>
              <a:t>プレハブ名一覧</a:t>
            </a:r>
            <a:endParaRPr kumimoji="1" lang="ja-JP"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・プレハブ名</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kumimoji="1" lang="ja-JP" altLang="en-US" sz="1800" dirty="0" smtClean="0"/>
              <a:t>自機</a:t>
            </a:r>
            <a:endParaRPr kumimoji="1" lang="en-US" altLang="ja-JP" sz="1800" dirty="0" smtClean="0"/>
          </a:p>
          <a:p>
            <a:r>
              <a:rPr lang="ja-JP" altLang="en-US" sz="1800" dirty="0" smtClean="0"/>
              <a:t>地球</a:t>
            </a:r>
            <a:endParaRPr lang="en-US" altLang="ja-JP" sz="1800" dirty="0" smtClean="0"/>
          </a:p>
          <a:p>
            <a:r>
              <a:rPr kumimoji="1" lang="en-US" altLang="ja-JP" sz="1800" dirty="0" smtClean="0"/>
              <a:t>UI</a:t>
            </a:r>
          </a:p>
          <a:p>
            <a:r>
              <a:rPr lang="ja-JP" altLang="en-US" sz="1800" dirty="0" smtClean="0"/>
              <a:t>背景</a:t>
            </a:r>
            <a:endParaRPr lang="en-US" altLang="ja-JP" sz="1800" dirty="0" smtClean="0"/>
          </a:p>
          <a:p>
            <a:r>
              <a:rPr lang="ja-JP" altLang="en-US" sz="1800" dirty="0" smtClean="0"/>
              <a:t>隕石</a:t>
            </a:r>
            <a:endParaRPr lang="en-US" altLang="ja-JP" sz="1800" dirty="0" smtClean="0"/>
          </a:p>
          <a:p>
            <a:r>
              <a:rPr kumimoji="1" lang="ja-JP" altLang="en-US" sz="1800" dirty="0" smtClean="0"/>
              <a:t>デカ隕石</a:t>
            </a:r>
            <a:endParaRPr kumimoji="1" lang="en-US" altLang="ja-JP" sz="1800" dirty="0" smtClean="0"/>
          </a:p>
          <a:p>
            <a:r>
              <a:rPr lang="ja-JP" altLang="en-US" sz="1800" dirty="0" smtClean="0"/>
              <a:t>突撃</a:t>
            </a:r>
            <a:endParaRPr lang="en-US" altLang="ja-JP" sz="1800" dirty="0" smtClean="0"/>
          </a:p>
          <a:p>
            <a:r>
              <a:rPr kumimoji="1" lang="ja-JP" altLang="en-US" sz="1800" dirty="0" smtClean="0"/>
              <a:t>砲撃</a:t>
            </a:r>
            <a:endParaRPr kumimoji="1" lang="en-US" altLang="ja-JP" sz="1800" dirty="0" smtClean="0"/>
          </a:p>
          <a:p>
            <a:r>
              <a:rPr lang="ja-JP" altLang="en-US" sz="1800" dirty="0" smtClean="0"/>
              <a:t>要塞</a:t>
            </a:r>
            <a:endParaRPr lang="en-US" altLang="ja-JP" sz="1800" dirty="0" smtClean="0"/>
          </a:p>
          <a:p>
            <a:r>
              <a:rPr kumimoji="1" lang="ja-JP" altLang="en-US" sz="1800" dirty="0" smtClean="0"/>
              <a:t>弾</a:t>
            </a:r>
            <a:endParaRPr kumimoji="1" lang="en-US" altLang="ja-JP" sz="1800" dirty="0" smtClean="0"/>
          </a:p>
          <a:p>
            <a:r>
              <a:rPr lang="en-US" altLang="ja-JP" sz="1800" dirty="0" smtClean="0"/>
              <a:t>BGM</a:t>
            </a:r>
          </a:p>
          <a:p>
            <a:r>
              <a:rPr kumimoji="1" lang="ja-JP" altLang="en-US" sz="1800" dirty="0" smtClean="0"/>
              <a:t>エフェクト</a:t>
            </a:r>
            <a:endParaRPr kumimoji="1" lang="en-US" altLang="ja-JP" sz="1800" dirty="0" smtClean="0"/>
          </a:p>
          <a:p>
            <a:r>
              <a:rPr lang="ja-JP" altLang="en-US" sz="1800" dirty="0" smtClean="0"/>
              <a:t>フォント</a:t>
            </a:r>
            <a:endParaRPr kumimoji="1" lang="ja-JP" altLang="en-US" sz="1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000" dirty="0" smtClean="0"/>
              <a:t>（藤原）</a:t>
            </a:r>
            <a:r>
              <a:rPr kumimoji="1" lang="ja-JP" altLang="en-US" dirty="0" smtClean="0"/>
              <a:t>予定</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pPr>
              <a:buNone/>
            </a:pPr>
            <a:r>
              <a:rPr lang="en-US" altLang="ja-JP" sz="2600" dirty="0" smtClean="0"/>
              <a:t>※20-11</a:t>
            </a:r>
            <a:r>
              <a:rPr lang="ja-JP" altLang="en-US" sz="2600" dirty="0" smtClean="0"/>
              <a:t>のデジゲー博に出展予定</a:t>
            </a:r>
            <a:endParaRPr lang="en-US" altLang="ja-JP" sz="2600" dirty="0" smtClean="0"/>
          </a:p>
          <a:p>
            <a:pPr>
              <a:buNone/>
            </a:pPr>
            <a:r>
              <a:rPr lang="ja-JP" altLang="en-US" dirty="0" smtClean="0"/>
              <a:t>・</a:t>
            </a:r>
            <a:r>
              <a:rPr lang="en-US" altLang="ja-JP" dirty="0" smtClean="0"/>
              <a:t>19</a:t>
            </a:r>
            <a:r>
              <a:rPr lang="ja-JP" altLang="en-US" dirty="0" smtClean="0"/>
              <a:t>年内</a:t>
            </a:r>
            <a:endParaRPr lang="en-US" altLang="ja-JP" dirty="0" smtClean="0"/>
          </a:p>
          <a:p>
            <a:pPr>
              <a:buNone/>
            </a:pPr>
            <a:r>
              <a:rPr lang="en-US" altLang="ja-JP" sz="2600" dirty="0" smtClean="0"/>
              <a:t>	</a:t>
            </a:r>
            <a:r>
              <a:rPr lang="ja-JP" altLang="en-US" sz="2600" dirty="0" smtClean="0"/>
              <a:t>企画と仕様練り　資料化　ビルドまでの環境整備？　エフェクトテスト</a:t>
            </a:r>
          </a:p>
          <a:p>
            <a:pPr>
              <a:buNone/>
            </a:pPr>
            <a:r>
              <a:rPr lang="ja-JP" altLang="en-US" dirty="0" smtClean="0"/>
              <a:t>・</a:t>
            </a:r>
            <a:r>
              <a:rPr lang="en-US" altLang="ja-JP" dirty="0" smtClean="0"/>
              <a:t>20-1</a:t>
            </a:r>
            <a:endParaRPr lang="ja-JP" altLang="en-US" dirty="0" smtClean="0"/>
          </a:p>
          <a:p>
            <a:pPr>
              <a:buNone/>
            </a:pPr>
            <a:r>
              <a:rPr lang="en-US" altLang="ja-JP" dirty="0" smtClean="0"/>
              <a:t>	</a:t>
            </a:r>
            <a:r>
              <a:rPr lang="ja-JP" altLang="en-US" sz="2600" dirty="0" smtClean="0"/>
              <a:t> 作業者へ資料共有</a:t>
            </a:r>
          </a:p>
          <a:p>
            <a:pPr>
              <a:buNone/>
            </a:pPr>
            <a:r>
              <a:rPr lang="en-US" altLang="ja-JP" dirty="0" smtClean="0"/>
              <a:t>	</a:t>
            </a:r>
            <a:r>
              <a:rPr lang="ja-JP" altLang="en-US" sz="2600" dirty="0" smtClean="0"/>
              <a:t>ＳＰ、ＣＣ？購入</a:t>
            </a:r>
          </a:p>
          <a:p>
            <a:pPr>
              <a:buNone/>
            </a:pPr>
            <a:r>
              <a:rPr lang="ja-JP" altLang="en-US" dirty="0" smtClean="0"/>
              <a:t>・</a:t>
            </a:r>
            <a:r>
              <a:rPr lang="en-US" altLang="ja-JP" dirty="0" smtClean="0"/>
              <a:t>20-3</a:t>
            </a:r>
          </a:p>
          <a:p>
            <a:pPr>
              <a:buNone/>
            </a:pPr>
            <a:r>
              <a:rPr lang="en-US" altLang="ja-JP" sz="2600" dirty="0" smtClean="0"/>
              <a:t>	</a:t>
            </a:r>
            <a:r>
              <a:rPr lang="ja-JP" altLang="en-US" sz="2600" dirty="0" smtClean="0"/>
              <a:t>実装に困らないよう　初稿素材完成</a:t>
            </a:r>
          </a:p>
          <a:p>
            <a:pPr>
              <a:buNone/>
            </a:pPr>
            <a:r>
              <a:rPr lang="en-US" altLang="ja-JP" sz="2600" dirty="0" smtClean="0"/>
              <a:t>	7</a:t>
            </a:r>
            <a:r>
              <a:rPr lang="ja-JP" altLang="en-US" sz="2600" dirty="0" err="1" smtClean="0"/>
              <a:t>まで</a:t>
            </a:r>
            <a:r>
              <a:rPr lang="ja-JP" altLang="en-US" sz="2600" dirty="0" smtClean="0"/>
              <a:t>ブラＵＰ</a:t>
            </a:r>
          </a:p>
          <a:p>
            <a:pPr>
              <a:buNone/>
            </a:pPr>
            <a:r>
              <a:rPr lang="ja-JP" altLang="en-US" dirty="0" smtClean="0"/>
              <a:t>・</a:t>
            </a:r>
            <a:r>
              <a:rPr lang="en-US" altLang="ja-JP" dirty="0" smtClean="0"/>
              <a:t>20-7</a:t>
            </a:r>
            <a:endParaRPr lang="ja-JP" altLang="en-US" dirty="0" smtClean="0"/>
          </a:p>
          <a:p>
            <a:pPr>
              <a:buNone/>
            </a:pPr>
            <a:r>
              <a:rPr lang="en-US" altLang="ja-JP" dirty="0" smtClean="0"/>
              <a:t>	</a:t>
            </a:r>
            <a:r>
              <a:rPr lang="ja-JP" altLang="en-US" sz="2600" dirty="0" smtClean="0"/>
              <a:t>ベータレベルの完成度</a:t>
            </a:r>
          </a:p>
          <a:p>
            <a:pPr>
              <a:buNone/>
            </a:pPr>
            <a:r>
              <a:rPr lang="ja-JP" altLang="en-US" dirty="0" smtClean="0"/>
              <a:t>・</a:t>
            </a:r>
            <a:r>
              <a:rPr lang="en-US" altLang="ja-JP" dirty="0" smtClean="0"/>
              <a:t>20-8</a:t>
            </a:r>
            <a:endParaRPr lang="ja-JP" altLang="en-US" dirty="0" smtClean="0"/>
          </a:p>
          <a:p>
            <a:pPr>
              <a:buNone/>
            </a:pPr>
            <a:r>
              <a:rPr lang="ja-JP" altLang="en-US" sz="2600" dirty="0" smtClean="0"/>
              <a:t>  </a:t>
            </a:r>
            <a:r>
              <a:rPr lang="en-US" altLang="ja-JP" sz="2600" dirty="0" smtClean="0"/>
              <a:t>	</a:t>
            </a:r>
            <a:r>
              <a:rPr lang="ja-JP" altLang="en-US" sz="2600" dirty="0" smtClean="0"/>
              <a:t> 宣伝素材やチラシ作成　印刷準備完了</a:t>
            </a:r>
          </a:p>
          <a:p>
            <a:pPr>
              <a:buNone/>
            </a:pPr>
            <a:r>
              <a:rPr lang="ja-JP" altLang="en-US" dirty="0" smtClean="0"/>
              <a:t>・</a:t>
            </a:r>
            <a:r>
              <a:rPr lang="en-US" altLang="ja-JP" dirty="0" smtClean="0"/>
              <a:t>20-10</a:t>
            </a:r>
            <a:endParaRPr lang="ja-JP" altLang="en-US" dirty="0" smtClean="0"/>
          </a:p>
          <a:p>
            <a:pPr>
              <a:buNone/>
            </a:pPr>
            <a:r>
              <a:rPr lang="en-US" altLang="ja-JP" sz="2300" dirty="0" smtClean="0"/>
              <a:t>	</a:t>
            </a:r>
            <a:r>
              <a:rPr lang="ja-JP" altLang="en-US" sz="2300" dirty="0" smtClean="0"/>
              <a:t>印刷物の出力　全ての準備完了</a:t>
            </a:r>
            <a:endParaRPr lang="ja-JP" altLang="en-US" sz="2300" dirty="0"/>
          </a:p>
        </p:txBody>
      </p:sp>
    </p:spTree>
    <p:extLst>
      <p:ext uri="{BB962C8B-B14F-4D97-AF65-F5344CB8AC3E}">
        <p14:creationId xmlns:p14="http://schemas.microsoft.com/office/powerpoint/2010/main" xmlns="" val="1046685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0" y="428604"/>
            <a:ext cx="9144000" cy="85725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lang="ja-JP" altLang="en-US" dirty="0" smtClean="0"/>
              <a:t>ゲーム全体フロー</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kumimoji="1" lang="ja-JP" altLang="en-US" sz="1800" dirty="0" smtClean="0"/>
              <a:t>画面遷移は以下のフローでお願いします。</a:t>
            </a:r>
            <a:endParaRPr kumimoji="1" lang="en-US" altLang="ja-JP" sz="1800" dirty="0" smtClean="0"/>
          </a:p>
        </p:txBody>
      </p:sp>
      <p:pic>
        <p:nvPicPr>
          <p:cNvPr id="4" name="Picture 2" descr="D:\unity_data\企画＿仕様\レイアウト.jpg"/>
          <p:cNvPicPr>
            <a:picLocks noChangeAspect="1" noChangeArrowheads="1"/>
          </p:cNvPicPr>
          <p:nvPr/>
        </p:nvPicPr>
        <p:blipFill>
          <a:blip r:embed="rId2" cstate="print"/>
          <a:srcRect/>
          <a:stretch>
            <a:fillRect/>
          </a:stretch>
        </p:blipFill>
        <p:spPr bwMode="auto">
          <a:xfrm>
            <a:off x="857224" y="2071678"/>
            <a:ext cx="3321866" cy="4429156"/>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00306"/>
            <a:ext cx="8229600" cy="1143000"/>
          </a:xfrm>
        </p:spPr>
        <p:txBody>
          <a:bodyPr/>
          <a:lstStyle/>
          <a:p>
            <a:r>
              <a:rPr kumimoji="1" lang="ja-JP" altLang="en-US" dirty="0" smtClean="0"/>
              <a:t>メインゲーム</a:t>
            </a:r>
            <a:endParaRPr kumimoji="1" lang="ja-JP"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1422"/>
            <a:ext cx="8229600" cy="1143000"/>
          </a:xfrm>
        </p:spPr>
        <p:txBody>
          <a:bodyPr>
            <a:normAutofit/>
          </a:bodyPr>
          <a:lstStyle/>
          <a:p>
            <a:r>
              <a:rPr lang="ja-JP" altLang="en-US" dirty="0" smtClean="0">
                <a:ln w="18415" cmpd="sng">
                  <a:solidFill>
                    <a:schemeClr val="bg1"/>
                  </a:solidFill>
                  <a:prstDash val="solid"/>
                </a:ln>
                <a:solidFill>
                  <a:srgbClr val="FF0000"/>
                </a:solidFill>
              </a:rPr>
              <a:t>・ルール</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357297"/>
            <a:ext cx="8229600" cy="5214975"/>
          </a:xfrm>
        </p:spPr>
        <p:txBody>
          <a:bodyPr>
            <a:normAutofit/>
          </a:bodyPr>
          <a:lstStyle/>
          <a:p>
            <a:pPr lvl="1">
              <a:buNone/>
            </a:pPr>
            <a:r>
              <a:rPr lang="ja-JP" altLang="en-US" sz="1800" dirty="0" smtClean="0"/>
              <a:t>・決まった時間までに敵の攻撃から地球を守り切るのが目的</a:t>
            </a:r>
            <a:endParaRPr lang="en-US" altLang="ja-JP" sz="1800" dirty="0" smtClean="0"/>
          </a:p>
          <a:p>
            <a:pPr lvl="1">
              <a:buNone/>
            </a:pPr>
            <a:r>
              <a:rPr lang="ja-JP" altLang="en-US" sz="1800" dirty="0" smtClean="0"/>
              <a:t>・敵の攻撃は</a:t>
            </a:r>
            <a:r>
              <a:rPr lang="en-US" altLang="ja-JP" sz="1800" dirty="0" smtClean="0"/>
              <a:t>1</a:t>
            </a:r>
            <a:r>
              <a:rPr lang="ja-JP" altLang="en-US" sz="1800" dirty="0" smtClean="0"/>
              <a:t>回</a:t>
            </a:r>
            <a:r>
              <a:rPr lang="en-US" altLang="ja-JP" sz="1800" dirty="0" smtClean="0"/>
              <a:t>15</a:t>
            </a:r>
            <a:r>
              <a:rPr lang="ja-JP" altLang="en-US" sz="1800" dirty="0" smtClean="0"/>
              <a:t>秒　合計</a:t>
            </a:r>
            <a:r>
              <a:rPr lang="en-US" altLang="ja-JP" sz="1800" dirty="0" smtClean="0"/>
              <a:t>10</a:t>
            </a:r>
            <a:r>
              <a:rPr lang="ja-JP" altLang="en-US" sz="1800" dirty="0" smtClean="0"/>
              <a:t>回　守り切るとゲームクリア</a:t>
            </a:r>
            <a:endParaRPr lang="en-US" altLang="ja-JP" sz="1800" dirty="0" smtClean="0"/>
          </a:p>
          <a:p>
            <a:pPr lvl="1">
              <a:buNone/>
            </a:pPr>
            <a:r>
              <a:rPr lang="ja-JP" altLang="en-US" sz="1800" dirty="0" smtClean="0"/>
              <a:t>・敵の攻撃の合間に</a:t>
            </a:r>
            <a:r>
              <a:rPr lang="en-US" altLang="ja-JP" sz="1800" dirty="0" smtClean="0"/>
              <a:t>15</a:t>
            </a:r>
            <a:r>
              <a:rPr lang="ja-JP" altLang="en-US" sz="1800" dirty="0" smtClean="0"/>
              <a:t>秒のインターバル有り、自機の強化が出来る</a:t>
            </a:r>
            <a:endParaRPr lang="en-US" altLang="ja-JP" sz="1200" dirty="0" smtClean="0"/>
          </a:p>
          <a:p>
            <a:pPr lvl="1">
              <a:buNone/>
            </a:pPr>
            <a:r>
              <a:rPr lang="ja-JP" altLang="en-US" sz="1800" dirty="0" smtClean="0"/>
              <a:t>・地球は</a:t>
            </a:r>
            <a:r>
              <a:rPr lang="en-US" altLang="ja-JP" sz="1800" dirty="0" smtClean="0"/>
              <a:t>3</a:t>
            </a:r>
            <a:r>
              <a:rPr lang="ja-JP" altLang="en-US" sz="1800" dirty="0" smtClean="0"/>
              <a:t>～</a:t>
            </a:r>
            <a:r>
              <a:rPr lang="en-US" altLang="ja-JP" sz="1800" dirty="0" smtClean="0"/>
              <a:t>5</a:t>
            </a:r>
            <a:r>
              <a:rPr lang="ja-JP" altLang="en-US" sz="1800" dirty="0" smtClean="0"/>
              <a:t>回攻撃を受けると破壊されゲームーオーバー</a:t>
            </a:r>
            <a:endParaRPr lang="en-US" altLang="ja-JP" sz="1800" dirty="0" smtClean="0"/>
          </a:p>
          <a:p>
            <a:pPr lvl="1">
              <a:buNone/>
            </a:pPr>
            <a:r>
              <a:rPr lang="ja-JP" altLang="en-US" sz="1800" dirty="0" smtClean="0"/>
              <a:t>・</a:t>
            </a:r>
            <a:r>
              <a:rPr lang="ja-JP" altLang="en-US" sz="1600" dirty="0" smtClean="0"/>
              <a:t>敵の攻撃</a:t>
            </a:r>
            <a:r>
              <a:rPr lang="en-US" altLang="ja-JP" sz="1600" dirty="0" smtClean="0"/>
              <a:t>1</a:t>
            </a:r>
            <a:r>
              <a:rPr lang="ja-JP" altLang="en-US" sz="1600" dirty="0" smtClean="0"/>
              <a:t>回守り切るごとに</a:t>
            </a:r>
            <a:endParaRPr lang="en-US" altLang="ja-JP" sz="1600" dirty="0" smtClean="0"/>
          </a:p>
          <a:p>
            <a:pPr lvl="1">
              <a:buNone/>
            </a:pPr>
            <a:r>
              <a:rPr lang="ja-JP" altLang="en-US" sz="1600" dirty="0" smtClean="0"/>
              <a:t>オプションなどのビルド要素有</a:t>
            </a:r>
            <a:endParaRPr lang="en-US" altLang="ja-JP" sz="1600" dirty="0" smtClean="0"/>
          </a:p>
          <a:p>
            <a:pPr lvl="1">
              <a:buNone/>
            </a:pPr>
            <a:r>
              <a:rPr lang="ja-JP" altLang="en-US" sz="1600" dirty="0" smtClean="0"/>
              <a:t>・クリアできるようになった後は</a:t>
            </a:r>
            <a:endParaRPr lang="en-US" altLang="ja-JP" sz="1600" dirty="0" smtClean="0"/>
          </a:p>
          <a:p>
            <a:pPr lvl="1">
              <a:buNone/>
            </a:pPr>
            <a:r>
              <a:rPr lang="ja-JP" altLang="en-US" sz="1600" dirty="0" smtClean="0"/>
              <a:t>ハイスコアを狙っていく</a:t>
            </a:r>
            <a:endParaRPr lang="en-US" altLang="ja-JP" sz="1600" dirty="0" smtClean="0"/>
          </a:p>
        </p:txBody>
      </p:sp>
      <p:sp>
        <p:nvSpPr>
          <p:cNvPr id="5" name="コンテンツ プレースホルダ 2"/>
          <p:cNvSpPr txBox="1">
            <a:spLocks/>
          </p:cNvSpPr>
          <p:nvPr/>
        </p:nvSpPr>
        <p:spPr>
          <a:xfrm>
            <a:off x="5967418" y="6429373"/>
            <a:ext cx="3176582" cy="42862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dirty="0" smtClean="0"/>
              <a:t>グレネードイメージ</a:t>
            </a:r>
            <a:r>
              <a:rPr lang="en-US" altLang="ja-JP" dirty="0" smtClean="0"/>
              <a:t>gif</a:t>
            </a:r>
            <a:r>
              <a:rPr lang="ja-JP" altLang="en-US" dirty="0" smtClean="0"/>
              <a:t>動画</a:t>
            </a: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 name="Picture 3" descr="D:\サイト用素材\レイアウト.png"/>
          <p:cNvPicPr>
            <a:picLocks noChangeAspect="1" noChangeArrowheads="1"/>
          </p:cNvPicPr>
          <p:nvPr/>
        </p:nvPicPr>
        <p:blipFill>
          <a:blip r:embed="rId2" cstate="print"/>
          <a:srcRect/>
          <a:stretch>
            <a:fillRect/>
          </a:stretch>
        </p:blipFill>
        <p:spPr bwMode="auto">
          <a:xfrm>
            <a:off x="6143622" y="2857496"/>
            <a:ext cx="3000378" cy="4000504"/>
          </a:xfrm>
          <a:prstGeom prst="rect">
            <a:avLst/>
          </a:prstGeom>
          <a:noFill/>
        </p:spPr>
      </p:pic>
      <p:sp>
        <p:nvSpPr>
          <p:cNvPr id="7" name="四角形吹き出し 6"/>
          <p:cNvSpPr/>
          <p:nvPr/>
        </p:nvSpPr>
        <p:spPr>
          <a:xfrm>
            <a:off x="6929454" y="2357430"/>
            <a:ext cx="1785950" cy="428628"/>
          </a:xfrm>
          <a:prstGeom prst="wedgeRectCallout">
            <a:avLst>
              <a:gd name="adj1" fmla="val 1340"/>
              <a:gd name="adj2" fmla="val 92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制限時間やスコア</a:t>
            </a:r>
            <a:endParaRPr kumimoji="1" lang="ja-JP" altLang="en-US" sz="1200" dirty="0"/>
          </a:p>
        </p:txBody>
      </p:sp>
      <p:sp>
        <p:nvSpPr>
          <p:cNvPr id="8" name="四角形吹き出し 7"/>
          <p:cNvSpPr/>
          <p:nvPr/>
        </p:nvSpPr>
        <p:spPr>
          <a:xfrm>
            <a:off x="7072330" y="4143380"/>
            <a:ext cx="1785950" cy="428628"/>
          </a:xfrm>
          <a:prstGeom prst="wedgeRectCallout">
            <a:avLst>
              <a:gd name="adj1" fmla="val 42585"/>
              <a:gd name="adj2" fmla="val 131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ショット切り替えつまみ</a:t>
            </a:r>
            <a:endParaRPr kumimoji="1" lang="ja-JP" altLang="en-US" sz="1200" dirty="0"/>
          </a:p>
        </p:txBody>
      </p:sp>
      <p:sp>
        <p:nvSpPr>
          <p:cNvPr id="9" name="テキスト ボックス 8"/>
          <p:cNvSpPr txBox="1"/>
          <p:nvPr/>
        </p:nvSpPr>
        <p:spPr>
          <a:xfrm>
            <a:off x="4929190" y="3000372"/>
            <a:ext cx="1214446" cy="584775"/>
          </a:xfrm>
          <a:prstGeom prst="rect">
            <a:avLst/>
          </a:prstGeom>
          <a:noFill/>
        </p:spPr>
        <p:txBody>
          <a:bodyPr wrap="square" rtlCol="0">
            <a:spAutoFit/>
          </a:bodyPr>
          <a:lstStyle/>
          <a:p>
            <a:r>
              <a:rPr kumimoji="1" lang="en-US" altLang="ja-JP" sz="1600" dirty="0" smtClean="0">
                <a:latin typeface="I-OTFアンチックStd B" pitchFamily="34" charset="-128"/>
                <a:ea typeface="I-OTFアンチックStd B" pitchFamily="34" charset="-128"/>
              </a:rPr>
              <a:t>※</a:t>
            </a:r>
            <a:r>
              <a:rPr kumimoji="1" lang="ja-JP" altLang="en-US" sz="1600" dirty="0" smtClean="0">
                <a:latin typeface="I-OTFアンチックStd B" pitchFamily="34" charset="-128"/>
                <a:ea typeface="I-OTFアンチックStd B" pitchFamily="34" charset="-128"/>
              </a:rPr>
              <a:t>今作の</a:t>
            </a:r>
            <a:endParaRPr kumimoji="1" lang="en-US" altLang="ja-JP" sz="1600" dirty="0" smtClean="0">
              <a:latin typeface="I-OTFアンチックStd B" pitchFamily="34" charset="-128"/>
              <a:ea typeface="I-OTFアンチックStd B" pitchFamily="34" charset="-128"/>
            </a:endParaRPr>
          </a:p>
          <a:p>
            <a:r>
              <a:rPr kumimoji="1" lang="ja-JP" altLang="en-US" sz="1600" dirty="0" smtClean="0">
                <a:latin typeface="I-OTFアンチックStd B" pitchFamily="34" charset="-128"/>
                <a:ea typeface="I-OTFアンチックStd B" pitchFamily="34" charset="-128"/>
              </a:rPr>
              <a:t>レイアウト</a:t>
            </a:r>
            <a:endParaRPr kumimoji="1" lang="ja-JP" altLang="en-US" sz="1600" dirty="0">
              <a:latin typeface="I-OTFアンチックStd B" pitchFamily="34" charset="-128"/>
              <a:ea typeface="I-OTFアンチックStd B" pitchFamily="34" charset="-128"/>
            </a:endParaRPr>
          </a:p>
        </p:txBody>
      </p:sp>
      <p:sp>
        <p:nvSpPr>
          <p:cNvPr id="10" name="四角形吹き出し 9"/>
          <p:cNvSpPr/>
          <p:nvPr/>
        </p:nvSpPr>
        <p:spPr>
          <a:xfrm>
            <a:off x="7072330" y="4857760"/>
            <a:ext cx="642942" cy="428628"/>
          </a:xfrm>
          <a:prstGeom prst="wedgeRectCallout">
            <a:avLst>
              <a:gd name="adj1" fmla="val 28758"/>
              <a:gd name="adj2" fmla="val 131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自機</a:t>
            </a:r>
            <a:endParaRPr kumimoji="1" lang="ja-JP" altLang="en-US" sz="1200" dirty="0"/>
          </a:p>
        </p:txBody>
      </p:sp>
      <p:sp>
        <p:nvSpPr>
          <p:cNvPr id="11" name="四角形吹き出し 10"/>
          <p:cNvSpPr/>
          <p:nvPr/>
        </p:nvSpPr>
        <p:spPr>
          <a:xfrm>
            <a:off x="4643438" y="6000768"/>
            <a:ext cx="1143008" cy="428628"/>
          </a:xfrm>
          <a:prstGeom prst="wedgeRectCallout">
            <a:avLst>
              <a:gd name="adj1" fmla="val 73163"/>
              <a:gd name="adj2" fmla="val 159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必殺ボタン</a:t>
            </a:r>
            <a:endParaRPr kumimoji="1" lang="ja-JP" altLang="en-US" sz="1200" dirty="0"/>
          </a:p>
        </p:txBody>
      </p:sp>
      <p:sp>
        <p:nvSpPr>
          <p:cNvPr id="12" name="四角形吹き出し 11"/>
          <p:cNvSpPr/>
          <p:nvPr/>
        </p:nvSpPr>
        <p:spPr>
          <a:xfrm>
            <a:off x="4857752" y="4286256"/>
            <a:ext cx="1143008" cy="428628"/>
          </a:xfrm>
          <a:prstGeom prst="wedgeRectCallout">
            <a:avLst>
              <a:gd name="adj1" fmla="val 73163"/>
              <a:gd name="adj2" fmla="val 159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ランク</a:t>
            </a:r>
            <a:endParaRPr kumimoji="1" lang="ja-JP" altLang="en-US" sz="1200" dirty="0"/>
          </a:p>
        </p:txBody>
      </p:sp>
      <p:sp>
        <p:nvSpPr>
          <p:cNvPr id="13" name="四角形吹き出し 12"/>
          <p:cNvSpPr/>
          <p:nvPr/>
        </p:nvSpPr>
        <p:spPr>
          <a:xfrm>
            <a:off x="7072330" y="6429372"/>
            <a:ext cx="1214446" cy="428628"/>
          </a:xfrm>
          <a:prstGeom prst="wedgeRectCallout">
            <a:avLst>
              <a:gd name="adj1" fmla="val 71916"/>
              <a:gd name="adj2" fmla="val -47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ショット・エイム</a:t>
            </a:r>
            <a:endParaRPr kumimoji="1" lang="ja-JP" altLang="en-US"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・自機</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kumimoji="1" lang="ja-JP" altLang="en-US" sz="1800" dirty="0" smtClean="0"/>
              <a:t>プレハブ名</a:t>
            </a:r>
            <a:endParaRPr kumimoji="1" lang="en-US" altLang="ja-JP" sz="1800" dirty="0" smtClean="0"/>
          </a:p>
          <a:p>
            <a:r>
              <a:rPr kumimoji="1" lang="ja-JP" altLang="en-US" sz="1800" dirty="0" smtClean="0"/>
              <a:t>移動は一切できない</a:t>
            </a:r>
            <a:endParaRPr kumimoji="1" lang="en-US" altLang="ja-JP" sz="1800" dirty="0" smtClean="0"/>
          </a:p>
          <a:p>
            <a:r>
              <a:rPr lang="ja-JP" altLang="en-US" sz="1800" dirty="0" smtClean="0"/>
              <a:t>ショットは２種類</a:t>
            </a:r>
            <a:endParaRPr lang="en-US" altLang="ja-JP" sz="1800" dirty="0" smtClean="0"/>
          </a:p>
          <a:p>
            <a:pPr lvl="1"/>
            <a:r>
              <a:rPr lang="ja-JP" altLang="en-US" sz="1400" dirty="0" smtClean="0"/>
              <a:t>ショット・エイム上のツマミを動かして切り替える</a:t>
            </a:r>
            <a:endParaRPr lang="en-US" altLang="ja-JP" sz="1400" dirty="0" smtClean="0"/>
          </a:p>
          <a:p>
            <a:pPr lvl="1"/>
            <a:r>
              <a:rPr kumimoji="1" lang="ja-JP" altLang="en-US" sz="1400" dirty="0" smtClean="0"/>
              <a:t>直線フルオート２ＷＡＹ（ツマミ上）</a:t>
            </a:r>
            <a:endParaRPr kumimoji="1" lang="en-US" altLang="ja-JP" sz="1400" dirty="0" smtClean="0"/>
          </a:p>
          <a:p>
            <a:pPr lvl="2"/>
            <a:r>
              <a:rPr lang="ja-JP" altLang="en-US" sz="1200" dirty="0" smtClean="0"/>
              <a:t>ショット・エイムスティックを倒した方向に発射</a:t>
            </a:r>
            <a:endParaRPr kumimoji="1" lang="en-US" altLang="ja-JP" sz="1200" dirty="0" smtClean="0"/>
          </a:p>
          <a:p>
            <a:pPr lvl="2"/>
            <a:r>
              <a:rPr lang="ja-JP" altLang="en-US" sz="1200" dirty="0" smtClean="0"/>
              <a:t>連射速度　秒間</a:t>
            </a:r>
            <a:r>
              <a:rPr lang="en-US" altLang="ja-JP" sz="1200" dirty="0" smtClean="0"/>
              <a:t>20</a:t>
            </a:r>
            <a:r>
              <a:rPr lang="ja-JP" altLang="en-US" sz="1200" dirty="0" smtClean="0"/>
              <a:t>発（</a:t>
            </a:r>
            <a:r>
              <a:rPr lang="en-US" altLang="ja-JP" sz="1200" dirty="0" smtClean="0"/>
              <a:t>60FPS</a:t>
            </a:r>
            <a:r>
              <a:rPr lang="ja-JP" altLang="en-US" sz="1200" dirty="0" smtClean="0"/>
              <a:t>）</a:t>
            </a:r>
            <a:endParaRPr lang="en-US" altLang="ja-JP" sz="1200" dirty="0" smtClean="0"/>
          </a:p>
          <a:p>
            <a:pPr lvl="2"/>
            <a:r>
              <a:rPr lang="ja-JP" altLang="en-US" sz="1200" dirty="0" smtClean="0"/>
              <a:t>威力　</a:t>
            </a:r>
            <a:r>
              <a:rPr lang="en-US" altLang="ja-JP" sz="1200" dirty="0" smtClean="0"/>
              <a:t>10</a:t>
            </a:r>
            <a:r>
              <a:rPr lang="ja-JP" altLang="en-US" sz="1200" dirty="0" smtClean="0"/>
              <a:t>　</a:t>
            </a:r>
            <a:endParaRPr lang="en-US" altLang="ja-JP" sz="1200" dirty="0" smtClean="0"/>
          </a:p>
          <a:p>
            <a:pPr lvl="2"/>
            <a:r>
              <a:rPr kumimoji="1" lang="ja-JP" altLang="en-US" sz="1200" dirty="0" smtClean="0"/>
              <a:t>弾速　画面上端まで　</a:t>
            </a:r>
            <a:r>
              <a:rPr kumimoji="1" lang="en-US" altLang="ja-JP" sz="1200" dirty="0" smtClean="0"/>
              <a:t>0.5</a:t>
            </a:r>
            <a:r>
              <a:rPr kumimoji="1" lang="ja-JP" altLang="en-US" sz="1200" dirty="0" smtClean="0"/>
              <a:t>秒</a:t>
            </a:r>
            <a:endParaRPr kumimoji="1" lang="en-US" altLang="ja-JP" sz="1200" dirty="0" smtClean="0"/>
          </a:p>
          <a:p>
            <a:pPr lvl="1"/>
            <a:r>
              <a:rPr lang="ja-JP" altLang="en-US" sz="1400" dirty="0" smtClean="0"/>
              <a:t>放物線を描く砲撃（ツマミ下）</a:t>
            </a:r>
            <a:endParaRPr lang="en-US" altLang="ja-JP" sz="1400" dirty="0" smtClean="0"/>
          </a:p>
          <a:p>
            <a:pPr lvl="2"/>
            <a:r>
              <a:rPr lang="ja-JP" altLang="en-US" sz="1200" dirty="0" smtClean="0"/>
              <a:t>ショット・エイムスティックを動かし着弾地点を指定</a:t>
            </a:r>
            <a:endParaRPr lang="en-US" altLang="ja-JP" sz="1200" dirty="0" smtClean="0"/>
          </a:p>
          <a:p>
            <a:pPr lvl="2"/>
            <a:r>
              <a:rPr lang="ja-JP" altLang="en-US" sz="1200" dirty="0" smtClean="0"/>
              <a:t>連射速度　秒間</a:t>
            </a:r>
            <a:r>
              <a:rPr lang="en-US" altLang="ja-JP" sz="1200" dirty="0" smtClean="0"/>
              <a:t>1</a:t>
            </a:r>
            <a:r>
              <a:rPr lang="ja-JP" altLang="en-US" sz="1200" dirty="0" smtClean="0"/>
              <a:t>発（</a:t>
            </a:r>
            <a:r>
              <a:rPr lang="en-US" altLang="ja-JP" sz="1200" dirty="0" smtClean="0"/>
              <a:t>60FPS</a:t>
            </a:r>
            <a:r>
              <a:rPr lang="ja-JP" altLang="en-US" sz="1200" dirty="0" smtClean="0"/>
              <a:t>）</a:t>
            </a:r>
            <a:endParaRPr lang="en-US" altLang="ja-JP" sz="1200" dirty="0" smtClean="0"/>
          </a:p>
          <a:p>
            <a:pPr lvl="2"/>
            <a:r>
              <a:rPr lang="ja-JP" altLang="en-US" sz="1200" dirty="0" smtClean="0"/>
              <a:t>威力　</a:t>
            </a:r>
            <a:r>
              <a:rPr lang="en-US" altLang="ja-JP" sz="1200" dirty="0" smtClean="0"/>
              <a:t>30</a:t>
            </a:r>
            <a:r>
              <a:rPr lang="ja-JP" altLang="en-US" sz="1200" dirty="0" smtClean="0"/>
              <a:t>（直撃）　　爆風</a:t>
            </a:r>
            <a:r>
              <a:rPr lang="en-US" altLang="ja-JP" sz="1200" dirty="0" smtClean="0"/>
              <a:t>5</a:t>
            </a:r>
            <a:r>
              <a:rPr lang="ja-JP" altLang="en-US" sz="1200" dirty="0" smtClean="0"/>
              <a:t>（爆風）　</a:t>
            </a:r>
            <a:endParaRPr lang="en-US" altLang="ja-JP" sz="1200" dirty="0" smtClean="0"/>
          </a:p>
          <a:p>
            <a:pPr lvl="2"/>
            <a:r>
              <a:rPr lang="ja-JP" altLang="en-US" sz="1200" dirty="0" smtClean="0"/>
              <a:t>爆風は　</a:t>
            </a:r>
            <a:r>
              <a:rPr lang="en-US" altLang="ja-JP" sz="1200" dirty="0" smtClean="0"/>
              <a:t>0.5</a:t>
            </a:r>
            <a:r>
              <a:rPr lang="ja-JP" altLang="en-US" sz="1200" dirty="0" smtClean="0"/>
              <a:t>秒　残る</a:t>
            </a:r>
            <a:endParaRPr lang="en-US" altLang="ja-JP" sz="1200" dirty="0" smtClean="0"/>
          </a:p>
          <a:p>
            <a:pPr lvl="2"/>
            <a:r>
              <a:rPr lang="ja-JP" altLang="en-US" sz="1200" dirty="0" smtClean="0"/>
              <a:t>弾速　着弾まで</a:t>
            </a:r>
            <a:r>
              <a:rPr lang="en-US" altLang="ja-JP" sz="1200" dirty="0" smtClean="0"/>
              <a:t>1</a:t>
            </a:r>
            <a:r>
              <a:rPr lang="ja-JP" altLang="en-US" sz="1200" dirty="0" smtClean="0"/>
              <a:t>秒移動は一切できない</a:t>
            </a:r>
            <a:endParaRPr lang="en-US" altLang="ja-JP" sz="1200" dirty="0" smtClean="0"/>
          </a:p>
          <a:p>
            <a:r>
              <a:rPr lang="ja-JP" altLang="en-US" sz="1800" dirty="0" smtClean="0"/>
              <a:t>自機自体は完全無敵</a:t>
            </a:r>
            <a:endParaRPr lang="en-US" altLang="ja-JP" sz="1800" dirty="0" smtClean="0"/>
          </a:p>
          <a:p>
            <a:r>
              <a:rPr lang="ja-JP" altLang="en-US" sz="1800" dirty="0" smtClean="0"/>
              <a:t>ビルド要素有</a:t>
            </a:r>
            <a:r>
              <a:rPr lang="ja-JP" altLang="en-US" sz="1200" dirty="0" smtClean="0"/>
              <a:t>（ビルドの項目で書きます）</a:t>
            </a:r>
            <a:endParaRPr lang="en-US" altLang="ja-JP" sz="1200" dirty="0" smtClean="0"/>
          </a:p>
          <a:p>
            <a:pPr lvl="1"/>
            <a:endParaRPr lang="en-US" altLang="ja-JP" sz="1200" dirty="0" smtClean="0"/>
          </a:p>
        </p:txBody>
      </p:sp>
      <p:pic>
        <p:nvPicPr>
          <p:cNvPr id="1026" name="Picture 2" descr="C:\Users\haras\AppData\Local\Temp\bkgk.gif"/>
          <p:cNvPicPr>
            <a:picLocks noChangeAspect="1" noChangeArrowheads="1" noCrop="1"/>
          </p:cNvPicPr>
          <p:nvPr/>
        </p:nvPicPr>
        <p:blipFill>
          <a:blip r:embed="rId2"/>
          <a:srcRect/>
          <a:stretch>
            <a:fillRect/>
          </a:stretch>
        </p:blipFill>
        <p:spPr bwMode="auto">
          <a:xfrm>
            <a:off x="6357950" y="3643314"/>
            <a:ext cx="2546339" cy="2991182"/>
          </a:xfrm>
          <a:prstGeom prst="rect">
            <a:avLst/>
          </a:prstGeom>
          <a:noFill/>
        </p:spPr>
      </p:pic>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dirty="0" smtClean="0"/>
              <a:t>砲撃イメージ</a:t>
            </a:r>
            <a:r>
              <a:rPr lang="en-US" altLang="ja-JP" dirty="0" smtClean="0"/>
              <a:t>gif</a:t>
            </a:r>
            <a:r>
              <a:rPr lang="ja-JP" altLang="en-US" dirty="0" smtClean="0"/>
              <a:t>動画</a:t>
            </a: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・ビルド</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en-US" altLang="ja-JP" sz="1800" dirty="0" smtClean="0"/>
              <a:t>15</a:t>
            </a:r>
            <a:r>
              <a:rPr lang="ja-JP" altLang="en-US" sz="1800" dirty="0" smtClean="0"/>
              <a:t>秒の攻撃をしのいだ後にある強化の時間</a:t>
            </a:r>
            <a:endParaRPr lang="en-US" altLang="ja-JP" sz="1800" dirty="0" smtClean="0"/>
          </a:p>
          <a:p>
            <a:r>
              <a:rPr lang="ja-JP" altLang="en-US" sz="1800" dirty="0" smtClean="0"/>
              <a:t>「ハンシャ」「カベ」「ボム」の３種の内１つを選ぶ</a:t>
            </a:r>
            <a:endParaRPr lang="en-US" altLang="ja-JP" sz="1800" dirty="0" smtClean="0"/>
          </a:p>
          <a:p>
            <a:pPr lvl="1"/>
            <a:r>
              <a:rPr lang="ja-JP" altLang="en-US" sz="1400" dirty="0" smtClean="0"/>
              <a:t>ハンシャ（ショット強化）</a:t>
            </a:r>
            <a:endParaRPr lang="en-US" altLang="ja-JP" sz="1400" dirty="0" smtClean="0"/>
          </a:p>
          <a:p>
            <a:pPr lvl="2"/>
            <a:r>
              <a:rPr lang="ja-JP" altLang="en-US" sz="1200" dirty="0" smtClean="0"/>
              <a:t>ショットの方向を変え威力を上げる</a:t>
            </a:r>
            <a:endParaRPr lang="en-US" altLang="ja-JP" sz="1200" dirty="0" smtClean="0"/>
          </a:p>
          <a:p>
            <a:pPr lvl="1"/>
            <a:r>
              <a:rPr lang="ja-JP" altLang="en-US" sz="1400" dirty="0" smtClean="0"/>
              <a:t>カベ（守り固める）</a:t>
            </a:r>
            <a:endParaRPr lang="en-US" altLang="ja-JP" sz="1400" dirty="0" smtClean="0"/>
          </a:p>
          <a:p>
            <a:pPr lvl="2"/>
            <a:r>
              <a:rPr lang="ja-JP" altLang="en-US" sz="1200" dirty="0" smtClean="0"/>
              <a:t>敵の突撃や弾を遮る</a:t>
            </a:r>
            <a:endParaRPr lang="en-US" altLang="ja-JP" sz="1200" dirty="0" smtClean="0"/>
          </a:p>
          <a:p>
            <a:pPr lvl="1"/>
            <a:r>
              <a:rPr lang="ja-JP" altLang="en-US" sz="1400" dirty="0" smtClean="0"/>
              <a:t>ボム（必殺技）</a:t>
            </a:r>
            <a:endParaRPr lang="en-US" altLang="ja-JP" sz="1400" dirty="0" smtClean="0"/>
          </a:p>
          <a:p>
            <a:pPr lvl="2"/>
            <a:r>
              <a:rPr lang="ja-JP" altLang="en-US" sz="1200" dirty="0" smtClean="0"/>
              <a:t>画面外の敵を即死させる</a:t>
            </a:r>
            <a:endParaRPr lang="en-US" altLang="ja-JP" sz="12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・ビルド（ハンシャ）</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８方向あるうちのどれか１つがランダムで選ばれる</a:t>
            </a:r>
            <a:endParaRPr lang="en-US" altLang="ja-JP" sz="1800" dirty="0" smtClean="0"/>
          </a:p>
          <a:p>
            <a:pPr lvl="1"/>
            <a:r>
              <a:rPr lang="ja-JP" altLang="en-US" sz="1400" dirty="0" smtClean="0"/>
              <a:t>方向は上、下、左、右、斜め４方</a:t>
            </a:r>
            <a:endParaRPr lang="en-US" altLang="ja-JP" sz="1400" dirty="0" smtClean="0"/>
          </a:p>
          <a:p>
            <a:r>
              <a:rPr lang="ja-JP" altLang="en-US" sz="1800" dirty="0" smtClean="0"/>
              <a:t>選択すると画面内にハンシャのオブジェクトが出現</a:t>
            </a:r>
            <a:endParaRPr lang="en-US" altLang="ja-JP" sz="1800" dirty="0" smtClean="0"/>
          </a:p>
          <a:p>
            <a:r>
              <a:rPr lang="ja-JP" altLang="en-US" sz="1800" dirty="0" smtClean="0"/>
              <a:t>フリック操作で位置を</a:t>
            </a:r>
            <a:r>
              <a:rPr lang="ja-JP" altLang="en-US" sz="1800" smtClean="0"/>
              <a:t>いつでもどこでも動かす</a:t>
            </a:r>
            <a:r>
              <a:rPr lang="ja-JP" altLang="en-US" sz="1800" dirty="0" smtClean="0"/>
              <a:t>ことが出来る</a:t>
            </a:r>
            <a:endParaRPr lang="en-US" altLang="ja-JP" sz="1800" dirty="0" smtClean="0"/>
          </a:p>
          <a:p>
            <a:r>
              <a:rPr lang="ja-JP" altLang="en-US" sz="1800" dirty="0" smtClean="0"/>
              <a:t>ショットを当てることで決まった方向にショットを撃ち返す</a:t>
            </a:r>
            <a:endParaRPr lang="en-US" altLang="ja-JP" sz="1800" dirty="0" smtClean="0"/>
          </a:p>
          <a:p>
            <a:r>
              <a:rPr lang="ja-JP" altLang="en-US" sz="1800" dirty="0" smtClean="0"/>
              <a:t>撃ち返したショットを別のハンシャに当てると威力が倍々に増えていく</a:t>
            </a:r>
            <a:endParaRPr lang="en-US" altLang="ja-JP" sz="1800" dirty="0" smtClean="0"/>
          </a:p>
          <a:p>
            <a:r>
              <a:rPr lang="ja-JP" altLang="en-US" sz="1800" dirty="0" smtClean="0"/>
              <a:t>基本無敵</a:t>
            </a:r>
            <a:r>
              <a:rPr lang="ja-JP" altLang="en-US" sz="1200" dirty="0" smtClean="0"/>
              <a:t>（一部除く）</a:t>
            </a:r>
            <a:endParaRPr lang="en-US" altLang="ja-JP" sz="1200" dirty="0" smtClean="0"/>
          </a:p>
          <a:p>
            <a:r>
              <a:rPr lang="ja-JP" altLang="en-US" sz="1800" dirty="0" smtClean="0"/>
              <a:t>敵や敵弾の当たり判定はない</a:t>
            </a:r>
            <a:endParaRPr lang="en-US" altLang="ja-JP" sz="1800" dirty="0" smtClean="0"/>
          </a:p>
          <a:p>
            <a:endParaRPr lang="en-US" altLang="ja-JP" sz="1800" dirty="0" smtClean="0"/>
          </a:p>
          <a:p>
            <a:pPr lvl="1"/>
            <a:endParaRPr lang="en-US" altLang="ja-JP" sz="12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2119</TotalTime>
  <Words>755</Words>
  <Application>Microsoft Office PowerPoint</Application>
  <PresentationFormat>画面に合わせる (4:3)</PresentationFormat>
  <Paragraphs>260</Paragraphs>
  <Slides>33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33</vt:i4>
      </vt:variant>
    </vt:vector>
  </HeadingPairs>
  <TitlesOfParts>
    <vt:vector size="38" baseType="lpstr">
      <vt:lpstr>Arial</vt:lpstr>
      <vt:lpstr>ＭＳ Ｐゴシック</vt:lpstr>
      <vt:lpstr>Calibri</vt:lpstr>
      <vt:lpstr>I-OTFアンチックStd B</vt:lpstr>
      <vt:lpstr>Office テーマ</vt:lpstr>
      <vt:lpstr>新・超射撃破壊特化スマホ最適化縦シューティング</vt:lpstr>
      <vt:lpstr>概要</vt:lpstr>
      <vt:lpstr>ゲーム全体フロー</vt:lpstr>
      <vt:lpstr>ゲーム全体フロー</vt:lpstr>
      <vt:lpstr>メインゲーム</vt:lpstr>
      <vt:lpstr>・ルール</vt:lpstr>
      <vt:lpstr>・自機</vt:lpstr>
      <vt:lpstr>・ビルド</vt:lpstr>
      <vt:lpstr>・ビルド（ハンシャ）</vt:lpstr>
      <vt:lpstr>・ビルド（カベ）</vt:lpstr>
      <vt:lpstr>・ビルド（ボム）</vt:lpstr>
      <vt:lpstr>・敵</vt:lpstr>
      <vt:lpstr>・敵（隕石）</vt:lpstr>
      <vt:lpstr>・敵（デカ隕石）</vt:lpstr>
      <vt:lpstr>・敵（突撃）</vt:lpstr>
      <vt:lpstr>・敵（突撃オプション）</vt:lpstr>
      <vt:lpstr>・敵（砲撃乱射）</vt:lpstr>
      <vt:lpstr>・敵（砲撃狙撃）</vt:lpstr>
      <vt:lpstr>・敵（要塞）</vt:lpstr>
      <vt:lpstr>・ステージ構成</vt:lpstr>
      <vt:lpstr>・スコア一覧</vt:lpstr>
      <vt:lpstr>・ランク</vt:lpstr>
      <vt:lpstr>・ランクが上下する条件</vt:lpstr>
      <vt:lpstr>・その他細かい仕様</vt:lpstr>
      <vt:lpstr>チュートリアル</vt:lpstr>
      <vt:lpstr>・チュートリアル</vt:lpstr>
      <vt:lpstr>ランキング</vt:lpstr>
      <vt:lpstr>・ランキング</vt:lpstr>
      <vt:lpstr>デバッグ</vt:lpstr>
      <vt:lpstr>・デバッグ</vt:lpstr>
      <vt:lpstr>プレハブ名一覧</vt:lpstr>
      <vt:lpstr>・プレハブ名</vt:lpstr>
      <vt:lpstr>（藤原）予定</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超射撃破壊特化チーム編成スマホ最適化縦ロボ物シューティング</dc:title>
  <dc:creator>fujihara</dc:creator>
  <cp:lastModifiedBy>shougo fujihara</cp:lastModifiedBy>
  <cp:revision>372</cp:revision>
  <dcterms:created xsi:type="dcterms:W3CDTF">2014-12-04T16:28:48Z</dcterms:created>
  <dcterms:modified xsi:type="dcterms:W3CDTF">2019-12-15T15:09:10Z</dcterms:modified>
</cp:coreProperties>
</file>