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44" r:id="rId1"/>
  </p:sldMasterIdLst>
  <p:notesMasterIdLst>
    <p:notesMasterId r:id="rId11"/>
  </p:notesMasterIdLst>
  <p:sldIdLst>
    <p:sldId id="256" r:id="rId2"/>
    <p:sldId id="284" r:id="rId3"/>
    <p:sldId id="299" r:id="rId4"/>
    <p:sldId id="300" r:id="rId5"/>
    <p:sldId id="301" r:id="rId6"/>
    <p:sldId id="302" r:id="rId7"/>
    <p:sldId id="303" r:id="rId8"/>
    <p:sldId id="304" r:id="rId9"/>
    <p:sldId id="305" r:id="rId10"/>
  </p:sldIdLst>
  <p:sldSz cx="9144000" cy="6858000" type="screen4x3"/>
  <p:notesSz cx="6858000" cy="9144000"/>
  <p:embeddedFontLst>
    <p:embeddedFont>
      <p:font typeface="Calibri" pitchFamily="34" charset="0"/>
      <p:regular r:id="rId12"/>
      <p:bold r:id="rId13"/>
      <p:italic r:id="rId14"/>
      <p:boldItalic r:id="rId15"/>
    </p:embeddedFont>
  </p:embeddedFontLst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34603" autoAdjust="0"/>
    <p:restoredTop sz="86364" autoAdjust="0"/>
  </p:normalViewPr>
  <p:slideViewPr>
    <p:cSldViewPr>
      <p:cViewPr>
        <p:scale>
          <a:sx n="66" d="100"/>
          <a:sy n="66" d="100"/>
        </p:scale>
        <p:origin x="-972" y="-4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32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87BA4A-3F63-455B-A7BC-BE3ACF86011E}" type="datetimeFigureOut">
              <a:rPr kumimoji="1" lang="ja-JP" altLang="en-US" smtClean="0"/>
              <a:pPr/>
              <a:t>2020/7/20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40C53B-55E6-428E-96C4-6650EA52D144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2272850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869B6-A1BB-4C9E-8561-EA9AF8554193}" type="datetimeFigureOut">
              <a:rPr kumimoji="1" lang="ja-JP" altLang="en-US" smtClean="0"/>
              <a:pPr/>
              <a:t>2020/7/20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B3AE2-0CD7-4A7F-BBC6-432E02D8E07B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869B6-A1BB-4C9E-8561-EA9AF8554193}" type="datetimeFigureOut">
              <a:rPr kumimoji="1" lang="ja-JP" altLang="en-US" smtClean="0"/>
              <a:pPr/>
              <a:t>2020/7/20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B3AE2-0CD7-4A7F-BBC6-432E02D8E07B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869B6-A1BB-4C9E-8561-EA9AF8554193}" type="datetimeFigureOut">
              <a:rPr kumimoji="1" lang="ja-JP" altLang="en-US" smtClean="0"/>
              <a:pPr/>
              <a:t>2020/7/20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B3AE2-0CD7-4A7F-BBC6-432E02D8E07B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869B6-A1BB-4C9E-8561-EA9AF8554193}" type="datetimeFigureOut">
              <a:rPr kumimoji="1" lang="ja-JP" altLang="en-US" smtClean="0"/>
              <a:pPr/>
              <a:t>2020/7/20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B3AE2-0CD7-4A7F-BBC6-432E02D8E07B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869B6-A1BB-4C9E-8561-EA9AF8554193}" type="datetimeFigureOut">
              <a:rPr kumimoji="1" lang="ja-JP" altLang="en-US" smtClean="0"/>
              <a:pPr/>
              <a:t>2020/7/20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B3AE2-0CD7-4A7F-BBC6-432E02D8E07B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869B6-A1BB-4C9E-8561-EA9AF8554193}" type="datetimeFigureOut">
              <a:rPr kumimoji="1" lang="ja-JP" altLang="en-US" smtClean="0"/>
              <a:pPr/>
              <a:t>2020/7/20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B3AE2-0CD7-4A7F-BBC6-432E02D8E07B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869B6-A1BB-4C9E-8561-EA9AF8554193}" type="datetimeFigureOut">
              <a:rPr kumimoji="1" lang="ja-JP" altLang="en-US" smtClean="0"/>
              <a:pPr/>
              <a:t>2020/7/20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B3AE2-0CD7-4A7F-BBC6-432E02D8E07B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869B6-A1BB-4C9E-8561-EA9AF8554193}" type="datetimeFigureOut">
              <a:rPr kumimoji="1" lang="ja-JP" altLang="en-US" smtClean="0"/>
              <a:pPr/>
              <a:t>2020/7/20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B3AE2-0CD7-4A7F-BBC6-432E02D8E07B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869B6-A1BB-4C9E-8561-EA9AF8554193}" type="datetimeFigureOut">
              <a:rPr kumimoji="1" lang="ja-JP" altLang="en-US" smtClean="0"/>
              <a:pPr/>
              <a:t>2020/7/20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B3AE2-0CD7-4A7F-BBC6-432E02D8E07B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869B6-A1BB-4C9E-8561-EA9AF8554193}" type="datetimeFigureOut">
              <a:rPr kumimoji="1" lang="ja-JP" altLang="en-US" smtClean="0"/>
              <a:pPr/>
              <a:t>2020/7/20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B3AE2-0CD7-4A7F-BBC6-432E02D8E07B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869B6-A1BB-4C9E-8561-EA9AF8554193}" type="datetimeFigureOut">
              <a:rPr kumimoji="1" lang="ja-JP" altLang="en-US" smtClean="0"/>
              <a:pPr/>
              <a:t>2020/7/20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B3AE2-0CD7-4A7F-BBC6-432E02D8E07B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B869B6-A1BB-4C9E-8561-EA9AF8554193}" type="datetimeFigureOut">
              <a:rPr kumimoji="1" lang="ja-JP" altLang="en-US" smtClean="0"/>
              <a:pPr/>
              <a:t>2020/7/20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B3AE2-0CD7-4A7F-BBC6-432E02D8E07B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785786" y="2571744"/>
            <a:ext cx="7772400" cy="603498"/>
          </a:xfrm>
        </p:spPr>
        <p:txBody>
          <a:bodyPr>
            <a:noAutofit/>
          </a:bodyPr>
          <a:lstStyle/>
          <a:p>
            <a:pPr algn="l"/>
            <a:r>
              <a:rPr kumimoji="1" lang="ja-JP" altLang="en-US" sz="8000" b="1" dirty="0" smtClean="0"/>
              <a:t>修正要望</a:t>
            </a:r>
            <a:endParaRPr kumimoji="1" lang="ja-JP" altLang="en-US" sz="8000" b="1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755576" y="6021288"/>
            <a:ext cx="4680520" cy="576064"/>
          </a:xfrm>
        </p:spPr>
        <p:txBody>
          <a:bodyPr>
            <a:noAutofit/>
          </a:bodyPr>
          <a:lstStyle/>
          <a:p>
            <a:pPr algn="l"/>
            <a:r>
              <a:rPr lang="ja-JP" altLang="en-US" dirty="0" smtClean="0"/>
              <a:t>仕様書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</a:rPr>
              <a:t>目次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sz="1600" dirty="0" smtClean="0"/>
              <a:t>ショットの根本から針球生成　</a:t>
            </a:r>
            <a:endParaRPr lang="en-US" altLang="ja-JP" sz="1600" dirty="0" smtClean="0"/>
          </a:p>
          <a:p>
            <a:r>
              <a:rPr lang="ja-JP" altLang="en-US" sz="1600" dirty="0" smtClean="0"/>
              <a:t>地球サイズは小さく</a:t>
            </a:r>
            <a:r>
              <a:rPr lang="en-US" altLang="ja-JP" sz="1600" dirty="0" smtClean="0"/>
              <a:t>	</a:t>
            </a:r>
          </a:p>
          <a:p>
            <a:r>
              <a:rPr lang="ja-JP" altLang="en-US" sz="1600" dirty="0" smtClean="0"/>
              <a:t>マズル位置合わせ</a:t>
            </a:r>
            <a:endParaRPr lang="en-US" altLang="ja-JP" sz="1600" dirty="0" smtClean="0"/>
          </a:p>
          <a:p>
            <a:r>
              <a:rPr lang="ja-JP" altLang="en-US" sz="1600" dirty="0" smtClean="0"/>
              <a:t>自機サイズ大きく</a:t>
            </a:r>
            <a:endParaRPr lang="en-US" altLang="ja-JP" sz="1600" dirty="0" smtClean="0"/>
          </a:p>
          <a:p>
            <a:r>
              <a:rPr lang="ja-JP" altLang="en-US" sz="1600" dirty="0" smtClean="0"/>
              <a:t>相殺は専用エフェクトにする</a:t>
            </a:r>
            <a:endParaRPr lang="en-US" altLang="ja-JP" sz="1600" dirty="0" smtClean="0"/>
          </a:p>
          <a:p>
            <a:r>
              <a:rPr lang="ja-JP" altLang="en-US" sz="1600" dirty="0" smtClean="0"/>
              <a:t>ハンシャの素材差し替え</a:t>
            </a:r>
            <a:endParaRPr lang="en-US" altLang="ja-JP" sz="1600" dirty="0" smtClean="0"/>
          </a:p>
          <a:p>
            <a:r>
              <a:rPr lang="ja-JP" altLang="en-US" sz="1600" dirty="0" smtClean="0"/>
              <a:t>基本仕様の実装</a:t>
            </a:r>
            <a:endParaRPr lang="en-US" altLang="ja-JP" sz="1600" dirty="0" smtClean="0"/>
          </a:p>
          <a:p>
            <a:pPr lvl="1"/>
            <a:r>
              <a:rPr lang="ja-JP" altLang="en-US" sz="1200" dirty="0" smtClean="0"/>
              <a:t>スコア等のＵＩ</a:t>
            </a:r>
            <a:endParaRPr lang="en-US" altLang="ja-JP" sz="1200" dirty="0" smtClean="0"/>
          </a:p>
          <a:p>
            <a:pPr lvl="1"/>
            <a:r>
              <a:rPr lang="ja-JP" altLang="en-US" sz="1200" dirty="0" smtClean="0"/>
              <a:t>ウェーブと制限時間</a:t>
            </a:r>
            <a:endParaRPr lang="en-US" altLang="ja-JP" sz="1200" dirty="0" smtClean="0"/>
          </a:p>
          <a:p>
            <a:pPr lvl="1"/>
            <a:r>
              <a:rPr lang="ja-JP" altLang="en-US" sz="1200" dirty="0" smtClean="0"/>
              <a:t>ランク</a:t>
            </a:r>
            <a:endParaRPr lang="en-US" altLang="ja-JP" sz="1200" dirty="0" smtClean="0"/>
          </a:p>
          <a:p>
            <a:pPr lvl="1"/>
            <a:r>
              <a:rPr lang="ja-JP" altLang="en-US" sz="1200" dirty="0" smtClean="0"/>
              <a:t>ショット切り替え</a:t>
            </a:r>
            <a:endParaRPr lang="en-US" altLang="ja-JP" sz="1200" dirty="0" smtClean="0"/>
          </a:p>
          <a:p>
            <a:pPr lvl="1"/>
            <a:r>
              <a:rPr lang="ja-JP" altLang="en-US" sz="1200" dirty="0" smtClean="0"/>
              <a:t>ビルドとインターバル</a:t>
            </a:r>
            <a:endParaRPr lang="en-US" altLang="ja-JP" sz="1200" dirty="0" smtClean="0"/>
          </a:p>
          <a:p>
            <a:pPr lvl="1"/>
            <a:r>
              <a:rPr lang="ja-JP" altLang="en-US" sz="1200" dirty="0" smtClean="0"/>
              <a:t>ビルドランダムに２つ</a:t>
            </a:r>
            <a:endParaRPr lang="en-US" altLang="ja-JP" sz="1200" dirty="0" smtClean="0"/>
          </a:p>
          <a:p>
            <a:pPr lvl="1"/>
            <a:endParaRPr lang="en-US" altLang="ja-JP" sz="1200" dirty="0" smtClean="0"/>
          </a:p>
          <a:p>
            <a:pPr lvl="1"/>
            <a:endParaRPr lang="en-US" altLang="ja-JP" sz="1200" dirty="0" smtClean="0"/>
          </a:p>
        </p:txBody>
      </p:sp>
    </p:spTree>
    <p:extLst>
      <p:ext uri="{BB962C8B-B14F-4D97-AF65-F5344CB8AC3E}">
        <p14:creationId xmlns="" xmlns:p14="http://schemas.microsoft.com/office/powerpoint/2010/main" val="3100865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71422"/>
            <a:ext cx="8229600" cy="1143000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ショットの根本から針球生成</a:t>
            </a:r>
            <a:endParaRPr lang="ja-JP" altLang="en-US" dirty="0">
              <a:ln w="18415" cmpd="sng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357297"/>
            <a:ext cx="8229600" cy="5214975"/>
          </a:xfrm>
        </p:spPr>
        <p:txBody>
          <a:bodyPr>
            <a:normAutofit/>
          </a:bodyPr>
          <a:lstStyle/>
          <a:p>
            <a:pPr lvl="1">
              <a:buNone/>
            </a:pPr>
            <a:r>
              <a:rPr lang="ja-JP" altLang="en-US" sz="1800" dirty="0" smtClean="0"/>
              <a:t>・</a:t>
            </a:r>
            <a:r>
              <a:rPr lang="en-US" altLang="ja-JP" sz="1800" dirty="0" smtClean="0"/>
              <a:t> </a:t>
            </a:r>
            <a:r>
              <a:rPr lang="ja-JP" altLang="en-US" sz="1800" dirty="0" smtClean="0"/>
              <a:t>今出ている</a:t>
            </a:r>
            <a:r>
              <a:rPr lang="en-US" altLang="ja-JP" sz="1800" dirty="0" err="1" smtClean="0"/>
              <a:t>Hit_spark</a:t>
            </a:r>
            <a:r>
              <a:rPr lang="ja-JP" altLang="en-US" sz="1800" dirty="0" smtClean="0"/>
              <a:t>はショットが当たった時用のＥＦＣなので不要です。</a:t>
            </a:r>
            <a:endParaRPr lang="en-US" altLang="ja-JP" sz="1800" dirty="0" smtClean="0"/>
          </a:p>
          <a:p>
            <a:pPr lvl="1">
              <a:buNone/>
            </a:pPr>
            <a:r>
              <a:rPr lang="ja-JP" altLang="en-US" sz="1600" dirty="0" smtClean="0"/>
              <a:t>・</a:t>
            </a:r>
            <a:r>
              <a:rPr lang="en-US" altLang="ja-JP" sz="1600" dirty="0" smtClean="0"/>
              <a:t>Player_00_rensya_tama</a:t>
            </a:r>
            <a:r>
              <a:rPr lang="ja-JP" altLang="en-US" sz="1600" dirty="0" smtClean="0"/>
              <a:t>をショットの発射地点</a:t>
            </a:r>
            <a:endParaRPr lang="en-US" altLang="ja-JP" sz="1600" dirty="0" smtClean="0"/>
          </a:p>
          <a:p>
            <a:pPr lvl="1">
              <a:buNone/>
            </a:pPr>
            <a:r>
              <a:rPr lang="en-US" altLang="ja-JP" sz="1600" dirty="0" err="1" smtClean="0"/>
              <a:t>efc_Generate_arm_R</a:t>
            </a:r>
            <a:r>
              <a:rPr lang="en-US" altLang="ja-JP" sz="1600" dirty="0" smtClean="0"/>
              <a:t> </a:t>
            </a:r>
            <a:r>
              <a:rPr lang="ja-JP" altLang="en-US" sz="1600" dirty="0" smtClean="0"/>
              <a:t>　</a:t>
            </a:r>
            <a:r>
              <a:rPr lang="en-US" altLang="ja-JP" sz="1600" dirty="0" err="1" smtClean="0"/>
              <a:t>efc_Generate_arm_L</a:t>
            </a:r>
            <a:r>
              <a:rPr lang="ja-JP" altLang="en-US" sz="1600" smtClean="0"/>
              <a:t>それぞれ１発ずつの</a:t>
            </a:r>
            <a:r>
              <a:rPr lang="ja-JP" altLang="en-US" sz="1600" dirty="0" smtClean="0"/>
              <a:t>２ＷＡＹショットに</a:t>
            </a:r>
            <a:endParaRPr lang="en-US" altLang="ja-JP" sz="1600" dirty="0" smtClean="0"/>
          </a:p>
          <a:p>
            <a:pPr lvl="1">
              <a:buNone/>
            </a:pPr>
            <a:r>
              <a:rPr lang="ja-JP" altLang="en-US" sz="1600" dirty="0" smtClean="0"/>
              <a:t>なるようお願いします。</a:t>
            </a:r>
            <a:endParaRPr lang="en-US" altLang="ja-JP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71422"/>
            <a:ext cx="8229600" cy="1143000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地球サイズは小さく</a:t>
            </a:r>
            <a:endParaRPr lang="ja-JP" altLang="en-US" dirty="0">
              <a:ln w="18415" cmpd="sng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357297"/>
            <a:ext cx="8229600" cy="5214975"/>
          </a:xfrm>
        </p:spPr>
        <p:txBody>
          <a:bodyPr>
            <a:normAutofit/>
          </a:bodyPr>
          <a:lstStyle/>
          <a:p>
            <a:pPr lvl="1">
              <a:buNone/>
            </a:pPr>
            <a:r>
              <a:rPr lang="ja-JP" altLang="en-US" sz="1800" dirty="0" smtClean="0"/>
              <a:t>・ＵＩを置く位置にダメージ判定があると見えない所で</a:t>
            </a:r>
            <a:endParaRPr lang="en-US" altLang="ja-JP" sz="1800" dirty="0" smtClean="0"/>
          </a:p>
          <a:p>
            <a:pPr lvl="1">
              <a:buNone/>
            </a:pPr>
            <a:r>
              <a:rPr lang="ja-JP" altLang="en-US" sz="1600" dirty="0" smtClean="0"/>
              <a:t>プレイヤーにダメージが入るため</a:t>
            </a:r>
            <a:endParaRPr lang="en-US" altLang="ja-JP" sz="1600" dirty="0" smtClean="0"/>
          </a:p>
          <a:p>
            <a:pPr lvl="1">
              <a:buNone/>
            </a:pPr>
            <a:r>
              <a:rPr lang="ja-JP" altLang="en-US" sz="1600" dirty="0" smtClean="0"/>
              <a:t>ストレスの元になるからです。</a:t>
            </a:r>
            <a:endParaRPr lang="en-US" altLang="ja-JP" sz="1600" dirty="0" smtClean="0"/>
          </a:p>
        </p:txBody>
      </p:sp>
      <p:pic>
        <p:nvPicPr>
          <p:cNvPr id="1027" name="Picture 3" descr="D:\サイト用素材\地球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63854" y="2500306"/>
            <a:ext cx="2680146" cy="4357694"/>
          </a:xfrm>
          <a:prstGeom prst="rect">
            <a:avLst/>
          </a:prstGeom>
          <a:noFill/>
        </p:spPr>
      </p:pic>
      <p:sp>
        <p:nvSpPr>
          <p:cNvPr id="7" name="コンテンツ プレースホルダ 2"/>
          <p:cNvSpPr txBox="1">
            <a:spLocks/>
          </p:cNvSpPr>
          <p:nvPr/>
        </p:nvSpPr>
        <p:spPr>
          <a:xfrm>
            <a:off x="609600" y="5500702"/>
            <a:ext cx="5534036" cy="12239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・このくらいのサイズお願いします。</a:t>
            </a:r>
            <a:endParaRPr kumimoji="1" lang="en-US" altLang="ja-JP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ja-JP" altLang="en-US" dirty="0" smtClean="0"/>
              <a:t>（サイズ調整方法を教えてもらえればこちらでやります）</a:t>
            </a:r>
            <a:endParaRPr kumimoji="1" lang="en-US" altLang="ja-JP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71422"/>
            <a:ext cx="8229600" cy="1143000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マズル位置合わせ</a:t>
            </a:r>
            <a:endParaRPr lang="en-US" altLang="ja-JP" dirty="0" smtClean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357297"/>
            <a:ext cx="8229600" cy="5214975"/>
          </a:xfrm>
        </p:spPr>
        <p:txBody>
          <a:bodyPr>
            <a:normAutofit/>
          </a:bodyPr>
          <a:lstStyle/>
          <a:p>
            <a:pPr lvl="1">
              <a:buNone/>
            </a:pPr>
            <a:r>
              <a:rPr lang="ja-JP" altLang="en-US" sz="1800" dirty="0" smtClean="0"/>
              <a:t>・</a:t>
            </a:r>
            <a:r>
              <a:rPr lang="en-US" altLang="ja-JP" sz="1800" dirty="0" smtClean="0"/>
              <a:t> </a:t>
            </a:r>
            <a:r>
              <a:rPr lang="ja-JP" altLang="en-US" sz="1800" dirty="0" smtClean="0"/>
              <a:t>今出ているマズルエフェクト</a:t>
            </a:r>
            <a:r>
              <a:rPr lang="en-US" altLang="ja-JP" sz="1800" dirty="0" smtClean="0"/>
              <a:t>Player_00_rensya_muzzle</a:t>
            </a:r>
            <a:r>
              <a:rPr lang="ja-JP" altLang="en-US" sz="1800" dirty="0" smtClean="0"/>
              <a:t>を</a:t>
            </a:r>
            <a:endParaRPr lang="en-US" altLang="ja-JP" sz="1800" dirty="0" smtClean="0"/>
          </a:p>
          <a:p>
            <a:pPr lvl="1">
              <a:buNone/>
            </a:pPr>
            <a:r>
              <a:rPr lang="en-US" altLang="ja-JP" sz="1600" dirty="0" err="1" smtClean="0"/>
              <a:t>efc_Generate_arm_R</a:t>
            </a:r>
            <a:r>
              <a:rPr lang="en-US" altLang="ja-JP" sz="1600" dirty="0" smtClean="0"/>
              <a:t> </a:t>
            </a:r>
            <a:r>
              <a:rPr lang="ja-JP" altLang="en-US" sz="1600" dirty="0" smtClean="0"/>
              <a:t>　</a:t>
            </a:r>
            <a:r>
              <a:rPr lang="en-US" altLang="ja-JP" sz="1600" dirty="0" err="1" smtClean="0"/>
              <a:t>efc_Generate_arm_L</a:t>
            </a:r>
            <a:r>
              <a:rPr lang="ja-JP" altLang="en-US" sz="1600" dirty="0" smtClean="0"/>
              <a:t>から発生するようお願いします。</a:t>
            </a:r>
            <a:endParaRPr lang="en-US" altLang="ja-JP" sz="1600" dirty="0" smtClean="0"/>
          </a:p>
        </p:txBody>
      </p:sp>
      <p:pic>
        <p:nvPicPr>
          <p:cNvPr id="1026" name="Picture 2" descr="D:\サイト用素材\マズルすきま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48275" y="2638425"/>
            <a:ext cx="3895725" cy="4219575"/>
          </a:xfrm>
          <a:prstGeom prst="rect">
            <a:avLst/>
          </a:prstGeom>
          <a:noFill/>
        </p:spPr>
      </p:pic>
      <p:sp>
        <p:nvSpPr>
          <p:cNvPr id="5" name="正方形/長方形 4"/>
          <p:cNvSpPr/>
          <p:nvPr/>
        </p:nvSpPr>
        <p:spPr>
          <a:xfrm>
            <a:off x="285720" y="4857760"/>
            <a:ext cx="48577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 smtClean="0"/>
              <a:t>こちらの隙間を詰めてください</a:t>
            </a:r>
            <a:endParaRPr lang="en-US" altLang="ja-JP" dirty="0" smtClean="0"/>
          </a:p>
          <a:p>
            <a:pPr marL="0" lvl="1"/>
            <a:r>
              <a:rPr lang="ja-JP" altLang="en-US" dirty="0" smtClean="0"/>
              <a:t>（調整方法を教えてもらえればこちらでやります）</a:t>
            </a:r>
            <a:endParaRPr lang="en-US" altLang="ja-JP" sz="1600" dirty="0" smtClean="0"/>
          </a:p>
          <a:p>
            <a:endParaRPr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71422"/>
            <a:ext cx="8229600" cy="1143000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自機サイズ大きく</a:t>
            </a:r>
            <a:endParaRPr lang="en-US" altLang="ja-JP" dirty="0" smtClean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357297"/>
            <a:ext cx="8229600" cy="5214975"/>
          </a:xfrm>
        </p:spPr>
        <p:txBody>
          <a:bodyPr>
            <a:normAutofit/>
          </a:bodyPr>
          <a:lstStyle/>
          <a:p>
            <a:pPr lvl="1">
              <a:buNone/>
            </a:pPr>
            <a:r>
              <a:rPr lang="ja-JP" altLang="en-US" sz="1800" dirty="0" smtClean="0"/>
              <a:t>・スケールを</a:t>
            </a:r>
            <a:r>
              <a:rPr lang="en-US" altLang="ja-JP" sz="1800" dirty="0" smtClean="0"/>
              <a:t>1.5</a:t>
            </a:r>
            <a:r>
              <a:rPr lang="ja-JP" altLang="en-US" sz="1800" dirty="0" smtClean="0"/>
              <a:t>倍にしてください。</a:t>
            </a:r>
            <a:endParaRPr lang="en-US" altLang="ja-JP" sz="1800" dirty="0" smtClean="0"/>
          </a:p>
          <a:p>
            <a:pPr lvl="1">
              <a:buNone/>
            </a:pPr>
            <a:r>
              <a:rPr lang="ja-JP" altLang="en-US" sz="1800" dirty="0" smtClean="0"/>
              <a:t>モーションが見えるようにするためです。</a:t>
            </a:r>
            <a:endParaRPr lang="en-US" altLang="ja-JP" sz="1600" dirty="0" smtClean="0"/>
          </a:p>
        </p:txBody>
      </p:sp>
      <p:sp>
        <p:nvSpPr>
          <p:cNvPr id="5" name="正方形/長方形 4"/>
          <p:cNvSpPr/>
          <p:nvPr/>
        </p:nvSpPr>
        <p:spPr>
          <a:xfrm>
            <a:off x="285720" y="4857760"/>
            <a:ext cx="48577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 err="1" smtClean="0"/>
              <a:t>。</a:t>
            </a:r>
            <a:endParaRPr lang="ja-JP" altLang="en-US" dirty="0"/>
          </a:p>
        </p:txBody>
      </p:sp>
      <p:pic>
        <p:nvPicPr>
          <p:cNvPr id="2050" name="Picture 2" descr="D:\サイト用素材\サイズ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67275" y="3267075"/>
            <a:ext cx="4276725" cy="35909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71422"/>
            <a:ext cx="8229600" cy="1143000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相殺は専用エフェクトにする</a:t>
            </a:r>
            <a:endParaRPr lang="en-US" altLang="ja-JP" dirty="0" smtClean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357297"/>
            <a:ext cx="8229600" cy="5214975"/>
          </a:xfrm>
        </p:spPr>
        <p:txBody>
          <a:bodyPr>
            <a:normAutofit/>
          </a:bodyPr>
          <a:lstStyle/>
          <a:p>
            <a:pPr lvl="1">
              <a:buNone/>
            </a:pPr>
            <a:r>
              <a:rPr lang="ja-JP" altLang="en-US" sz="1800" dirty="0" smtClean="0"/>
              <a:t>・弾の相殺は</a:t>
            </a:r>
            <a:r>
              <a:rPr lang="en-US" altLang="ja-JP" sz="1800" dirty="0" smtClean="0"/>
              <a:t>Offset</a:t>
            </a:r>
            <a:r>
              <a:rPr lang="ja-JP" altLang="en-US" sz="1800" dirty="0" smtClean="0"/>
              <a:t>というエフェクトを使ってください。</a:t>
            </a:r>
            <a:endParaRPr lang="en-US" altLang="ja-JP" sz="1800" dirty="0" smtClean="0"/>
          </a:p>
          <a:p>
            <a:pPr lvl="1">
              <a:buNone/>
            </a:pPr>
            <a:r>
              <a:rPr lang="ja-JP" altLang="en-US" sz="1800" dirty="0" smtClean="0"/>
              <a:t>・角度も</a:t>
            </a:r>
            <a:r>
              <a:rPr lang="en-US" altLang="ja-JP" sz="1800" dirty="0" smtClean="0"/>
              <a:t>+-15</a:t>
            </a:r>
            <a:r>
              <a:rPr lang="ja-JP" altLang="en-US" sz="1800" dirty="0" smtClean="0"/>
              <a:t>ランダム</a:t>
            </a:r>
            <a:r>
              <a:rPr lang="ja-JP" altLang="en-US" sz="1800" smtClean="0"/>
              <a:t>に発生お願い</a:t>
            </a:r>
            <a:r>
              <a:rPr lang="ja-JP" altLang="en-US" sz="1800" dirty="0" smtClean="0"/>
              <a:t>します。</a:t>
            </a:r>
            <a:endParaRPr lang="en-US" altLang="ja-JP" sz="1600" dirty="0" smtClean="0"/>
          </a:p>
        </p:txBody>
      </p:sp>
      <p:sp>
        <p:nvSpPr>
          <p:cNvPr id="5" name="正方形/長方形 4"/>
          <p:cNvSpPr/>
          <p:nvPr/>
        </p:nvSpPr>
        <p:spPr>
          <a:xfrm>
            <a:off x="285720" y="4857760"/>
            <a:ext cx="48577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 err="1" smtClean="0"/>
              <a:t>。</a:t>
            </a:r>
            <a:endParaRPr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71422"/>
            <a:ext cx="8229600" cy="1143000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ハンシャの素材差し替え</a:t>
            </a:r>
            <a:endParaRPr lang="en-US" altLang="ja-JP" dirty="0" smtClean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357297"/>
            <a:ext cx="8229600" cy="5214975"/>
          </a:xfrm>
        </p:spPr>
        <p:txBody>
          <a:bodyPr>
            <a:normAutofit/>
          </a:bodyPr>
          <a:lstStyle/>
          <a:p>
            <a:pPr lvl="1">
              <a:buNone/>
            </a:pPr>
            <a:r>
              <a:rPr lang="ja-JP" altLang="en-US" sz="1800" dirty="0" smtClean="0"/>
              <a:t>・「</a:t>
            </a:r>
            <a:r>
              <a:rPr lang="en-US" altLang="ja-JP" sz="1800" dirty="0" err="1" smtClean="0"/>
              <a:t>option_hansha</a:t>
            </a:r>
            <a:r>
              <a:rPr lang="ja-JP" altLang="en-US" sz="1800" dirty="0" smtClean="0"/>
              <a:t>」プレハブが正しい素材です。</a:t>
            </a:r>
            <a:endParaRPr lang="en-US" altLang="ja-JP" sz="1800" dirty="0" smtClean="0"/>
          </a:p>
          <a:p>
            <a:pPr lvl="1">
              <a:buNone/>
            </a:pPr>
            <a:r>
              <a:rPr lang="ja-JP" altLang="en-US" sz="1800" dirty="0" smtClean="0"/>
              <a:t>現在「</a:t>
            </a:r>
            <a:r>
              <a:rPr lang="en-US" altLang="ja-JP" sz="1800" dirty="0" err="1" smtClean="0"/>
              <a:t>option_hissatu</a:t>
            </a:r>
            <a:r>
              <a:rPr lang="ja-JP" altLang="en-US" sz="1800" dirty="0" smtClean="0"/>
              <a:t>」を仮素材でつかっている様子ですが</a:t>
            </a:r>
            <a:endParaRPr lang="en-US" altLang="ja-JP" sz="1800" dirty="0" smtClean="0"/>
          </a:p>
          <a:p>
            <a:pPr lvl="1">
              <a:buNone/>
            </a:pPr>
            <a:r>
              <a:rPr lang="ja-JP" altLang="en-US" sz="1800" dirty="0" smtClean="0"/>
              <a:t>差し換えお願いします。</a:t>
            </a:r>
            <a:endParaRPr lang="en-US" altLang="ja-JP" sz="1800" dirty="0" smtClean="0"/>
          </a:p>
          <a:p>
            <a:pPr lvl="1">
              <a:buNone/>
            </a:pPr>
            <a:r>
              <a:rPr lang="ja-JP" altLang="en-US" sz="1800" dirty="0" smtClean="0"/>
              <a:t>・仕様書に書いてあるように８方向ランダムで選ばれる</a:t>
            </a:r>
            <a:endParaRPr lang="en-US" altLang="ja-JP" sz="1800" dirty="0" smtClean="0"/>
          </a:p>
          <a:p>
            <a:pPr lvl="1">
              <a:buNone/>
            </a:pPr>
            <a:r>
              <a:rPr lang="ja-JP" altLang="en-US" sz="1800" dirty="0" smtClean="0"/>
              <a:t>仕様も（選択段階で度の方かは分かる）実装お願いします。</a:t>
            </a:r>
            <a:endParaRPr lang="en-US" altLang="ja-JP" sz="1600" dirty="0" smtClean="0"/>
          </a:p>
        </p:txBody>
      </p:sp>
      <p:sp>
        <p:nvSpPr>
          <p:cNvPr id="5" name="正方形/長方形 4"/>
          <p:cNvSpPr/>
          <p:nvPr/>
        </p:nvSpPr>
        <p:spPr>
          <a:xfrm>
            <a:off x="285720" y="4857760"/>
            <a:ext cx="48577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 err="1" smtClean="0"/>
              <a:t>格納</a:t>
            </a:r>
            <a:r>
              <a:rPr lang="ja-JP" altLang="en-US" err="1" smtClean="0"/>
              <a:t>場所</a:t>
            </a:r>
            <a:r>
              <a:rPr lang="ja-JP" altLang="en-US" smtClean="0"/>
              <a:t>はこちらです</a:t>
            </a:r>
            <a:endParaRPr lang="ja-JP" altLang="en-US" dirty="0"/>
          </a:p>
        </p:txBody>
      </p:sp>
      <p:pic>
        <p:nvPicPr>
          <p:cNvPr id="1026" name="Picture 2" descr="D:\d_Program Files\360stg\無題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57800" y="3876675"/>
            <a:ext cx="3886200" cy="29813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71422"/>
            <a:ext cx="8229600" cy="1143000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基本仕様の実装</a:t>
            </a:r>
            <a:endParaRPr lang="en-US" altLang="ja-JP" dirty="0" smtClean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357297"/>
            <a:ext cx="8229600" cy="5214975"/>
          </a:xfrm>
        </p:spPr>
        <p:txBody>
          <a:bodyPr>
            <a:normAutofit/>
          </a:bodyPr>
          <a:lstStyle/>
          <a:p>
            <a:pPr lvl="1"/>
            <a:r>
              <a:rPr lang="ja-JP" altLang="en-US" sz="1800" dirty="0" smtClean="0"/>
              <a:t>・スコア等のＵＩ</a:t>
            </a:r>
            <a:endParaRPr lang="en-US" altLang="ja-JP" sz="1800" dirty="0" smtClean="0"/>
          </a:p>
          <a:p>
            <a:pPr lvl="1"/>
            <a:r>
              <a:rPr lang="en-US" altLang="ja-JP" sz="1800" dirty="0" err="1" smtClean="0"/>
              <a:t>in_game_Canvas</a:t>
            </a:r>
            <a:r>
              <a:rPr lang="ja-JP" altLang="en-US" sz="1800" dirty="0" smtClean="0"/>
              <a:t>の使用してください。</a:t>
            </a:r>
            <a:endParaRPr lang="en-US" altLang="ja-JP" sz="1800" dirty="0" smtClean="0"/>
          </a:p>
        </p:txBody>
      </p:sp>
      <p:sp>
        <p:nvSpPr>
          <p:cNvPr id="5" name="正方形/長方形 4"/>
          <p:cNvSpPr/>
          <p:nvPr/>
        </p:nvSpPr>
        <p:spPr>
          <a:xfrm>
            <a:off x="285720" y="4857760"/>
            <a:ext cx="48577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mtClean="0"/>
              <a:t>/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2458</TotalTime>
  <Words>251</Words>
  <Application>Microsoft Office PowerPoint</Application>
  <PresentationFormat>画面に合わせる (4:3)</PresentationFormat>
  <Paragraphs>51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3" baseType="lpstr">
      <vt:lpstr>Arial</vt:lpstr>
      <vt:lpstr>ＭＳ Ｐゴシック</vt:lpstr>
      <vt:lpstr>Calibri</vt:lpstr>
      <vt:lpstr>Office テーマ</vt:lpstr>
      <vt:lpstr>修正要望</vt:lpstr>
      <vt:lpstr>目次</vt:lpstr>
      <vt:lpstr>ショットの根本から針球生成</vt:lpstr>
      <vt:lpstr>地球サイズは小さく</vt:lpstr>
      <vt:lpstr>マズル位置合わせ</vt:lpstr>
      <vt:lpstr>自機サイズ大きく</vt:lpstr>
      <vt:lpstr>相殺は専用エフェクトにする</vt:lpstr>
      <vt:lpstr>ハンシャの素材差し替え</vt:lpstr>
      <vt:lpstr>基本仕様の実装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超射撃破壊特化チーム編成スマホ最適化縦ロボ物シューティング</dc:title>
  <dc:creator>fujihara</dc:creator>
  <cp:lastModifiedBy>shougo fujihara</cp:lastModifiedBy>
  <cp:revision>433</cp:revision>
  <dcterms:created xsi:type="dcterms:W3CDTF">2014-12-04T16:28:48Z</dcterms:created>
  <dcterms:modified xsi:type="dcterms:W3CDTF">2020-07-19T17:24:04Z</dcterms:modified>
</cp:coreProperties>
</file>