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67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0E11-2F2E-524F-92D3-F8D8B81DA65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2D91-2D3E-8345-8C99-42D946E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CHIME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  (Tested in Mac 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demo.csv</a:t>
            </a:r>
            <a:r>
              <a:rPr lang="en-US" dirty="0" smtClean="0"/>
              <a:t> (a 200000x25 size random walk time series)</a:t>
            </a:r>
          </a:p>
          <a:p>
            <a:endParaRPr lang="en-US" dirty="0"/>
          </a:p>
          <a:p>
            <a:r>
              <a:rPr lang="en-US" dirty="0" smtClean="0"/>
              <a:t>Run the script by   </a:t>
            </a:r>
          </a:p>
          <a:p>
            <a:pPr lvl="1"/>
            <a:r>
              <a:rPr lang="en-US" dirty="0" smtClean="0"/>
              <a:t>. </a:t>
            </a:r>
            <a:r>
              <a:rPr lang="en-US" dirty="0" err="1" smtClean="0"/>
              <a:t>demo.sh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script will create:</a:t>
            </a:r>
          </a:p>
          <a:p>
            <a:pPr lvl="1"/>
            <a:r>
              <a:rPr lang="en-US" dirty="0" err="1" smtClean="0"/>
              <a:t>getDim.m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ncluding all relevant dimensions information for detected </a:t>
            </a:r>
            <a:r>
              <a:rPr lang="en-US" dirty="0" err="1" smtClean="0"/>
              <a:t>subdimensional</a:t>
            </a:r>
            <a:r>
              <a:rPr lang="en-US" dirty="0" smtClean="0"/>
              <a:t> motif candidate</a:t>
            </a:r>
          </a:p>
          <a:p>
            <a:pPr lvl="1"/>
            <a:r>
              <a:rPr lang="en-US" dirty="0" err="1" smtClean="0"/>
              <a:t>res.txt</a:t>
            </a:r>
            <a:r>
              <a:rPr lang="en-US" dirty="0" smtClean="0"/>
              <a:t>: Motif Candidate Information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 file: recording execution run time result</a:t>
            </a:r>
          </a:p>
        </p:txBody>
      </p:sp>
    </p:spTree>
    <p:extLst>
      <p:ext uri="{BB962C8B-B14F-4D97-AF65-F5344CB8AC3E}">
        <p14:creationId xmlns:p14="http://schemas.microsoft.com/office/powerpoint/2010/main" val="3870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  (Tested in Mac 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Visualization run:</a:t>
            </a:r>
          </a:p>
          <a:p>
            <a:pPr lvl="1"/>
            <a:r>
              <a:rPr lang="en-US" dirty="0"/>
              <a:t>TS=load(</a:t>
            </a:r>
            <a:r>
              <a:rPr lang="en-US" dirty="0" smtClean="0"/>
              <a:t>'</a:t>
            </a:r>
            <a:r>
              <a:rPr lang="en-US" dirty="0" err="1" smtClean="0"/>
              <a:t>demo.csv</a:t>
            </a:r>
            <a:r>
              <a:rPr lang="en-US" dirty="0"/>
              <a:t>')</a:t>
            </a:r>
            <a:endParaRPr lang="en-US" dirty="0" smtClean="0"/>
          </a:p>
          <a:p>
            <a:pPr lvl="1"/>
            <a:r>
              <a:rPr lang="en-US" dirty="0" smtClean="0"/>
              <a:t>load('</a:t>
            </a:r>
            <a:r>
              <a:rPr lang="en-US" dirty="0" err="1" smtClean="0"/>
              <a:t>res.txt</a:t>
            </a:r>
            <a:r>
              <a:rPr lang="en-US" dirty="0" smtClean="0"/>
              <a:t>')</a:t>
            </a:r>
          </a:p>
          <a:p>
            <a:pPr lvl="1"/>
            <a:r>
              <a:rPr lang="en-US" dirty="0" err="1" smtClean="0"/>
              <a:t>getDim</a:t>
            </a:r>
            <a:endParaRPr lang="en-US" dirty="0" smtClean="0"/>
          </a:p>
          <a:p>
            <a:pPr lvl="1"/>
            <a:r>
              <a:rPr lang="en-US" dirty="0"/>
              <a:t>[motif, dimension]=</a:t>
            </a:r>
            <a:r>
              <a:rPr lang="en-US" dirty="0" err="1" smtClean="0"/>
              <a:t>getmotif</a:t>
            </a:r>
            <a:r>
              <a:rPr lang="en-US" dirty="0" smtClean="0"/>
              <a:t>(</a:t>
            </a:r>
            <a:r>
              <a:rPr lang="en-US" dirty="0" err="1" smtClean="0"/>
              <a:t>dim,res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FF0000"/>
                </a:solidFill>
              </a:rPr>
              <a:t>&lt;- ranked motif</a:t>
            </a:r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Try 1: visualization script, show Top20 motifs found that </a:t>
            </a:r>
            <a:r>
              <a:rPr lang="en-US" sz="2000" dirty="0" smtClean="0">
                <a:solidFill>
                  <a:srgbClr val="FF0000"/>
                </a:solidFill>
              </a:rPr>
              <a:t>length &gt;=  3000</a:t>
            </a:r>
            <a:r>
              <a:rPr lang="en-US" sz="2000" dirty="0" smtClean="0"/>
              <a:t>: 	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plotmotif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TS,motif,dimension,motif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(:,5)&gt;=3000)</a:t>
            </a: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Try 2: visualization script, </a:t>
            </a:r>
            <a:r>
              <a:rPr lang="en-US" sz="2000" dirty="0"/>
              <a:t>show Top20  </a:t>
            </a:r>
            <a:r>
              <a:rPr lang="en-US" sz="2000" dirty="0" smtClean="0"/>
              <a:t>motifs found that</a:t>
            </a:r>
            <a:r>
              <a:rPr lang="en-US" sz="2000" dirty="0" smtClean="0">
                <a:solidFill>
                  <a:srgbClr val="FF0000"/>
                </a:solidFill>
              </a:rPr>
              <a:t> number of dimension &gt;= 4</a:t>
            </a:r>
            <a:r>
              <a:rPr lang="en-US" sz="2000" dirty="0" smtClean="0"/>
              <a:t>: 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plotmotif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TS,motif,dimension,motif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(:,7)&gt;=4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Try 3: visualization script, </a:t>
            </a:r>
            <a:r>
              <a:rPr lang="en-US" sz="2000" dirty="0"/>
              <a:t>show Top20 </a:t>
            </a:r>
            <a:r>
              <a:rPr lang="en-US" sz="2000" dirty="0" smtClean="0"/>
              <a:t>motifs found that </a:t>
            </a:r>
            <a:r>
              <a:rPr lang="en-US" sz="2000" dirty="0" smtClean="0">
                <a:solidFill>
                  <a:srgbClr val="FF0000"/>
                </a:solidFill>
              </a:rPr>
              <a:t>number of dimension &gt;= 4 &amp; length &gt;= 1000</a:t>
            </a:r>
            <a:r>
              <a:rPr lang="en-US" sz="2000" dirty="0" smtClean="0"/>
              <a:t>: 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plotmotif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TS,motif,dimension,motif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(:,5)&gt;=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3000 &amp;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motif(:,7)&gt;=4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16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 The Output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getDim.m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5208"/>
          <a:stretch/>
        </p:blipFill>
        <p:spPr>
          <a:xfrm>
            <a:off x="1481480" y="1700213"/>
            <a:ext cx="2433296" cy="44353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257550" y="2686050"/>
            <a:ext cx="1771650" cy="757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4938" y="1328737"/>
            <a:ext cx="53644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Each column indicated </a:t>
            </a:r>
          </a:p>
          <a:p>
            <a:r>
              <a:rPr lang="en-US" sz="3600" dirty="0" smtClean="0"/>
              <a:t>a list of relevant dimension:</a:t>
            </a:r>
          </a:p>
          <a:p>
            <a:endParaRPr lang="en-US" sz="3600" dirty="0" smtClean="0"/>
          </a:p>
          <a:p>
            <a:r>
              <a:rPr lang="en-US" sz="3600" dirty="0" smtClean="0"/>
              <a:t>E.g. motif 9 has 3 relevant </a:t>
            </a:r>
          </a:p>
          <a:p>
            <a:r>
              <a:rPr lang="en-US" sz="3600" dirty="0" smtClean="0"/>
              <a:t>Dimension (9,19,20)</a:t>
            </a:r>
          </a:p>
        </p:txBody>
      </p:sp>
    </p:spTree>
    <p:extLst>
      <p:ext uri="{BB962C8B-B14F-4D97-AF65-F5344CB8AC3E}">
        <p14:creationId xmlns:p14="http://schemas.microsoft.com/office/powerpoint/2010/main" val="78698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7293"/>
          <a:stretch/>
        </p:blipFill>
        <p:spPr>
          <a:xfrm>
            <a:off x="4087810" y="2563818"/>
            <a:ext cx="7248634" cy="1465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463" y="2628900"/>
            <a:ext cx="356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list of motif intervals: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14798" y="2443169"/>
            <a:ext cx="1543050" cy="3143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1961" y="1928821"/>
            <a:ext cx="1479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Instance 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3102" y="2452693"/>
            <a:ext cx="1543050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0265" y="1938345"/>
            <a:ext cx="146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Instance 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834" y="2476505"/>
            <a:ext cx="452427" cy="2667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4252" y="1890720"/>
            <a:ext cx="103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891474" y="2462218"/>
            <a:ext cx="2352662" cy="3095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86795" y="1928819"/>
            <a:ext cx="125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Distance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02307" y="1938340"/>
            <a:ext cx="23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# of Relevant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Dim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01313" y="2457455"/>
            <a:ext cx="242860" cy="314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9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149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CHIME Instruction</vt:lpstr>
      <vt:lpstr>Get Start  (Tested in Mac OS)</vt:lpstr>
      <vt:lpstr>Get Start  (Tested in Mac OS)</vt:lpstr>
      <vt:lpstr>How to Interpret The Output File</vt:lpstr>
      <vt:lpstr>getDim.m</vt:lpstr>
      <vt:lpstr>res.txt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CHIME Instruction</dc:title>
  <dc:creator>Yifeng Gao</dc:creator>
  <cp:lastModifiedBy>Yifeng Gao</cp:lastModifiedBy>
  <cp:revision>11</cp:revision>
  <dcterms:created xsi:type="dcterms:W3CDTF">2018-02-12T22:47:35Z</dcterms:created>
  <dcterms:modified xsi:type="dcterms:W3CDTF">2019-11-03T02:57:48Z</dcterms:modified>
</cp:coreProperties>
</file>