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5" d="100"/>
          <a:sy n="115" d="100"/>
        </p:scale>
        <p:origin x="147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02/06/2022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02/06/2022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02/06/2022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02/06/2022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02/06/2022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02/06/2022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02/06/2022</a:t>
            </a:fld>
            <a:endParaRPr lang="en-Z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02/06/2022</a:t>
            </a:fld>
            <a:endParaRPr lang="en-Z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02/06/2022</a:t>
            </a:fld>
            <a:endParaRPr lang="en-Z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02/06/2022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A2B1E-9716-479A-921A-D5BFA7EC6774}" type="datetimeFigureOut">
              <a:rPr lang="en-ZA" smtClean="0"/>
              <a:t>02/06/2022</a:t>
            </a:fld>
            <a:endParaRPr lang="en-Z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63AA2B1E-9716-479A-921A-D5BFA7EC6774}" type="datetimeFigureOut">
              <a:rPr lang="en-ZA" smtClean="0"/>
              <a:t>02/06/2022</a:t>
            </a:fld>
            <a:endParaRPr lang="en-Z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Z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396212FB-051B-4F21-B04C-F83C22ECF53E}" type="slidenum">
              <a:rPr lang="en-ZA" smtClean="0"/>
              <a:t>‹#›</a:t>
            </a:fld>
            <a:endParaRPr lang="en-ZA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SU1 (Multiple Choice, tables, etc.)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1.1	Uses of computer networks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Business applications, Home applications, Mobile users, Social issues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1.2	Network </a:t>
            </a:r>
            <a:r>
              <a:rPr lang="en-GB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Broadcast vs point-to-point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PAN, LAN, MAN,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WAN		- (Not necessarily </a:t>
            </a:r>
            <a:r>
              <a:rPr lang="en-GB" sz="180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limited to multiple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choice)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VPN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Internetworks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1.3	Network software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Protocol hierarchies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Design issues for layers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Connection-Oriented vs Connectionless service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 primitives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Relationship of services to protocols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1.4	Reference models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OSI reference model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TCP/IP reference model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Comparison of OSI and TCP/IP reference models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Critique of OSI model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Critique of TCP/IP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model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96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SU2 (Comparisons, paragraphs, etc.)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	Guided transmission media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Magnetic media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Twisted pairs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Coaxial cable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Power lines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Fibre optics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	Wireless transmission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Electromagnetic spectrum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Radio transmission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Microwave transmission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Infrared transmission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Light transmission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18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2.5	Digital modulation and multiplexing</a:t>
            </a:r>
            <a:endParaRPr lang="en-US" sz="18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Baseband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Passband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FDM, TDM, CDM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2.6	PSTN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Circuit switching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vs packet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548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SU3 (comparisons, paragraphs, flow diagrams, etc.)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	Design issues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Services provided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Framing (4 types)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control  (detection and correction)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Flow control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3.3	Elementary data link protocols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Utopian simplex,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simplex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stop-and-wait for error-free channel, simplex stop-and-wait for noisy channel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3.4	Sliding window protocols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One-bit sliding window, go-back-N, selective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repeat</a:t>
            </a:r>
          </a:p>
        </p:txBody>
      </p:sp>
    </p:spTree>
    <p:extLst>
      <p:ext uri="{BB962C8B-B14F-4D97-AF65-F5344CB8AC3E}">
        <p14:creationId xmlns:p14="http://schemas.microsoft.com/office/powerpoint/2010/main" val="2392153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SU4 (comparisons, paragraphs, etc.)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	Multiple access </a:t>
            </a:r>
            <a:r>
              <a:rPr lang="en-GB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endParaRPr lang="en-US" sz="2400" b="1" dirty="0" smtClean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CSMA (3 types)</a:t>
            </a:r>
            <a:endParaRPr lang="en-US" sz="1800" dirty="0" smtClean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CSMA/CD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Collision-Free protocols (3 types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4.3</a:t>
            </a: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Ethernet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Classical Ethernet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Switched Ethernet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Fast Ethernet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Gigabit Ethernet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10-Gigabit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Ethernet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2400" b="1" dirty="0" smtClean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4.8</a:t>
            </a: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Data link layer switching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Uses of bridges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bridges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Spanning tree bridges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Repeaters, Hubs, Switches, Bridges, Routers, Gateways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Virtual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LANs</a:t>
            </a:r>
          </a:p>
        </p:txBody>
      </p:sp>
    </p:spTree>
    <p:extLst>
      <p:ext uri="{BB962C8B-B14F-4D97-AF65-F5344CB8AC3E}">
        <p14:creationId xmlns:p14="http://schemas.microsoft.com/office/powerpoint/2010/main" val="3307126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SU5 </a:t>
            </a:r>
            <a:r>
              <a:rPr lang="en-US" dirty="0"/>
              <a:t>(comparisons, paragraphs</a:t>
            </a:r>
            <a:r>
              <a:rPr lang="en-US" dirty="0" smtClean="0"/>
              <a:t>, </a:t>
            </a:r>
            <a:r>
              <a:rPr lang="en-US" dirty="0" err="1" smtClean="0"/>
              <a:t>ip</a:t>
            </a:r>
            <a:r>
              <a:rPr lang="en-US" dirty="0" smtClean="0"/>
              <a:t> calculations, </a:t>
            </a:r>
            <a:r>
              <a:rPr lang="en-US" dirty="0"/>
              <a:t>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5.1	Design issues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Store-and-forward packet switching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Services provided to transport layer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Connectionless service / Connection-Oriented service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Comparison of VC and Datagram networks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5.2	Routing algorithms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Optimality Principle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Shortest path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Flooding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Distance vector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state</a:t>
            </a: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5.6	Network layer in the internet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Principles that drove development </a:t>
            </a:r>
            <a:r>
              <a:rPr lang="en-GB" sz="180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of </a:t>
            </a:r>
            <a:r>
              <a:rPr lang="en-GB" sz="180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Internet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IPv4  (Subnets, CIDR, Classful and Special addresses)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Internet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Control Protocols (ICMP, ARP, DHCP)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1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SU6 (</a:t>
            </a:r>
            <a:r>
              <a:rPr lang="en-US" dirty="0"/>
              <a:t>comparisons, paragraphs,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6.1	Transport service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Services provided to upper layers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Transport service primitives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Segment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Berkeley Sockets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Fig 6-4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6.2	Elements of Transport protocols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Addressing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 Establishment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Connection Release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Two-army problem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Error Control and Flow Control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Multiplexing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Crash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Recovery</a:t>
            </a: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6.4	UDP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6.5	TCP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Discuss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function of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UDP, TCP, and RTP; 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Scenarios of use; Compare protocols.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63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SU7 </a:t>
            </a:r>
            <a:r>
              <a:rPr lang="en-US" dirty="0"/>
              <a:t>(comparisons, paragraphs, </a:t>
            </a:r>
            <a:r>
              <a:rPr lang="en-US" dirty="0" smtClean="0"/>
              <a:t>diagrams, etc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7.1	DNS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7.2	Email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SMTP, POP3, IMAP, Webmail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Message formats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2E74B5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7.3	WWW</a:t>
            </a:r>
            <a:endParaRPr lang="en-US" sz="2400" b="1" dirty="0">
              <a:solidFill>
                <a:srgbClr val="2E74B5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HTTP, FTP, …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HTML, </a:t>
            </a:r>
            <a:r>
              <a:rPr lang="en-GB" sz="1800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CSS</a:t>
            </a:r>
            <a:r>
              <a:rPr lang="en-GB" sz="1800" dirty="0" smtClean="0">
                <a:solidFill>
                  <a:srgbClr val="92D05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URL, URI, 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55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837</TotalTime>
  <Words>72</Words>
  <Application>Microsoft Office PowerPoint</Application>
  <PresentationFormat>On-screen Show (4:3)</PresentationFormat>
  <Paragraphs>110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Narrow</vt:lpstr>
      <vt:lpstr>Calibri</vt:lpstr>
      <vt:lpstr>Calibri Light</vt:lpstr>
      <vt:lpstr>Symbol</vt:lpstr>
      <vt:lpstr>Times New Roman</vt:lpstr>
      <vt:lpstr>Horizon</vt:lpstr>
      <vt:lpstr>SU1 (Multiple Choice, tables, etc.)</vt:lpstr>
      <vt:lpstr>SU2 (Comparisons, paragraphs, etc.)</vt:lpstr>
      <vt:lpstr>SU3 (comparisons, paragraphs, flow diagrams, etc.)</vt:lpstr>
      <vt:lpstr>SU4 (comparisons, paragraphs, etc.)</vt:lpstr>
      <vt:lpstr>SU5 (comparisons, paragraphs, ip calculations, etc.)</vt:lpstr>
      <vt:lpstr>SU6 (comparisons, paragraphs, etc.)</vt:lpstr>
      <vt:lpstr>SU7 (comparisons, paragraphs, diagrams, etc.)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web-based decision support system for the allocation of audit resources</dc:title>
  <dc:creator>Wulphf_LT</dc:creator>
  <cp:lastModifiedBy>Rudi Serfontein</cp:lastModifiedBy>
  <cp:revision>93</cp:revision>
  <dcterms:created xsi:type="dcterms:W3CDTF">2015-03-04T05:53:40Z</dcterms:created>
  <dcterms:modified xsi:type="dcterms:W3CDTF">2022-06-02T10:24:20Z</dcterms:modified>
</cp:coreProperties>
</file>