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BB61-2A2A-4335-A98C-ACF075ED672E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AE7-E746-4278-9C3D-8115CCF253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BB61-2A2A-4335-A98C-ACF075ED672E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AE7-E746-4278-9C3D-8115CCF253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BB61-2A2A-4335-A98C-ACF075ED672E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AE7-E746-4278-9C3D-8115CCF253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BB61-2A2A-4335-A98C-ACF075ED672E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AE7-E746-4278-9C3D-8115CCF253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BB61-2A2A-4335-A98C-ACF075ED672E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AE7-E746-4278-9C3D-8115CCF253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BB61-2A2A-4335-A98C-ACF075ED672E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AE7-E746-4278-9C3D-8115CCF253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BB61-2A2A-4335-A98C-ACF075ED672E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AE7-E746-4278-9C3D-8115CCF253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BB61-2A2A-4335-A98C-ACF075ED672E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AE7-E746-4278-9C3D-8115CCF253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BB61-2A2A-4335-A98C-ACF075ED672E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AE7-E746-4278-9C3D-8115CCF253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BB61-2A2A-4335-A98C-ACF075ED672E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AE7-E746-4278-9C3D-8115CCF253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BB61-2A2A-4335-A98C-ACF075ED672E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AE7-E746-4278-9C3D-8115CCF253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BBB61-2A2A-4335-A98C-ACF075ED672E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61AE7-E746-4278-9C3D-8115CCF253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.oschina.net/zgdong/icustom-boot/tree/develop/icustom.mongodb?dir=1&amp;filepath=icustom.mongodb&amp;oid=64c7ba3c7116eb2d4efb8504db883f4763686913&amp;sha=67ebacc51a159910d9c56536faec58088f3127bb" TargetMode="External"/><Relationship Id="rId2" Type="http://schemas.openxmlformats.org/officeDocument/2006/relationships/hyperlink" Target="http://git.oschina.net/zgdong/icustom-boot/tree/develop/icustom.attachments?dir=1&amp;filepath=icustom.attachments&amp;oid=5cd8c64ae71260cc5f53519fc059c55636f0e427&amp;sha=67ebacc51a159910d9c56536faec58088f3127bb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4289"/>
            <a:ext cx="7772400" cy="1071571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err="1" smtClean="0"/>
              <a:t>ICustom</a:t>
            </a:r>
            <a:r>
              <a:rPr lang="en-US" altLang="zh-CN" dirty="0" smtClean="0"/>
              <a:t> </a:t>
            </a:r>
            <a:r>
              <a:rPr lang="en-US" altLang="zh-CN" dirty="0"/>
              <a:t>structure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14480" y="1500174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starter-</a:t>
            </a:r>
            <a:r>
              <a:rPr lang="en-US" altLang="zh-CN" dirty="0" err="1" smtClean="0"/>
              <a:t>mybatis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43240" y="1500174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starter-</a:t>
            </a:r>
            <a:r>
              <a:rPr lang="en-US" altLang="zh-CN" dirty="0" err="1" smtClean="0"/>
              <a:t>cxf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00" y="1500174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util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00760" y="1500174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429520" y="1500174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5720" y="1500174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714480" y="2285992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sso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143240" y="2285992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devtools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0" y="2285992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excel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00760" y="2285992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email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429520" y="2285992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druid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85720" y="2285992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api.test.ui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714480" y="3071810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resources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143240" y="3071810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572000" y="3071810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bbs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000760" y="3071810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429520" y="3071810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session.redis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85720" y="3071810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ear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714480" y="3786190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metrics.redis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143240" y="3786190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572000" y="3786190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security.annotation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000760" y="3786190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security.config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429520" y="3786190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security.ui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85720" y="3786190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metrics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14480" y="4500570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security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143240" y="4500570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starters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572000" y="4500570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product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000760" y="4500570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parstore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429520" y="4500570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sample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85720" y="4500570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security.api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714480" y="5286388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register.impl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143240" y="5286388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register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572000" y="5286388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lookup.api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000760" y="5286388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lookup.impl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429520" y="5286388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lookup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85720" y="5286388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register.api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714480" y="6072206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international.impl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143240" y="6072206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international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85720" y="6072206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international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572000" y="6072206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tooltip="icustom.attachments"/>
              </a:rPr>
              <a:t>attachments 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000760" y="6072206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ear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429520" y="6072206"/>
            <a:ext cx="121444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hlinkClick r:id="rId3" tooltip="icustom.mongodb"/>
              </a:rPr>
              <a:t>mongodb</a:t>
            </a:r>
            <a:r>
              <a:rPr lang="en-US" dirty="0" smtClean="0">
                <a:hlinkClick r:id="rId3" tooltip="icustom.mongodb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44</Words>
  <Application>Microsoft Office PowerPoint</Application>
  <PresentationFormat>全屏显示(4:3)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ICustom structure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ICustom structure</dc:title>
  <dc:creator>aGuang</dc:creator>
  <cp:lastModifiedBy>aGuang</cp:lastModifiedBy>
  <cp:revision>9</cp:revision>
  <dcterms:created xsi:type="dcterms:W3CDTF">2017-05-29T05:07:39Z</dcterms:created>
  <dcterms:modified xsi:type="dcterms:W3CDTF">2017-05-29T15:52:17Z</dcterms:modified>
</cp:coreProperties>
</file>