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0" r:id="rId3"/>
    <p:sldId id="316" r:id="rId4"/>
    <p:sldId id="321" r:id="rId5"/>
    <p:sldId id="291" r:id="rId6"/>
    <p:sldId id="311" r:id="rId7"/>
    <p:sldId id="290" r:id="rId8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0"/>
      <p:bold r:id="rId11"/>
    </p:embeddedFont>
    <p:embeddedFont>
      <p:font typeface="Architects Daughter" panose="020B0604020202020204" charset="0"/>
      <p:regular r:id="rId12"/>
    </p:embeddedFont>
    <p:embeddedFont>
      <p:font typeface="Dosis" pitchFamily="2" charset="0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uckiest Guy" panose="020B0604020202020204" charset="0"/>
      <p:regular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acifico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98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38268" y="4073628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887148" y="4341873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8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DEEP LEarNiNg</a:t>
            </a:r>
            <a:br>
              <a:rPr lang="en" sz="5400" dirty="0">
                <a:solidFill>
                  <a:schemeClr val="lt2"/>
                </a:solidFill>
              </a:rPr>
            </a:br>
            <a:r>
              <a:rPr lang="en" sz="3600" dirty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solidFill>
                  <a:schemeClr val="accent1"/>
                </a:solidFill>
              </a:rPr>
              <a:t>Day-25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5985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/>
              <a:t>Mask detection</a:t>
            </a:r>
            <a:endParaRPr sz="4000"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14782" y="1406697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BERT</a:t>
            </a: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257632" y="2025054"/>
            <a:ext cx="7251368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 BERT stands for Bidirectional Encoder Representations From Transformers.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It is a pre-trained model for Natural Language Processing tasks which is developed by Google</a:t>
            </a:r>
            <a:endParaRPr lang="en" sz="1200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96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721183" y="1386475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Aggregation</a:t>
            </a: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721183" y="2074389"/>
            <a:ext cx="6787817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Data aggregation refers to the process of collecting data and presenting it in a </a:t>
            </a: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summarised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 format.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data can be gathered from multiple sources to be combined for a summary.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Flume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7060867" cy="430017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Flume is open-source software that facilitates the collecting, aggregating and moving of huge amounts of unstructured, streaming data such as log data and events.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Flume has a simple and flexible architecture, moving data from various servers to a </a:t>
            </a:r>
            <a:r>
              <a:rPr lang="en-US" sz="1400" b="1" dirty="0" err="1"/>
              <a:t>centralised</a:t>
            </a:r>
            <a:r>
              <a:rPr lang="en-US" sz="1400" b="1" dirty="0"/>
              <a:t> data store.</a:t>
            </a:r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796018" y="4395477"/>
            <a:ext cx="3525600" cy="177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Tech News</a:t>
            </a:r>
            <a:endParaRPr lang="en-IN" sz="2000" dirty="0"/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Short bytes – D25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6A34-B12F-4708-8F6A-9F70544F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17" y="997988"/>
            <a:ext cx="3353450" cy="582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CE0CF8-7483-498F-98F1-5599D88751EC}"/>
              </a:ext>
            </a:extLst>
          </p:cNvPr>
          <p:cNvSpPr txBox="1"/>
          <p:nvPr/>
        </p:nvSpPr>
        <p:spPr>
          <a:xfrm>
            <a:off x="253244" y="1733410"/>
            <a:ext cx="86111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Wikipedia-Based Image Text (WIT) Dataset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GoEmotions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Dataset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Indian Language Transliterations in Google Maps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MetNet-2 -12-hour Precipitation Forecasting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FLAN Model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Generalist Language Model 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GLaM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191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Lato</vt:lpstr>
      <vt:lpstr>Dosis</vt:lpstr>
      <vt:lpstr>Nunito Sans</vt:lpstr>
      <vt:lpstr>Architects Daughter</vt:lpstr>
      <vt:lpstr>Arial</vt:lpstr>
      <vt:lpstr>Pacifico</vt:lpstr>
      <vt:lpstr>Alef</vt:lpstr>
      <vt:lpstr>Luckiest Guy</vt:lpstr>
      <vt:lpstr>Open Sans</vt:lpstr>
      <vt:lpstr>National Comic Book Day by Slidesgo</vt:lpstr>
      <vt:lpstr>DEEP LEarNiNg MastEr Class</vt:lpstr>
      <vt:lpstr>Mask detection</vt:lpstr>
      <vt:lpstr>Deep Learning Terminology - 1</vt:lpstr>
      <vt:lpstr>Deep Learning Terminology - 2</vt:lpstr>
      <vt:lpstr>Deep Learning Terminology - 3</vt:lpstr>
      <vt:lpstr>Tech News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shanmathi baskaran</cp:lastModifiedBy>
  <cp:revision>220</cp:revision>
  <dcterms:modified xsi:type="dcterms:W3CDTF">2022-01-07T04:52:52Z</dcterms:modified>
</cp:coreProperties>
</file>