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>
      <p:cViewPr varScale="1">
        <p:scale>
          <a:sx n="104" d="100"/>
          <a:sy n="104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无线智能餐饮数据平台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2012-10-14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6" y="1935163"/>
            <a:ext cx="6895148" cy="4389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餐流程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94" y="1935163"/>
            <a:ext cx="3432212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终端支持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11560" y="3140968"/>
            <a:ext cx="1946751" cy="2817604"/>
            <a:chOff x="899592" y="2276872"/>
            <a:chExt cx="1946751" cy="2817604"/>
          </a:xfrm>
        </p:grpSpPr>
        <p:sp>
          <p:nvSpPr>
            <p:cNvPr id="13" name="TextBox 12"/>
            <p:cNvSpPr txBox="1"/>
            <p:nvPr/>
          </p:nvSpPr>
          <p:spPr>
            <a:xfrm>
              <a:off x="899592" y="2276872"/>
              <a:ext cx="58702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b="1" dirty="0" smtClean="0"/>
                <a:t>IOS</a:t>
              </a:r>
              <a:endParaRPr lang="zh-CN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9592" y="3501008"/>
              <a:ext cx="108369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b="1" dirty="0" smtClean="0"/>
                <a:t>Android</a:t>
              </a:r>
              <a:endParaRPr lang="zh-CN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9592" y="4725144"/>
              <a:ext cx="194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Windows Phone</a:t>
              </a:r>
              <a:endParaRPr lang="zh-CN" alt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1560" y="242088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支持基于以下操作系统的移动客户端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后厨数据中心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4928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任务数据管理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517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任务打印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050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任务分发管理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192" y="2999092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对终端提交的任务数据分析归类，如模块开启分布式处理则对数据进行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拆后分发到各处理节点进行处理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3192" y="47181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数据分发处理，如未开启分布式处理则只针对单点分发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3192" y="6160194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支持多节点打印机支持，将任务数据打印并交由厨师进行菜品处理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收银台管理系统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3395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Verdana" pitchFamily="34" charset="0"/>
                <a:cs typeface="Verdana" pitchFamily="34" charset="0"/>
              </a:rPr>
              <a:t>账单管理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3676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Verdana" pitchFamily="34" charset="0"/>
                <a:cs typeface="Verdana" pitchFamily="34" charset="0"/>
              </a:rPr>
              <a:t>服务呼叫响应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501317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Verdana" pitchFamily="34" charset="0"/>
                <a:cs typeface="Verdana" pitchFamily="34" charset="0"/>
              </a:rPr>
              <a:t>台座管理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3104" y="2852936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监控当前所有账单，允许根据情况修改账单数据（退菜，改菜）。</a:t>
            </a:r>
            <a:endParaRPr lang="en-US" altLang="zh-CN" dirty="0" smtClean="0"/>
          </a:p>
          <a:p>
            <a:r>
              <a:rPr lang="zh-CN" altLang="en-US" dirty="0" smtClean="0"/>
              <a:t>结账打印账单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63104" y="566124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查询和使用台座（开台，结台，拼台）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3104" y="4257092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客人通过移动客户端的服务员呼叫功能呼叫服务人员，吧台监控人</a:t>
            </a:r>
            <a:endParaRPr lang="en-US" altLang="zh-CN" dirty="0" smtClean="0"/>
          </a:p>
          <a:p>
            <a:r>
              <a:rPr lang="zh-CN" altLang="en-US" dirty="0" smtClean="0"/>
              <a:t>员获悉后安排服务人员前往呼叫台座处理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数据中心管理系统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420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菜品数据管理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7530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台座数据管理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0851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销售数据查询（统计）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99695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负责菜品的数据管理（新增，修改，删除）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9592" y="439646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负责台座，包厢的数据管理（新增，修改，删除）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805264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提供管理人员查询统计日</a:t>
            </a:r>
            <a:r>
              <a:rPr lang="en-US" altLang="zh-CN" dirty="0" smtClean="0"/>
              <a:t>/</a:t>
            </a:r>
            <a:r>
              <a:rPr lang="zh-CN" altLang="en-US" dirty="0" smtClean="0"/>
              <a:t>月</a:t>
            </a:r>
            <a:r>
              <a:rPr lang="en-US" altLang="zh-CN" dirty="0" smtClean="0"/>
              <a:t>/</a:t>
            </a:r>
            <a:r>
              <a:rPr lang="zh-CN" altLang="en-US" dirty="0" smtClean="0"/>
              <a:t>年的菜品销售情况，销售金额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3488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主要从宏观角度出发简要介绍系统架构，主要功能模块，交易流程。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29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423</TotalTime>
  <Words>241</Words>
  <Application>Microsoft Office PowerPoint</Application>
  <PresentationFormat>全屏显示(4:3)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流畅</vt:lpstr>
      <vt:lpstr>无线智能餐饮数据平台 概要设计</vt:lpstr>
      <vt:lpstr>系统架构</vt:lpstr>
      <vt:lpstr>点餐流程</vt:lpstr>
      <vt:lpstr>终端支持</vt:lpstr>
      <vt:lpstr>后厨数据中心</vt:lpstr>
      <vt:lpstr>收银台管理系统</vt:lpstr>
      <vt:lpstr>数据中心管理系统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Name</dc:title>
  <dc:creator>LiuQiao</dc:creator>
  <cp:lastModifiedBy>LiuQ</cp:lastModifiedBy>
  <cp:revision>40</cp:revision>
  <dcterms:created xsi:type="dcterms:W3CDTF">2012-10-15T04:37:19Z</dcterms:created>
  <dcterms:modified xsi:type="dcterms:W3CDTF">2012-10-15T13:09:32Z</dcterms:modified>
</cp:coreProperties>
</file>