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aveSubsetFonts="1">
  <p:sldMasterIdLst>
    <p:sldMasterId id="2147483747" r:id="rId4"/>
    <p:sldMasterId id="2147483753" r:id="rId5"/>
    <p:sldMasterId id="2147483760" r:id="rId6"/>
  </p:sldMasterIdLst>
  <p:notesMasterIdLst>
    <p:notesMasterId r:id="rId35"/>
  </p:notesMasterIdLst>
  <p:handoutMasterIdLst>
    <p:handoutMasterId r:id="rId36"/>
  </p:handoutMasterIdLst>
  <p:sldIdLst>
    <p:sldId id="1242" r:id="rId7"/>
    <p:sldId id="1243" r:id="rId8"/>
    <p:sldId id="1244" r:id="rId9"/>
    <p:sldId id="1265" r:id="rId10"/>
    <p:sldId id="1266" r:id="rId11"/>
    <p:sldId id="1267" r:id="rId12"/>
    <p:sldId id="1245" r:id="rId13"/>
    <p:sldId id="1246" r:id="rId14"/>
    <p:sldId id="1276" r:id="rId15"/>
    <p:sldId id="1247" r:id="rId16"/>
    <p:sldId id="1275" r:id="rId17"/>
    <p:sldId id="1263" r:id="rId18"/>
    <p:sldId id="1279" r:id="rId19"/>
    <p:sldId id="1256" r:id="rId20"/>
    <p:sldId id="1269" r:id="rId21"/>
    <p:sldId id="1257" r:id="rId22"/>
    <p:sldId id="1272" r:id="rId23"/>
    <p:sldId id="1258" r:id="rId24"/>
    <p:sldId id="1264" r:id="rId25"/>
    <p:sldId id="1273" r:id="rId26"/>
    <p:sldId id="1259" r:id="rId27"/>
    <p:sldId id="1262" r:id="rId28"/>
    <p:sldId id="1271" r:id="rId29"/>
    <p:sldId id="1274" r:id="rId30"/>
    <p:sldId id="1277" r:id="rId31"/>
    <p:sldId id="1270" r:id="rId32"/>
    <p:sldId id="1278" r:id="rId33"/>
    <p:sldId id="1230" r:id="rId34"/>
  </p:sldIdLst>
  <p:sldSz cx="12192000" cy="6858000"/>
  <p:notesSz cx="6858000" cy="9144000"/>
  <p:custDataLst>
    <p:tags r:id="rId37"/>
  </p:custDataLst>
  <p:defaultTextStyle>
    <a:defPPr>
      <a:defRPr lang="zh-CN"/>
    </a:defPPr>
    <a:lvl1pPr algn="l" defTabSz="913668" rtl="0" eaLnBrk="0" fontAlgn="base" hangingPunct="0">
      <a:spcBef>
        <a:spcPct val="0"/>
      </a:spcBef>
      <a:spcAft>
        <a:spcPct val="0"/>
      </a:spcAft>
      <a:defRPr sz="1800" kern="12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1pPr>
    <a:lvl2pPr marL="228656" indent="228020" algn="l" defTabSz="913668" rtl="0" eaLnBrk="0" fontAlgn="base" hangingPunct="0">
      <a:spcBef>
        <a:spcPct val="0"/>
      </a:spcBef>
      <a:spcAft>
        <a:spcPct val="0"/>
      </a:spcAft>
      <a:defRPr sz="1800" kern="12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2pPr>
    <a:lvl3pPr marL="457310" indent="456675" algn="l" defTabSz="913668" rtl="0" eaLnBrk="0" fontAlgn="base" hangingPunct="0">
      <a:spcBef>
        <a:spcPct val="0"/>
      </a:spcBef>
      <a:spcAft>
        <a:spcPct val="0"/>
      </a:spcAft>
      <a:defRPr sz="1800" kern="12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3pPr>
    <a:lvl4pPr marL="685966" indent="685331" algn="l" defTabSz="913668" rtl="0" eaLnBrk="0" fontAlgn="base" hangingPunct="0">
      <a:spcBef>
        <a:spcPct val="0"/>
      </a:spcBef>
      <a:spcAft>
        <a:spcPct val="0"/>
      </a:spcAft>
      <a:defRPr sz="1800" kern="12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4pPr>
    <a:lvl5pPr marL="914621" indent="913986" algn="l" defTabSz="913668" rtl="0" eaLnBrk="0" fontAlgn="base" hangingPunct="0">
      <a:spcBef>
        <a:spcPct val="0"/>
      </a:spcBef>
      <a:spcAft>
        <a:spcPct val="0"/>
      </a:spcAft>
      <a:defRPr sz="1800" kern="12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5pPr>
    <a:lvl6pPr marL="1143277" algn="l" defTabSz="457310" rtl="0" eaLnBrk="1" latinLnBrk="0" hangingPunct="1">
      <a:defRPr sz="1800" kern="12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6pPr>
    <a:lvl7pPr marL="1371931" algn="l" defTabSz="457310" rtl="0" eaLnBrk="1" latinLnBrk="0" hangingPunct="1">
      <a:defRPr sz="1800" kern="12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7pPr>
    <a:lvl8pPr marL="1600587" algn="l" defTabSz="457310" rtl="0" eaLnBrk="1" latinLnBrk="0" hangingPunct="1">
      <a:defRPr sz="1800" kern="12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8pPr>
    <a:lvl9pPr marL="1829242" algn="l" defTabSz="457310" rtl="0" eaLnBrk="1" latinLnBrk="0" hangingPunct="1">
      <a:defRPr sz="1800" kern="12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9pPr>
  </p:defaultTextStyle>
  <p:extLst>
    <p:ext uri="{EFAFB233-063F-42B5-8137-9DF3F51BA10A}">
      <p15:sldGuideLst xmlns:p15="http://schemas.microsoft.com/office/powerpoint/2012/main">
        <p15:guide id="1" orient="horz" pos="2183" userDrawn="1">
          <p15:clr>
            <a:srgbClr val="A4A3A4"/>
          </p15:clr>
        </p15:guide>
        <p15:guide id="3" pos="7425" userDrawn="1">
          <p15:clr>
            <a:srgbClr val="A4A3A4"/>
          </p15:clr>
        </p15:guide>
        <p15:guide id="5" orient="horz" pos="216" userDrawn="1">
          <p15:clr>
            <a:srgbClr val="A4A3A4"/>
          </p15:clr>
        </p15:guide>
        <p15:guide id="6"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鹏光" initials="吴鹏光"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86F76"/>
    <a:srgbClr val="0E57A2"/>
    <a:srgbClr val="7F7F80"/>
    <a:srgbClr val="010305"/>
    <a:srgbClr val="A00F19"/>
    <a:srgbClr val="FFC000"/>
    <a:srgbClr val="BFBFBF"/>
    <a:srgbClr val="0D57A2"/>
    <a:srgbClr val="657EC0"/>
    <a:srgbClr val="3437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2" autoAdjust="0"/>
    <p:restoredTop sz="94509" autoAdjust="0"/>
  </p:normalViewPr>
  <p:slideViewPr>
    <p:cSldViewPr>
      <p:cViewPr varScale="1">
        <p:scale>
          <a:sx n="108" d="100"/>
          <a:sy n="108" d="100"/>
        </p:scale>
        <p:origin x="150" y="138"/>
      </p:cViewPr>
      <p:guideLst>
        <p:guide orient="horz" pos="2183"/>
        <p:guide pos="7425"/>
        <p:guide orient="horz" pos="216"/>
        <p:guide pos="3840"/>
      </p:guideLst>
    </p:cSldViewPr>
  </p:slideViewPr>
  <p:outlineViewPr>
    <p:cViewPr>
      <p:scale>
        <a:sx n="33" d="100"/>
        <a:sy n="33" d="100"/>
      </p:scale>
      <p:origin x="0" y="-714"/>
    </p:cViewPr>
  </p:outlineViewPr>
  <p:notesTextViewPr>
    <p:cViewPr>
      <p:scale>
        <a:sx n="3" d="2"/>
        <a:sy n="3" d="2"/>
      </p:scale>
      <p:origin x="0" y="0"/>
    </p:cViewPr>
  </p:notesTextViewPr>
  <p:notesViewPr>
    <p:cSldViewPr>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11E04F-6724-4819-97C6-0000AFFB68E4}"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DD142EF7-0A78-4A94-917F-14C3BF2CE377}">
      <dgm:prSet phldrT="[文本]"/>
      <dgm:spPr/>
      <dgm:t>
        <a:bodyPr/>
        <a:lstStyle/>
        <a:p>
          <a:r>
            <a:rPr lang="zh-CN" altLang="en-US" dirty="0"/>
            <a:t>算法</a:t>
          </a:r>
        </a:p>
      </dgm:t>
    </dgm:pt>
    <dgm:pt modelId="{A35F3267-8AD5-4117-B49B-7A74370A255C}" type="parTrans" cxnId="{314A1123-FCFB-4D4C-9147-45F14F28BE5D}">
      <dgm:prSet/>
      <dgm:spPr/>
      <dgm:t>
        <a:bodyPr/>
        <a:lstStyle/>
        <a:p>
          <a:endParaRPr lang="zh-CN" altLang="en-US"/>
        </a:p>
      </dgm:t>
    </dgm:pt>
    <dgm:pt modelId="{2907FD64-EC1E-4808-995A-4D01A3ECBE14}" type="sibTrans" cxnId="{314A1123-FCFB-4D4C-9147-45F14F28BE5D}">
      <dgm:prSet/>
      <dgm:spPr/>
      <dgm:t>
        <a:bodyPr/>
        <a:lstStyle/>
        <a:p>
          <a:endParaRPr lang="zh-CN" altLang="en-US"/>
        </a:p>
      </dgm:t>
    </dgm:pt>
    <dgm:pt modelId="{4AC3E9D1-B31C-4AD6-BE8A-D75B5A15640C}">
      <dgm:prSet phldrT="[文本]"/>
      <dgm:spPr/>
      <dgm:t>
        <a:bodyPr/>
        <a:lstStyle/>
        <a:p>
          <a:r>
            <a:rPr lang="zh-CN" altLang="en-US" dirty="0"/>
            <a:t>数据</a:t>
          </a:r>
        </a:p>
      </dgm:t>
    </dgm:pt>
    <dgm:pt modelId="{54642FD8-D94E-4D69-973E-F01E4C621D87}" type="parTrans" cxnId="{76CEA414-9F2A-4F52-AC61-53C9A600F3FA}">
      <dgm:prSet/>
      <dgm:spPr/>
      <dgm:t>
        <a:bodyPr/>
        <a:lstStyle/>
        <a:p>
          <a:endParaRPr lang="zh-CN" altLang="en-US"/>
        </a:p>
      </dgm:t>
    </dgm:pt>
    <dgm:pt modelId="{EB8B575B-967D-4331-9141-86BCD95DDFBF}" type="sibTrans" cxnId="{76CEA414-9F2A-4F52-AC61-53C9A600F3FA}">
      <dgm:prSet/>
      <dgm:spPr/>
      <dgm:t>
        <a:bodyPr/>
        <a:lstStyle/>
        <a:p>
          <a:endParaRPr lang="zh-CN" altLang="en-US"/>
        </a:p>
      </dgm:t>
    </dgm:pt>
    <dgm:pt modelId="{C3560E0C-EFAC-4AFD-A7F9-93BFAD1B9D04}">
      <dgm:prSet phldrT="[文本]"/>
      <dgm:spPr/>
      <dgm:t>
        <a:bodyPr/>
        <a:lstStyle/>
        <a:p>
          <a:r>
            <a:rPr lang="en-US" altLang="zh-CN" dirty="0"/>
            <a:t>AI</a:t>
          </a:r>
          <a:endParaRPr lang="zh-CN" altLang="en-US" dirty="0"/>
        </a:p>
      </dgm:t>
    </dgm:pt>
    <dgm:pt modelId="{2D81BE06-EFEE-43F7-A133-44BA6027FA68}" type="parTrans" cxnId="{D4C8E7D3-CF1E-4837-AE38-AF6B653B4386}">
      <dgm:prSet/>
      <dgm:spPr/>
      <dgm:t>
        <a:bodyPr/>
        <a:lstStyle/>
        <a:p>
          <a:endParaRPr lang="zh-CN" altLang="en-US"/>
        </a:p>
      </dgm:t>
    </dgm:pt>
    <dgm:pt modelId="{AEED481A-BCDA-4214-920E-2DA070F9E4A4}" type="sibTrans" cxnId="{D4C8E7D3-CF1E-4837-AE38-AF6B653B4386}">
      <dgm:prSet/>
      <dgm:spPr/>
      <dgm:t>
        <a:bodyPr/>
        <a:lstStyle/>
        <a:p>
          <a:endParaRPr lang="zh-CN" altLang="en-US"/>
        </a:p>
      </dgm:t>
    </dgm:pt>
    <dgm:pt modelId="{27379CC1-195F-4DEF-A165-7AA33D1B8E2B}">
      <dgm:prSet phldrT="[文本]"/>
      <dgm:spPr/>
      <dgm:t>
        <a:bodyPr/>
        <a:lstStyle/>
        <a:p>
          <a:r>
            <a:rPr lang="zh-CN" altLang="en-US" dirty="0"/>
            <a:t>算力</a:t>
          </a:r>
        </a:p>
      </dgm:t>
    </dgm:pt>
    <dgm:pt modelId="{0E98E516-55E6-4095-A269-F99B7041201B}" type="parTrans" cxnId="{F7034135-A9D5-432D-95EF-89861F50AF45}">
      <dgm:prSet/>
      <dgm:spPr/>
      <dgm:t>
        <a:bodyPr/>
        <a:lstStyle/>
        <a:p>
          <a:endParaRPr lang="zh-CN" altLang="en-US"/>
        </a:p>
      </dgm:t>
    </dgm:pt>
    <dgm:pt modelId="{615B8AD8-82B8-49DA-8761-B24C6D58E030}" type="sibTrans" cxnId="{F7034135-A9D5-432D-95EF-89861F50AF45}">
      <dgm:prSet/>
      <dgm:spPr/>
      <dgm:t>
        <a:bodyPr/>
        <a:lstStyle/>
        <a:p>
          <a:endParaRPr lang="zh-CN" altLang="en-US"/>
        </a:p>
      </dgm:t>
    </dgm:pt>
    <dgm:pt modelId="{DCD65696-2AC0-4450-957E-F72425658D9D}" type="pres">
      <dgm:prSet presAssocID="{7211E04F-6724-4819-97C6-0000AFFB68E4}" presName="linearFlow" presStyleCnt="0">
        <dgm:presLayoutVars>
          <dgm:dir val="rev"/>
          <dgm:resizeHandles val="exact"/>
        </dgm:presLayoutVars>
      </dgm:prSet>
      <dgm:spPr/>
    </dgm:pt>
    <dgm:pt modelId="{4B47C8F7-C72A-4A01-BD82-BE66183ADED2}" type="pres">
      <dgm:prSet presAssocID="{27379CC1-195F-4DEF-A165-7AA33D1B8E2B}" presName="node" presStyleLbl="node1" presStyleIdx="0" presStyleCnt="4">
        <dgm:presLayoutVars>
          <dgm:bulletEnabled val="1"/>
        </dgm:presLayoutVars>
      </dgm:prSet>
      <dgm:spPr/>
      <dgm:t>
        <a:bodyPr/>
        <a:lstStyle/>
        <a:p>
          <a:endParaRPr lang="zh-CN" altLang="en-US"/>
        </a:p>
      </dgm:t>
    </dgm:pt>
    <dgm:pt modelId="{F60FD46C-E52E-41E7-9E05-81FCF7CAA9BF}" type="pres">
      <dgm:prSet presAssocID="{615B8AD8-82B8-49DA-8761-B24C6D58E030}" presName="spacerL" presStyleCnt="0"/>
      <dgm:spPr/>
    </dgm:pt>
    <dgm:pt modelId="{20CAD9CE-D041-4B4E-AF60-D858230A982A}" type="pres">
      <dgm:prSet presAssocID="{615B8AD8-82B8-49DA-8761-B24C6D58E030}" presName="sibTrans" presStyleLbl="sibTrans2D1" presStyleIdx="0" presStyleCnt="3"/>
      <dgm:spPr>
        <a:prstGeom prst="mathMultiply">
          <a:avLst/>
        </a:prstGeom>
      </dgm:spPr>
      <dgm:t>
        <a:bodyPr/>
        <a:lstStyle/>
        <a:p>
          <a:endParaRPr lang="zh-CN" altLang="en-US"/>
        </a:p>
      </dgm:t>
    </dgm:pt>
    <dgm:pt modelId="{44FC1DBA-A167-4C5D-A1D3-0089063780DE}" type="pres">
      <dgm:prSet presAssocID="{615B8AD8-82B8-49DA-8761-B24C6D58E030}" presName="spacerR" presStyleCnt="0"/>
      <dgm:spPr/>
    </dgm:pt>
    <dgm:pt modelId="{FE3FE646-1AEB-45BE-B6F6-1DEA57A77184}" type="pres">
      <dgm:prSet presAssocID="{DD142EF7-0A78-4A94-917F-14C3BF2CE377}" presName="node" presStyleLbl="node1" presStyleIdx="1" presStyleCnt="4">
        <dgm:presLayoutVars>
          <dgm:bulletEnabled val="1"/>
        </dgm:presLayoutVars>
      </dgm:prSet>
      <dgm:spPr/>
      <dgm:t>
        <a:bodyPr/>
        <a:lstStyle/>
        <a:p>
          <a:endParaRPr lang="zh-CN" altLang="en-US"/>
        </a:p>
      </dgm:t>
    </dgm:pt>
    <dgm:pt modelId="{C334AB7A-6663-4606-9A57-7F52B6193556}" type="pres">
      <dgm:prSet presAssocID="{2907FD64-EC1E-4808-995A-4D01A3ECBE14}" presName="spacerL" presStyleCnt="0"/>
      <dgm:spPr/>
    </dgm:pt>
    <dgm:pt modelId="{BC58C9C4-BC2F-41D6-8603-64DAAD50209F}" type="pres">
      <dgm:prSet presAssocID="{2907FD64-EC1E-4808-995A-4D01A3ECBE14}" presName="sibTrans" presStyleLbl="sibTrans2D1" presStyleIdx="1" presStyleCnt="3"/>
      <dgm:spPr>
        <a:prstGeom prst="mathMultiply">
          <a:avLst/>
        </a:prstGeom>
      </dgm:spPr>
      <dgm:t>
        <a:bodyPr/>
        <a:lstStyle/>
        <a:p>
          <a:endParaRPr lang="zh-CN" altLang="en-US"/>
        </a:p>
      </dgm:t>
    </dgm:pt>
    <dgm:pt modelId="{B5E97C82-371B-4F2C-B834-E0B4821F1BC6}" type="pres">
      <dgm:prSet presAssocID="{2907FD64-EC1E-4808-995A-4D01A3ECBE14}" presName="spacerR" presStyleCnt="0"/>
      <dgm:spPr/>
    </dgm:pt>
    <dgm:pt modelId="{1B0E09AF-6D13-45BD-8990-9D7B44745E6E}" type="pres">
      <dgm:prSet presAssocID="{4AC3E9D1-B31C-4AD6-BE8A-D75B5A15640C}" presName="node" presStyleLbl="node1" presStyleIdx="2" presStyleCnt="4">
        <dgm:presLayoutVars>
          <dgm:bulletEnabled val="1"/>
        </dgm:presLayoutVars>
      </dgm:prSet>
      <dgm:spPr/>
      <dgm:t>
        <a:bodyPr/>
        <a:lstStyle/>
        <a:p>
          <a:endParaRPr lang="zh-CN" altLang="en-US"/>
        </a:p>
      </dgm:t>
    </dgm:pt>
    <dgm:pt modelId="{308EE792-9B36-4771-8FE3-7FFA9FD104AA}" type="pres">
      <dgm:prSet presAssocID="{EB8B575B-967D-4331-9141-86BCD95DDFBF}" presName="spacerL" presStyleCnt="0"/>
      <dgm:spPr/>
    </dgm:pt>
    <dgm:pt modelId="{ABEDCA48-113C-4C19-AE5C-51783ED06304}" type="pres">
      <dgm:prSet presAssocID="{EB8B575B-967D-4331-9141-86BCD95DDFBF}" presName="sibTrans" presStyleLbl="sibTrans2D1" presStyleIdx="2" presStyleCnt="3"/>
      <dgm:spPr/>
      <dgm:t>
        <a:bodyPr/>
        <a:lstStyle/>
        <a:p>
          <a:endParaRPr lang="zh-CN" altLang="en-US"/>
        </a:p>
      </dgm:t>
    </dgm:pt>
    <dgm:pt modelId="{AA4CB544-6F6C-452A-8BD1-3B40AD7A36E1}" type="pres">
      <dgm:prSet presAssocID="{EB8B575B-967D-4331-9141-86BCD95DDFBF}" presName="spacerR" presStyleCnt="0"/>
      <dgm:spPr/>
    </dgm:pt>
    <dgm:pt modelId="{3927A743-28A9-42B6-A9D6-0614F8C5F36E}" type="pres">
      <dgm:prSet presAssocID="{C3560E0C-EFAC-4AFD-A7F9-93BFAD1B9D04}" presName="node" presStyleLbl="node1" presStyleIdx="3" presStyleCnt="4">
        <dgm:presLayoutVars>
          <dgm:bulletEnabled val="1"/>
        </dgm:presLayoutVars>
      </dgm:prSet>
      <dgm:spPr/>
      <dgm:t>
        <a:bodyPr/>
        <a:lstStyle/>
        <a:p>
          <a:endParaRPr lang="zh-CN" altLang="en-US"/>
        </a:p>
      </dgm:t>
    </dgm:pt>
  </dgm:ptLst>
  <dgm:cxnLst>
    <dgm:cxn modelId="{57D2C478-0DEC-44F0-AD28-8D54CF7633D3}" type="presOf" srcId="{4AC3E9D1-B31C-4AD6-BE8A-D75B5A15640C}" destId="{1B0E09AF-6D13-45BD-8990-9D7B44745E6E}" srcOrd="0" destOrd="0" presId="urn:microsoft.com/office/officeart/2005/8/layout/equation1"/>
    <dgm:cxn modelId="{F8A03750-17D0-4DC4-8059-0484E60C012B}" type="presOf" srcId="{615B8AD8-82B8-49DA-8761-B24C6D58E030}" destId="{20CAD9CE-D041-4B4E-AF60-D858230A982A}" srcOrd="0" destOrd="0" presId="urn:microsoft.com/office/officeart/2005/8/layout/equation1"/>
    <dgm:cxn modelId="{76CEA414-9F2A-4F52-AC61-53C9A600F3FA}" srcId="{7211E04F-6724-4819-97C6-0000AFFB68E4}" destId="{4AC3E9D1-B31C-4AD6-BE8A-D75B5A15640C}" srcOrd="2" destOrd="0" parTransId="{54642FD8-D94E-4D69-973E-F01E4C621D87}" sibTransId="{EB8B575B-967D-4331-9141-86BCD95DDFBF}"/>
    <dgm:cxn modelId="{D4C8E7D3-CF1E-4837-AE38-AF6B653B4386}" srcId="{7211E04F-6724-4819-97C6-0000AFFB68E4}" destId="{C3560E0C-EFAC-4AFD-A7F9-93BFAD1B9D04}" srcOrd="3" destOrd="0" parTransId="{2D81BE06-EFEE-43F7-A133-44BA6027FA68}" sibTransId="{AEED481A-BCDA-4214-920E-2DA070F9E4A4}"/>
    <dgm:cxn modelId="{CF799B22-3006-49B7-904C-8E509F42BE54}" type="presOf" srcId="{2907FD64-EC1E-4808-995A-4D01A3ECBE14}" destId="{BC58C9C4-BC2F-41D6-8603-64DAAD50209F}" srcOrd="0" destOrd="0" presId="urn:microsoft.com/office/officeart/2005/8/layout/equation1"/>
    <dgm:cxn modelId="{F7034135-A9D5-432D-95EF-89861F50AF45}" srcId="{7211E04F-6724-4819-97C6-0000AFFB68E4}" destId="{27379CC1-195F-4DEF-A165-7AA33D1B8E2B}" srcOrd="0" destOrd="0" parTransId="{0E98E516-55E6-4095-A269-F99B7041201B}" sibTransId="{615B8AD8-82B8-49DA-8761-B24C6D58E030}"/>
    <dgm:cxn modelId="{D2509861-E6CA-40F0-B711-D00977EF7CAB}" type="presOf" srcId="{DD142EF7-0A78-4A94-917F-14C3BF2CE377}" destId="{FE3FE646-1AEB-45BE-B6F6-1DEA57A77184}" srcOrd="0" destOrd="0" presId="urn:microsoft.com/office/officeart/2005/8/layout/equation1"/>
    <dgm:cxn modelId="{06001549-7D97-44FE-A1D6-39CB2AA3AF24}" type="presOf" srcId="{C3560E0C-EFAC-4AFD-A7F9-93BFAD1B9D04}" destId="{3927A743-28A9-42B6-A9D6-0614F8C5F36E}" srcOrd="0" destOrd="0" presId="urn:microsoft.com/office/officeart/2005/8/layout/equation1"/>
    <dgm:cxn modelId="{1F81CF2C-97CE-4E59-942E-0A3116306EE3}" type="presOf" srcId="{7211E04F-6724-4819-97C6-0000AFFB68E4}" destId="{DCD65696-2AC0-4450-957E-F72425658D9D}" srcOrd="0" destOrd="0" presId="urn:microsoft.com/office/officeart/2005/8/layout/equation1"/>
    <dgm:cxn modelId="{6F6C7E5F-4A4D-434E-AB56-C65500AD5B36}" type="presOf" srcId="{EB8B575B-967D-4331-9141-86BCD95DDFBF}" destId="{ABEDCA48-113C-4C19-AE5C-51783ED06304}" srcOrd="0" destOrd="0" presId="urn:microsoft.com/office/officeart/2005/8/layout/equation1"/>
    <dgm:cxn modelId="{220C0EF2-A953-40CE-9482-6D2C10D24457}" type="presOf" srcId="{27379CC1-195F-4DEF-A165-7AA33D1B8E2B}" destId="{4B47C8F7-C72A-4A01-BD82-BE66183ADED2}" srcOrd="0" destOrd="0" presId="urn:microsoft.com/office/officeart/2005/8/layout/equation1"/>
    <dgm:cxn modelId="{314A1123-FCFB-4D4C-9147-45F14F28BE5D}" srcId="{7211E04F-6724-4819-97C6-0000AFFB68E4}" destId="{DD142EF7-0A78-4A94-917F-14C3BF2CE377}" srcOrd="1" destOrd="0" parTransId="{A35F3267-8AD5-4117-B49B-7A74370A255C}" sibTransId="{2907FD64-EC1E-4808-995A-4D01A3ECBE14}"/>
    <dgm:cxn modelId="{659A3DB9-055E-4CB5-A0F0-611C7A8535D8}" type="presParOf" srcId="{DCD65696-2AC0-4450-957E-F72425658D9D}" destId="{4B47C8F7-C72A-4A01-BD82-BE66183ADED2}" srcOrd="0" destOrd="0" presId="urn:microsoft.com/office/officeart/2005/8/layout/equation1"/>
    <dgm:cxn modelId="{246C4599-6555-427A-AF8B-502CDCC96149}" type="presParOf" srcId="{DCD65696-2AC0-4450-957E-F72425658D9D}" destId="{F60FD46C-E52E-41E7-9E05-81FCF7CAA9BF}" srcOrd="1" destOrd="0" presId="urn:microsoft.com/office/officeart/2005/8/layout/equation1"/>
    <dgm:cxn modelId="{BF961E0D-4086-4C5C-8648-F2B4A2989BA8}" type="presParOf" srcId="{DCD65696-2AC0-4450-957E-F72425658D9D}" destId="{20CAD9CE-D041-4B4E-AF60-D858230A982A}" srcOrd="2" destOrd="0" presId="urn:microsoft.com/office/officeart/2005/8/layout/equation1"/>
    <dgm:cxn modelId="{31A6AB27-4E53-4A40-B695-F92823920D08}" type="presParOf" srcId="{DCD65696-2AC0-4450-957E-F72425658D9D}" destId="{44FC1DBA-A167-4C5D-A1D3-0089063780DE}" srcOrd="3" destOrd="0" presId="urn:microsoft.com/office/officeart/2005/8/layout/equation1"/>
    <dgm:cxn modelId="{0CCA128F-66B3-49CE-9DE5-6751A9BB3223}" type="presParOf" srcId="{DCD65696-2AC0-4450-957E-F72425658D9D}" destId="{FE3FE646-1AEB-45BE-B6F6-1DEA57A77184}" srcOrd="4" destOrd="0" presId="urn:microsoft.com/office/officeart/2005/8/layout/equation1"/>
    <dgm:cxn modelId="{958C22B1-F8D4-47CE-875E-5850A18EEC20}" type="presParOf" srcId="{DCD65696-2AC0-4450-957E-F72425658D9D}" destId="{C334AB7A-6663-4606-9A57-7F52B6193556}" srcOrd="5" destOrd="0" presId="urn:microsoft.com/office/officeart/2005/8/layout/equation1"/>
    <dgm:cxn modelId="{EA92BD09-774A-4E96-B4C3-4694AB7997B4}" type="presParOf" srcId="{DCD65696-2AC0-4450-957E-F72425658D9D}" destId="{BC58C9C4-BC2F-41D6-8603-64DAAD50209F}" srcOrd="6" destOrd="0" presId="urn:microsoft.com/office/officeart/2005/8/layout/equation1"/>
    <dgm:cxn modelId="{E32FE6DD-0EBD-436B-BEAE-F7D1645BB361}" type="presParOf" srcId="{DCD65696-2AC0-4450-957E-F72425658D9D}" destId="{B5E97C82-371B-4F2C-B834-E0B4821F1BC6}" srcOrd="7" destOrd="0" presId="urn:microsoft.com/office/officeart/2005/8/layout/equation1"/>
    <dgm:cxn modelId="{C961C515-453F-462C-B6F6-59A214449CC0}" type="presParOf" srcId="{DCD65696-2AC0-4450-957E-F72425658D9D}" destId="{1B0E09AF-6D13-45BD-8990-9D7B44745E6E}" srcOrd="8" destOrd="0" presId="urn:microsoft.com/office/officeart/2005/8/layout/equation1"/>
    <dgm:cxn modelId="{DFD11034-ABE4-423F-B918-B8B958FB192D}" type="presParOf" srcId="{DCD65696-2AC0-4450-957E-F72425658D9D}" destId="{308EE792-9B36-4771-8FE3-7FFA9FD104AA}" srcOrd="9" destOrd="0" presId="urn:microsoft.com/office/officeart/2005/8/layout/equation1"/>
    <dgm:cxn modelId="{31F741A9-0A3C-4E58-B57D-FDDDACF52129}" type="presParOf" srcId="{DCD65696-2AC0-4450-957E-F72425658D9D}" destId="{ABEDCA48-113C-4C19-AE5C-51783ED06304}" srcOrd="10" destOrd="0" presId="urn:microsoft.com/office/officeart/2005/8/layout/equation1"/>
    <dgm:cxn modelId="{83DBA319-8516-49F9-980C-E3144773F98F}" type="presParOf" srcId="{DCD65696-2AC0-4450-957E-F72425658D9D}" destId="{AA4CB544-6F6C-452A-8BD1-3B40AD7A36E1}" srcOrd="11" destOrd="0" presId="urn:microsoft.com/office/officeart/2005/8/layout/equation1"/>
    <dgm:cxn modelId="{744C0EA2-6427-48E4-83F8-BBF14A7AAF1E}" type="presParOf" srcId="{DCD65696-2AC0-4450-957E-F72425658D9D}" destId="{3927A743-28A9-42B6-A9D6-0614F8C5F36E}"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7C8F7-C72A-4A01-BD82-BE66183ADED2}">
      <dsp:nvSpPr>
        <dsp:cNvPr id="0" name=""/>
        <dsp:cNvSpPr/>
      </dsp:nvSpPr>
      <dsp:spPr>
        <a:xfrm>
          <a:off x="8818227" y="1331621"/>
          <a:ext cx="1685827" cy="16858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zh-CN" altLang="en-US" sz="4200" kern="1200" dirty="0"/>
            <a:t>算力</a:t>
          </a:r>
        </a:p>
      </dsp:txBody>
      <dsp:txXfrm>
        <a:off x="9065111" y="1578505"/>
        <a:ext cx="1192059" cy="1192059"/>
      </dsp:txXfrm>
    </dsp:sp>
    <dsp:sp modelId="{20CAD9CE-D041-4B4E-AF60-D858230A982A}">
      <dsp:nvSpPr>
        <dsp:cNvPr id="0" name=""/>
        <dsp:cNvSpPr/>
      </dsp:nvSpPr>
      <dsp:spPr>
        <a:xfrm>
          <a:off x="7703557" y="1685645"/>
          <a:ext cx="977780" cy="977780"/>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zh-CN" altLang="en-US" sz="3300" kern="1200"/>
        </a:p>
      </dsp:txBody>
      <dsp:txXfrm>
        <a:off x="7857087" y="1839175"/>
        <a:ext cx="670720" cy="670720"/>
      </dsp:txXfrm>
    </dsp:sp>
    <dsp:sp modelId="{FE3FE646-1AEB-45BE-B6F6-1DEA57A77184}">
      <dsp:nvSpPr>
        <dsp:cNvPr id="0" name=""/>
        <dsp:cNvSpPr/>
      </dsp:nvSpPr>
      <dsp:spPr>
        <a:xfrm>
          <a:off x="5880840" y="1331621"/>
          <a:ext cx="1685827" cy="16858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zh-CN" altLang="en-US" sz="4200" kern="1200" dirty="0"/>
            <a:t>算法</a:t>
          </a:r>
        </a:p>
      </dsp:txBody>
      <dsp:txXfrm>
        <a:off x="6127724" y="1578505"/>
        <a:ext cx="1192059" cy="1192059"/>
      </dsp:txXfrm>
    </dsp:sp>
    <dsp:sp modelId="{BC58C9C4-BC2F-41D6-8603-64DAAD50209F}">
      <dsp:nvSpPr>
        <dsp:cNvPr id="0" name=""/>
        <dsp:cNvSpPr/>
      </dsp:nvSpPr>
      <dsp:spPr>
        <a:xfrm>
          <a:off x="4766171" y="1685645"/>
          <a:ext cx="977780" cy="977780"/>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zh-CN" altLang="en-US" sz="3300" kern="1200"/>
        </a:p>
      </dsp:txBody>
      <dsp:txXfrm>
        <a:off x="4919701" y="1839175"/>
        <a:ext cx="670720" cy="670720"/>
      </dsp:txXfrm>
    </dsp:sp>
    <dsp:sp modelId="{1B0E09AF-6D13-45BD-8990-9D7B44745E6E}">
      <dsp:nvSpPr>
        <dsp:cNvPr id="0" name=""/>
        <dsp:cNvSpPr/>
      </dsp:nvSpPr>
      <dsp:spPr>
        <a:xfrm>
          <a:off x="2943454" y="1331621"/>
          <a:ext cx="1685827" cy="16858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zh-CN" altLang="en-US" sz="4200" kern="1200" dirty="0"/>
            <a:t>数据</a:t>
          </a:r>
        </a:p>
      </dsp:txBody>
      <dsp:txXfrm>
        <a:off x="3190338" y="1578505"/>
        <a:ext cx="1192059" cy="1192059"/>
      </dsp:txXfrm>
    </dsp:sp>
    <dsp:sp modelId="{ABEDCA48-113C-4C19-AE5C-51783ED06304}">
      <dsp:nvSpPr>
        <dsp:cNvPr id="0" name=""/>
        <dsp:cNvSpPr/>
      </dsp:nvSpPr>
      <dsp:spPr>
        <a:xfrm>
          <a:off x="1828785" y="1685645"/>
          <a:ext cx="977780" cy="977780"/>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zh-CN" altLang="en-US" sz="3300" kern="1200"/>
        </a:p>
      </dsp:txBody>
      <dsp:txXfrm>
        <a:off x="1958390" y="1887068"/>
        <a:ext cx="718570" cy="574934"/>
      </dsp:txXfrm>
    </dsp:sp>
    <dsp:sp modelId="{3927A743-28A9-42B6-A9D6-0614F8C5F36E}">
      <dsp:nvSpPr>
        <dsp:cNvPr id="0" name=""/>
        <dsp:cNvSpPr/>
      </dsp:nvSpPr>
      <dsp:spPr>
        <a:xfrm>
          <a:off x="6067" y="1331621"/>
          <a:ext cx="1685827" cy="16858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n-US" altLang="zh-CN" sz="4200" kern="1200" dirty="0"/>
            <a:t>AI</a:t>
          </a:r>
          <a:endParaRPr lang="zh-CN" altLang="en-US" sz="4200" kern="1200" dirty="0"/>
        </a:p>
      </dsp:txBody>
      <dsp:txXfrm>
        <a:off x="252951" y="1578505"/>
        <a:ext cx="1192059" cy="1192059"/>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73AD4E-7047-4202-BB23-17F5FFDABE97}" type="datetimeFigureOut">
              <a:rPr lang="zh-CN" altLang="en-US" smtClean="0"/>
              <a:t>2020/7/29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BDD73B-C98D-478A-8B3C-787A4C58524A}" type="slidenum">
              <a:rPr lang="zh-CN" altLang="en-US" smtClean="0"/>
              <a:t>‹#›</a:t>
            </a:fld>
            <a:endParaRPr lang="zh-CN" altLang="en-US"/>
          </a:p>
        </p:txBody>
      </p:sp>
    </p:spTree>
    <p:extLst>
      <p:ext uri="{BB962C8B-B14F-4D97-AF65-F5344CB8AC3E}">
        <p14:creationId xmlns:p14="http://schemas.microsoft.com/office/powerpoint/2010/main" val="628893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p:cNvSpPr>
          <p:nvPr>
            <p:ph type="sldImg"/>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2"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pPr lvl="0"/>
            <a:r>
              <a:rPr lang="zh-CN" altLang="zh-CN" noProof="0">
                <a:sym typeface="Lucida Grande" panose="020B0600040502020204" charset="0"/>
              </a:rPr>
              <a:t>Click to edit Master text styles</a:t>
            </a:r>
          </a:p>
          <a:p>
            <a:pPr lvl="1"/>
            <a:r>
              <a:rPr lang="zh-CN" altLang="zh-CN" noProof="0">
                <a:sym typeface="Lucida Grande" panose="020B0600040502020204" charset="0"/>
              </a:rPr>
              <a:t>Second level</a:t>
            </a:r>
          </a:p>
          <a:p>
            <a:pPr lvl="2"/>
            <a:r>
              <a:rPr lang="zh-CN" altLang="zh-CN" noProof="0">
                <a:sym typeface="Lucida Grande" panose="020B0600040502020204" charset="0"/>
              </a:rPr>
              <a:t>Third level</a:t>
            </a:r>
          </a:p>
          <a:p>
            <a:pPr lvl="3"/>
            <a:r>
              <a:rPr lang="zh-CN" altLang="zh-CN" noProof="0">
                <a:sym typeface="Lucida Grande" panose="020B0600040502020204" charset="0"/>
              </a:rPr>
              <a:t>Fourth level</a:t>
            </a:r>
          </a:p>
          <a:p>
            <a:pPr lvl="4"/>
            <a:r>
              <a:rPr lang="zh-CN" altLang="zh-CN" noProof="0">
                <a:sym typeface="Lucida Grande" panose="020B0600040502020204" charset="0"/>
              </a:rPr>
              <a:t>Fifth level</a:t>
            </a:r>
          </a:p>
        </p:txBody>
      </p:sp>
    </p:spTree>
    <p:extLst>
      <p:ext uri="{BB962C8B-B14F-4D97-AF65-F5344CB8AC3E}">
        <p14:creationId xmlns:p14="http://schemas.microsoft.com/office/powerpoint/2010/main" val="1413162282"/>
      </p:ext>
    </p:extLst>
  </p:cSld>
  <p:clrMap bg1="lt1" tx1="dk1" bg2="lt2" tx2="dk2" accent1="accent1" accent2="accent2" accent3="accent3" accent4="accent4" accent5="accent5" accent6="accent6" hlink="hlink" folHlink="folHlink"/>
  <p:notesStyle>
    <a:lvl1pPr algn="l" defTabSz="228656" rtl="0" eaLnBrk="0" fontAlgn="base" hangingPunct="0">
      <a:spcBef>
        <a:spcPct val="0"/>
      </a:spcBef>
      <a:spcAft>
        <a:spcPct val="0"/>
      </a:spcAft>
      <a:defRPr sz="1100" kern="1200">
        <a:solidFill>
          <a:srgbClr val="000000"/>
        </a:solidFill>
        <a:latin typeface="Lucida Grande" panose="020B0600040502020204" charset="0"/>
        <a:ea typeface="Lucida Grande" panose="020B0600040502020204" charset="0"/>
        <a:cs typeface="Lucida Grande" panose="020B0600040502020204" charset="0"/>
        <a:sym typeface="Lucida Grande" panose="020B0600040502020204" charset="0"/>
      </a:defRPr>
    </a:lvl1pPr>
    <a:lvl2pPr indent="114328" algn="l" defTabSz="228656" rtl="0" eaLnBrk="0" fontAlgn="base" hangingPunct="0">
      <a:spcBef>
        <a:spcPct val="0"/>
      </a:spcBef>
      <a:spcAft>
        <a:spcPct val="0"/>
      </a:spcAft>
      <a:defRPr sz="1100" kern="1200">
        <a:solidFill>
          <a:srgbClr val="000000"/>
        </a:solidFill>
        <a:latin typeface="Lucida Grande" panose="020B0600040502020204" charset="0"/>
        <a:ea typeface="Lucida Grande" panose="020B0600040502020204" charset="0"/>
        <a:cs typeface="Lucida Grande" panose="020B0600040502020204" charset="0"/>
        <a:sym typeface="Lucida Grande" panose="020B0600040502020204" charset="0"/>
      </a:defRPr>
    </a:lvl2pPr>
    <a:lvl3pPr indent="228656" algn="l" defTabSz="228656" rtl="0" eaLnBrk="0" fontAlgn="base" hangingPunct="0">
      <a:spcBef>
        <a:spcPct val="0"/>
      </a:spcBef>
      <a:spcAft>
        <a:spcPct val="0"/>
      </a:spcAft>
      <a:defRPr sz="1100" kern="1200">
        <a:solidFill>
          <a:srgbClr val="000000"/>
        </a:solidFill>
        <a:latin typeface="Lucida Grande" panose="020B0600040502020204" charset="0"/>
        <a:ea typeface="Lucida Grande" panose="020B0600040502020204" charset="0"/>
        <a:cs typeface="Lucida Grande" panose="020B0600040502020204" charset="0"/>
        <a:sym typeface="Lucida Grande" panose="020B0600040502020204" charset="0"/>
      </a:defRPr>
    </a:lvl3pPr>
    <a:lvl4pPr indent="342983" algn="l" defTabSz="228656" rtl="0" eaLnBrk="0" fontAlgn="base" hangingPunct="0">
      <a:spcBef>
        <a:spcPct val="0"/>
      </a:spcBef>
      <a:spcAft>
        <a:spcPct val="0"/>
      </a:spcAft>
      <a:defRPr sz="1100" kern="1200">
        <a:solidFill>
          <a:srgbClr val="000000"/>
        </a:solidFill>
        <a:latin typeface="Lucida Grande" panose="020B0600040502020204" charset="0"/>
        <a:ea typeface="Lucida Grande" panose="020B0600040502020204" charset="0"/>
        <a:cs typeface="Lucida Grande" panose="020B0600040502020204" charset="0"/>
        <a:sym typeface="Lucida Grande" panose="020B0600040502020204" charset="0"/>
      </a:defRPr>
    </a:lvl4pPr>
    <a:lvl5pPr indent="457310" algn="l" defTabSz="228656" rtl="0" eaLnBrk="0" fontAlgn="base" hangingPunct="0">
      <a:spcBef>
        <a:spcPct val="0"/>
      </a:spcBef>
      <a:spcAft>
        <a:spcPct val="0"/>
      </a:spcAft>
      <a:defRPr sz="1100" kern="1200">
        <a:solidFill>
          <a:srgbClr val="000000"/>
        </a:solidFill>
        <a:latin typeface="Lucida Grande" panose="020B0600040502020204" charset="0"/>
        <a:ea typeface="Lucida Grande" panose="020B0600040502020204" charset="0"/>
        <a:cs typeface="Lucida Grande" panose="020B0600040502020204" charset="0"/>
        <a:sym typeface="Lucida Grande" panose="020B0600040502020204" charset="0"/>
      </a:defRPr>
    </a:lvl5pPr>
    <a:lvl6pPr marL="1143277" algn="l" defTabSz="457310" rtl="0" eaLnBrk="1" latinLnBrk="0" hangingPunct="1">
      <a:defRPr sz="600" kern="1200">
        <a:solidFill>
          <a:schemeClr val="tx1"/>
        </a:solidFill>
        <a:latin typeface="+mn-lt"/>
        <a:ea typeface="+mn-ea"/>
        <a:cs typeface="+mn-cs"/>
      </a:defRPr>
    </a:lvl6pPr>
    <a:lvl7pPr marL="1371931" algn="l" defTabSz="457310" rtl="0" eaLnBrk="1" latinLnBrk="0" hangingPunct="1">
      <a:defRPr sz="600" kern="1200">
        <a:solidFill>
          <a:schemeClr val="tx1"/>
        </a:solidFill>
        <a:latin typeface="+mn-lt"/>
        <a:ea typeface="+mn-ea"/>
        <a:cs typeface="+mn-cs"/>
      </a:defRPr>
    </a:lvl7pPr>
    <a:lvl8pPr marL="1600587" algn="l" defTabSz="457310" rtl="0" eaLnBrk="1" latinLnBrk="0" hangingPunct="1">
      <a:defRPr sz="600" kern="1200">
        <a:solidFill>
          <a:schemeClr val="tx1"/>
        </a:solidFill>
        <a:latin typeface="+mn-lt"/>
        <a:ea typeface="+mn-ea"/>
        <a:cs typeface="+mn-cs"/>
      </a:defRPr>
    </a:lvl8pPr>
    <a:lvl9pPr marL="1829242" algn="l" defTabSz="45731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74609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162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3857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16367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344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25684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8521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883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0305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873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ctrTitle" hasCustomPrompt="1"/>
          </p:nvPr>
        </p:nvSpPr>
        <p:spPr>
          <a:xfrm>
            <a:off x="566636" y="224644"/>
            <a:ext cx="9599936" cy="612068"/>
          </a:xfrm>
          <a:prstGeom prst="rect">
            <a:avLst/>
          </a:prstGeom>
        </p:spPr>
        <p:txBody>
          <a:bodyPr anchor="ctr"/>
          <a:lstStyle>
            <a:lvl1pPr algn="l">
              <a:defRPr sz="24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单击此处编辑标题样式</a:t>
            </a:r>
          </a:p>
        </p:txBody>
      </p:sp>
      <p:sp>
        <p:nvSpPr>
          <p:cNvPr id="7" name="灯片编号占位符 4">
            <a:extLst>
              <a:ext uri="{FF2B5EF4-FFF2-40B4-BE49-F238E27FC236}">
                <a16:creationId xmlns:a16="http://schemas.microsoft.com/office/drawing/2014/main" id="{08C03562-2937-49AF-AE74-6FB07853DB7F}"/>
              </a:ext>
            </a:extLst>
          </p:cNvPr>
          <p:cNvSpPr>
            <a:spLocks noGrp="1"/>
          </p:cNvSpPr>
          <p:nvPr>
            <p:ph type="sldNum" sz="quarter" idx="4"/>
          </p:nvPr>
        </p:nvSpPr>
        <p:spPr>
          <a:xfrm>
            <a:off x="9054259" y="6331638"/>
            <a:ext cx="2743836" cy="365125"/>
          </a:xfrm>
          <a:prstGeom prst="rect">
            <a:avLst/>
          </a:prstGeom>
        </p:spPr>
        <p:txBody>
          <a:bodyPr vert="horz" lIns="91440" tIns="45720" rIns="91440" bIns="45720" rtlCol="0" anchor="ctr"/>
          <a:lstStyle>
            <a:lvl1pPr algn="r">
              <a:defRPr sz="1000" b="1">
                <a:solidFill>
                  <a:schemeClr val="bg1"/>
                </a:solidFill>
              </a:defRPr>
            </a:lvl1pPr>
          </a:lstStyle>
          <a:p>
            <a:fld id="{C9F15A44-447D-4803-933A-4BA28FDA3B44}" type="slidenum">
              <a:rPr lang="zh-CN" altLang="en-US" smtClean="0"/>
              <a:pPr/>
              <a:t>‹#›</a:t>
            </a:fld>
            <a:endParaRPr lang="zh-CN" altLang="en-US"/>
          </a:p>
        </p:txBody>
      </p:sp>
    </p:spTree>
    <p:extLst>
      <p:ext uri="{BB962C8B-B14F-4D97-AF65-F5344CB8AC3E}">
        <p14:creationId xmlns:p14="http://schemas.microsoft.com/office/powerpoint/2010/main" val="114244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73832791"/>
      </p:ext>
    </p:extLst>
  </p:cSld>
  <p:clrMapOvr>
    <a:masterClrMapping/>
  </p:clrMapOvr>
  <p:extLst mod="1">
    <p:ext uri="{DCECCB84-F9BA-43D5-87BE-67443E8EF086}">
      <p15:sldGuideLst xmlns:p15="http://schemas.microsoft.com/office/powerpoint/2012/main">
        <p15:guide id="1" orient="horz" pos="3975">
          <p15:clr>
            <a:srgbClr val="FBAE40"/>
          </p15:clr>
        </p15:guide>
        <p15:guide id="2" pos="742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a:xfrm>
            <a:off x="9054259" y="6331638"/>
            <a:ext cx="2743836" cy="365125"/>
          </a:xfrm>
          <a:prstGeom prst="rect">
            <a:avLst/>
          </a:prstGeom>
        </p:spPr>
        <p:txBody>
          <a:bodyPr/>
          <a:lstStyle/>
          <a:p>
            <a:fld id="{C9F15A44-447D-4803-933A-4BA28FDA3B44}" type="slidenum">
              <a:rPr lang="zh-CN" altLang="en-US" smtClean="0"/>
              <a:pPr/>
              <a:t>‹#›</a:t>
            </a:fld>
            <a:endParaRPr lang="zh-CN" altLang="en-US"/>
          </a:p>
        </p:txBody>
      </p:sp>
      <p:sp>
        <p:nvSpPr>
          <p:cNvPr id="4" name="矩形 3"/>
          <p:cNvSpPr/>
          <p:nvPr userDrawn="1"/>
        </p:nvSpPr>
        <p:spPr>
          <a:xfrm>
            <a:off x="0" y="0"/>
            <a:ext cx="12192000" cy="6858000"/>
          </a:xfrm>
          <a:prstGeom prst="rect">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622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3" name="灯片编号占位符 4">
            <a:extLst>
              <a:ext uri="{FF2B5EF4-FFF2-40B4-BE49-F238E27FC236}">
                <a16:creationId xmlns:a16="http://schemas.microsoft.com/office/drawing/2014/main" id="{6EFBD061-9D23-4E0C-9E7B-25919D7C8E5A}"/>
              </a:ext>
            </a:extLst>
          </p:cNvPr>
          <p:cNvSpPr>
            <a:spLocks noGrp="1"/>
          </p:cNvSpPr>
          <p:nvPr>
            <p:ph type="sldNum" sz="quarter" idx="4"/>
          </p:nvPr>
        </p:nvSpPr>
        <p:spPr>
          <a:xfrm>
            <a:off x="9054259" y="6331638"/>
            <a:ext cx="2743836" cy="365125"/>
          </a:xfrm>
          <a:prstGeom prst="rect">
            <a:avLst/>
          </a:prstGeom>
        </p:spPr>
        <p:txBody>
          <a:bodyPr vert="horz" lIns="91440" tIns="45720" rIns="91440" bIns="45720" rtlCol="0" anchor="ctr"/>
          <a:lstStyle>
            <a:lvl1pPr algn="r">
              <a:defRPr sz="1000" b="1">
                <a:solidFill>
                  <a:schemeClr val="tx1">
                    <a:tint val="75000"/>
                  </a:schemeClr>
                </a:solidFill>
              </a:defRPr>
            </a:lvl1pPr>
          </a:lstStyle>
          <a:p>
            <a:fld id="{C9F15A44-447D-4803-933A-4BA28FDA3B44}" type="slidenum">
              <a:rPr lang="zh-CN" altLang="en-US" smtClean="0"/>
              <a:pPr/>
              <a:t>‹#›</a:t>
            </a:fld>
            <a:endParaRPr lang="zh-CN" altLang="en-US"/>
          </a:p>
        </p:txBody>
      </p:sp>
    </p:spTree>
    <p:extLst>
      <p:ext uri="{BB962C8B-B14F-4D97-AF65-F5344CB8AC3E}">
        <p14:creationId xmlns:p14="http://schemas.microsoft.com/office/powerpoint/2010/main" val="1078397555"/>
      </p:ext>
    </p:extLst>
  </p:cSld>
  <p:clrMapOvr>
    <a:masterClrMapping/>
  </p:clrMapOvr>
  <p:extLst mod="1">
    <p:ext uri="{DCECCB84-F9BA-43D5-87BE-67443E8EF086}">
      <p15:sldGuideLst xmlns:p15="http://schemas.microsoft.com/office/powerpoint/2012/main">
        <p15:guide id="1" orient="horz" pos="3975">
          <p15:clr>
            <a:srgbClr val="FBAE40"/>
          </p15:clr>
        </p15:guide>
        <p15:guide id="2" pos="742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1"/>
          <p:cNvSpPr>
            <a:spLocks noGrp="1"/>
          </p:cNvSpPr>
          <p:nvPr>
            <p:ph type="sldNum" sz="quarter" idx="10"/>
          </p:nvPr>
        </p:nvSpPr>
        <p:spPr>
          <a:xfrm>
            <a:off x="10907043" y="333375"/>
            <a:ext cx="351815" cy="365125"/>
          </a:xfrm>
          <a:prstGeom prst="rect">
            <a:avLst/>
          </a:prstGeom>
        </p:spPr>
        <p:txBody>
          <a:bodyPr/>
          <a:lstStyle>
            <a:lvl1pPr>
              <a:defRPr/>
            </a:lvl1pPr>
          </a:lstStyle>
          <a:p>
            <a:pPr>
              <a:defRPr/>
            </a:pPr>
            <a:fld id="{4AD23904-B0BE-6049-8EF1-2F4A30E424D2}" type="slidenum">
              <a:rPr lang="zh-CN" altLang="zh-CN"/>
              <a:t>‹#›</a:t>
            </a:fld>
            <a:endParaRPr lang="zh-CN" altLang="zh-CN"/>
          </a:p>
        </p:txBody>
      </p:sp>
      <p:sp>
        <p:nvSpPr>
          <p:cNvPr id="7" name="标题 1"/>
          <p:cNvSpPr>
            <a:spLocks noGrp="1"/>
          </p:cNvSpPr>
          <p:nvPr>
            <p:ph type="title" hasCustomPrompt="1"/>
          </p:nvPr>
        </p:nvSpPr>
        <p:spPr>
          <a:xfrm>
            <a:off x="566636" y="325475"/>
            <a:ext cx="9563914" cy="395325"/>
          </a:xfrm>
          <a:prstGeom prst="rect">
            <a:avLst/>
          </a:prstGeom>
        </p:spPr>
        <p:txBody>
          <a:bodyPr anchor="t"/>
          <a:lstStyle>
            <a:lvl1pPr>
              <a:defRPr sz="2700" b="1">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a:t>
            </a:r>
            <a:r>
              <a:rPr kumimoji="1" lang="zh-CN" altLang="en-US" dirty="0" smtClean="0"/>
              <a:t>编辑标题</a:t>
            </a:r>
            <a:r>
              <a:rPr kumimoji="1" lang="zh-CN" altLang="en-US" dirty="0"/>
              <a:t>样式</a:t>
            </a:r>
          </a:p>
        </p:txBody>
      </p:sp>
    </p:spTree>
    <p:extLst>
      <p:ext uri="{BB962C8B-B14F-4D97-AF65-F5344CB8AC3E}">
        <p14:creationId xmlns:p14="http://schemas.microsoft.com/office/powerpoint/2010/main" val="13401945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87552" y="1709738"/>
            <a:ext cx="11410542" cy="4633913"/>
          </a:xfrm>
          <a:prstGeom prst="rect">
            <a:avLst/>
          </a:prstGeom>
        </p:spPr>
        <p:txBody>
          <a:bodyPr anchor="t"/>
          <a:lstStyle>
            <a:lvl1pPr algn="ctr">
              <a:defRPr sz="575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a:t>
            </a:r>
            <a:r>
              <a:rPr lang="zh-CN" altLang="en-US" dirty="0" smtClean="0"/>
              <a:t>编辑文本样式</a:t>
            </a:r>
            <a:endParaRPr lang="zh-CN" altLang="en-US" dirty="0"/>
          </a:p>
        </p:txBody>
      </p:sp>
      <p:sp>
        <p:nvSpPr>
          <p:cNvPr id="4" name="Rectangle 1"/>
          <p:cNvSpPr>
            <a:spLocks noGrp="1"/>
          </p:cNvSpPr>
          <p:nvPr>
            <p:ph type="sldNum" sz="quarter" idx="10"/>
          </p:nvPr>
        </p:nvSpPr>
        <p:spPr>
          <a:xfrm>
            <a:off x="10907043" y="333375"/>
            <a:ext cx="351815" cy="365125"/>
          </a:xfrm>
          <a:prstGeom prst="rect">
            <a:avLst/>
          </a:prstGeom>
        </p:spPr>
        <p:txBody>
          <a:bodyPr/>
          <a:lstStyle>
            <a:lvl1pPr>
              <a:defRPr/>
            </a:lvl1pPr>
          </a:lstStyle>
          <a:p>
            <a:pPr>
              <a:defRPr/>
            </a:pPr>
            <a:fld id="{FCC58C2B-3464-D54C-88B4-2EAEF1207574}" type="slidenum">
              <a:rPr lang="zh-CN" altLang="zh-CN"/>
              <a:t>‹#›</a:t>
            </a:fld>
            <a:endParaRPr lang="zh-CN" altLang="zh-CN"/>
          </a:p>
        </p:txBody>
      </p:sp>
      <p:sp>
        <p:nvSpPr>
          <p:cNvPr id="7" name="文本占位符 6"/>
          <p:cNvSpPr>
            <a:spLocks noGrp="1"/>
          </p:cNvSpPr>
          <p:nvPr>
            <p:ph type="body" sz="quarter" idx="11" hasCustomPrompt="1"/>
          </p:nvPr>
        </p:nvSpPr>
        <p:spPr>
          <a:xfrm>
            <a:off x="566636" y="333375"/>
            <a:ext cx="8285174" cy="396044"/>
          </a:xfrm>
          <a:prstGeom prst="rect">
            <a:avLst/>
          </a:prstGeom>
        </p:spPr>
        <p:txBody>
          <a:bodyPr anchor="t"/>
          <a:lstStyle>
            <a:lvl1pPr marL="0" indent="0">
              <a:buFontTx/>
              <a:buNone/>
              <a:defRPr sz="27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单击此处编辑标题样式</a:t>
            </a:r>
          </a:p>
        </p:txBody>
      </p:sp>
    </p:spTree>
    <p:extLst>
      <p:ext uri="{BB962C8B-B14F-4D97-AF65-F5344CB8AC3E}">
        <p14:creationId xmlns:p14="http://schemas.microsoft.com/office/powerpoint/2010/main" val="29253336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387552" y="1085850"/>
            <a:ext cx="11410543" cy="5257800"/>
          </a:xfrm>
          <a:prstGeom prst="rect">
            <a:avLst/>
          </a:prstGeom>
        </p:spPr>
        <p:txBody>
          <a:bodyPr/>
          <a:lstStyle>
            <a:lvl1pPr marL="0" indent="0">
              <a:lnSpc>
                <a:spcPct val="150000"/>
              </a:lnSpc>
              <a:buFont typeface="Wingdings" panose="05000000000000000000" pitchFamily="2" charset="2"/>
              <a:buNone/>
              <a:defRPr sz="2000" b="1">
                <a:solidFill>
                  <a:schemeClr val="bg1"/>
                </a:solidFill>
                <a:latin typeface="微软雅黑" panose="020B0503020204020204" pitchFamily="34" charset="-122"/>
                <a:ea typeface="微软雅黑" panose="020B0503020204020204" pitchFamily="34" charset="-122"/>
              </a:defRPr>
            </a:lvl1pPr>
            <a:lvl2pPr marL="456565" indent="0" algn="l">
              <a:buNone/>
              <a:defRPr sz="2000">
                <a:solidFill>
                  <a:srgbClr val="0E57A2"/>
                </a:solidFill>
                <a:latin typeface="微软雅黑" panose="020B0503020204020204" pitchFamily="34" charset="-122"/>
                <a:ea typeface="微软雅黑" panose="020B0503020204020204" pitchFamily="34" charset="-122"/>
              </a:defRPr>
            </a:lvl2pPr>
            <a:lvl3pPr marL="913765" indent="0" algn="l">
              <a:buNone/>
              <a:defRPr sz="2000">
                <a:solidFill>
                  <a:srgbClr val="0E57A2"/>
                </a:solidFill>
                <a:latin typeface="微软雅黑" panose="020B0503020204020204" pitchFamily="34" charset="-122"/>
                <a:ea typeface="微软雅黑" panose="020B0503020204020204" pitchFamily="34" charset="-122"/>
              </a:defRPr>
            </a:lvl3pPr>
            <a:lvl4pPr marL="1370965" indent="0" algn="l">
              <a:buNone/>
              <a:defRPr sz="2000">
                <a:solidFill>
                  <a:srgbClr val="0E57A2"/>
                </a:solidFill>
                <a:latin typeface="微软雅黑" panose="020B0503020204020204" pitchFamily="34" charset="-122"/>
                <a:ea typeface="微软雅黑" panose="020B0503020204020204" pitchFamily="34" charset="-122"/>
              </a:defRPr>
            </a:lvl4pPr>
            <a:lvl5pPr marL="1828165" indent="0" algn="l">
              <a:buNone/>
              <a:defRPr sz="2000">
                <a:solidFill>
                  <a:srgbClr val="0E57A2"/>
                </a:solidFill>
                <a:latin typeface="微软雅黑" panose="020B0503020204020204" pitchFamily="34" charset="-122"/>
                <a:ea typeface="微软雅黑" panose="020B0503020204020204" pitchFamily="34" charset="-122"/>
              </a:defRPr>
            </a:lvl5pPr>
          </a:lstStyle>
          <a:p>
            <a:pPr lvl="0"/>
            <a:r>
              <a:rPr lang="zh-CN" altLang="en-US" dirty="0" smtClean="0"/>
              <a:t>单击此处编辑文本样式</a:t>
            </a:r>
            <a:endParaRPr lang="en-US" altLang="zh-CN" dirty="0" smtClean="0"/>
          </a:p>
        </p:txBody>
      </p:sp>
      <p:sp>
        <p:nvSpPr>
          <p:cNvPr id="4" name="Rectangle 1"/>
          <p:cNvSpPr>
            <a:spLocks noGrp="1"/>
          </p:cNvSpPr>
          <p:nvPr>
            <p:ph type="sldNum" sz="quarter" idx="10"/>
          </p:nvPr>
        </p:nvSpPr>
        <p:spPr>
          <a:xfrm>
            <a:off x="10907043" y="333375"/>
            <a:ext cx="351815" cy="365125"/>
          </a:xfrm>
          <a:prstGeom prst="rect">
            <a:avLst/>
          </a:prstGeom>
        </p:spPr>
        <p:txBody>
          <a:bodyPr/>
          <a:lstStyle>
            <a:lvl1pPr>
              <a:defRPr/>
            </a:lvl1pPr>
          </a:lstStyle>
          <a:p>
            <a:pPr>
              <a:defRPr/>
            </a:pPr>
            <a:fld id="{2CDEA0E9-9099-FB46-ACFE-07B54E6DE2EF}" type="slidenum">
              <a:rPr lang="zh-CN" altLang="zh-CN"/>
              <a:t>‹#›</a:t>
            </a:fld>
            <a:endParaRPr lang="zh-CN" altLang="zh-CN"/>
          </a:p>
        </p:txBody>
      </p:sp>
      <p:sp>
        <p:nvSpPr>
          <p:cNvPr id="5" name="标题 1"/>
          <p:cNvSpPr>
            <a:spLocks noGrp="1"/>
          </p:cNvSpPr>
          <p:nvPr>
            <p:ph type="title" hasCustomPrompt="1"/>
          </p:nvPr>
        </p:nvSpPr>
        <p:spPr>
          <a:xfrm>
            <a:off x="566636" y="325475"/>
            <a:ext cx="9563914" cy="395325"/>
          </a:xfrm>
          <a:prstGeom prst="rect">
            <a:avLst/>
          </a:prstGeom>
        </p:spPr>
        <p:txBody>
          <a:bodyPr anchor="t"/>
          <a:lstStyle>
            <a:lvl1pPr>
              <a:defRPr sz="2700" b="1">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a:t>
            </a:r>
            <a:r>
              <a:rPr kumimoji="1" lang="zh-CN" altLang="en-US" dirty="0" smtClean="0"/>
              <a:t>编辑标题</a:t>
            </a:r>
            <a:r>
              <a:rPr kumimoji="1" lang="zh-CN" altLang="en-US" dirty="0"/>
              <a:t>样式</a:t>
            </a:r>
          </a:p>
        </p:txBody>
      </p:sp>
      <p:sp>
        <p:nvSpPr>
          <p:cNvPr id="2" name="文本框 1"/>
          <p:cNvSpPr txBox="1"/>
          <p:nvPr userDrawn="1"/>
        </p:nvSpPr>
        <p:spPr>
          <a:xfrm>
            <a:off x="387552" y="6367679"/>
            <a:ext cx="10316960" cy="369332"/>
          </a:xfrm>
          <a:prstGeom prst="rect">
            <a:avLst/>
          </a:prstGeom>
          <a:noFill/>
        </p:spPr>
        <p:txBody>
          <a:bodyPr wrap="square" rtlCol="0">
            <a:spAutoFit/>
          </a:bodyPr>
          <a:lstStyle/>
          <a:p>
            <a:r>
              <a:rPr lang="zh-CN" altLang="en-US" dirty="0" smtClean="0">
                <a:solidFill>
                  <a:schemeClr val="bg1"/>
                </a:solidFill>
              </a:rPr>
              <a:t>天元官网：</a:t>
            </a:r>
            <a:r>
              <a:rPr lang="en-US" altLang="zh-CN" dirty="0" smtClean="0">
                <a:solidFill>
                  <a:schemeClr val="bg1"/>
                </a:solidFill>
              </a:rPr>
              <a:t>https://megengine.org.cn/ 	GitHub</a:t>
            </a:r>
            <a:r>
              <a:rPr lang="zh-CN" altLang="en-US" dirty="0" smtClean="0">
                <a:solidFill>
                  <a:schemeClr val="bg1"/>
                </a:solidFill>
              </a:rPr>
              <a:t>：</a:t>
            </a:r>
            <a:r>
              <a:rPr lang="en-US" altLang="zh-CN" dirty="0" smtClean="0">
                <a:solidFill>
                  <a:schemeClr val="bg1"/>
                </a:solidFill>
              </a:rPr>
              <a:t>https://github.com/MegEngine</a:t>
            </a:r>
            <a:endParaRPr lang="zh-CN" altLang="en-US" dirty="0">
              <a:solidFill>
                <a:schemeClr val="bg1"/>
              </a:solidFill>
            </a:endParaRPr>
          </a:p>
        </p:txBody>
      </p:sp>
    </p:spTree>
    <p:extLst>
      <p:ext uri="{BB962C8B-B14F-4D97-AF65-F5344CB8AC3E}">
        <p14:creationId xmlns:p14="http://schemas.microsoft.com/office/powerpoint/2010/main" val="20814069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387552" y="1098154"/>
            <a:ext cx="5447962" cy="5257800"/>
          </a:xfrm>
          <a:prstGeom prst="rect">
            <a:avLst/>
          </a:prstGeom>
        </p:spPr>
        <p:txBody>
          <a:bodyPr/>
          <a:lstStyle>
            <a:lvl1pPr marL="0" indent="0">
              <a:buFontTx/>
              <a:buNone/>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a:t>
            </a:r>
            <a:r>
              <a:rPr lang="zh-CN" altLang="en-US" dirty="0" smtClean="0"/>
              <a:t>编辑文本样式</a:t>
            </a:r>
            <a:endParaRPr lang="zh-CN" altLang="en-US" dirty="0"/>
          </a:p>
        </p:txBody>
      </p:sp>
      <p:sp>
        <p:nvSpPr>
          <p:cNvPr id="4" name="内容占位符 3"/>
          <p:cNvSpPr>
            <a:spLocks noGrp="1"/>
          </p:cNvSpPr>
          <p:nvPr>
            <p:ph sz="half" idx="2" hasCustomPrompt="1"/>
          </p:nvPr>
        </p:nvSpPr>
        <p:spPr>
          <a:xfrm>
            <a:off x="6340479" y="1098154"/>
            <a:ext cx="5448756" cy="5257800"/>
          </a:xfrm>
          <a:prstGeom prst="rect">
            <a:avLst/>
          </a:prstGeom>
        </p:spPr>
        <p:txBody>
          <a:bodyPr/>
          <a:lstStyle>
            <a:lvl1pPr marL="0" indent="0">
              <a:buFontTx/>
              <a:buNone/>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a:t>
            </a:r>
            <a:r>
              <a:rPr lang="zh-CN" altLang="en-US" dirty="0" smtClean="0"/>
              <a:t>编辑文本样式</a:t>
            </a:r>
            <a:endParaRPr lang="zh-CN" altLang="en-US" dirty="0"/>
          </a:p>
        </p:txBody>
      </p:sp>
      <p:sp>
        <p:nvSpPr>
          <p:cNvPr id="5" name="Rectangle 1"/>
          <p:cNvSpPr>
            <a:spLocks noGrp="1"/>
          </p:cNvSpPr>
          <p:nvPr>
            <p:ph type="sldNum" sz="quarter" idx="10"/>
          </p:nvPr>
        </p:nvSpPr>
        <p:spPr>
          <a:xfrm>
            <a:off x="10907043" y="333375"/>
            <a:ext cx="351815" cy="365125"/>
          </a:xfrm>
          <a:prstGeom prst="rect">
            <a:avLst/>
          </a:prstGeom>
        </p:spPr>
        <p:txBody>
          <a:bodyPr/>
          <a:lstStyle>
            <a:lvl1pPr>
              <a:defRPr/>
            </a:lvl1pPr>
          </a:lstStyle>
          <a:p>
            <a:pPr>
              <a:defRPr/>
            </a:pPr>
            <a:fld id="{E563A6AF-4E65-5747-B340-BDB605AD0897}" type="slidenum">
              <a:rPr lang="zh-CN" altLang="zh-CN"/>
              <a:t>‹#›</a:t>
            </a:fld>
            <a:endParaRPr lang="zh-CN" altLang="zh-CN"/>
          </a:p>
        </p:txBody>
      </p:sp>
      <p:sp>
        <p:nvSpPr>
          <p:cNvPr id="7" name="标题 1"/>
          <p:cNvSpPr>
            <a:spLocks noGrp="1"/>
          </p:cNvSpPr>
          <p:nvPr>
            <p:ph type="title" hasCustomPrompt="1"/>
          </p:nvPr>
        </p:nvSpPr>
        <p:spPr>
          <a:xfrm>
            <a:off x="566636" y="325475"/>
            <a:ext cx="9563914" cy="395325"/>
          </a:xfrm>
          <a:prstGeom prst="rect">
            <a:avLst/>
          </a:prstGeom>
        </p:spPr>
        <p:txBody>
          <a:bodyPr anchor="t"/>
          <a:lstStyle>
            <a:lvl1pPr>
              <a:defRPr sz="2700" b="1">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a:t>
            </a:r>
            <a:r>
              <a:rPr kumimoji="1" lang="zh-CN" altLang="en-US" dirty="0" smtClean="0"/>
              <a:t>编辑标题</a:t>
            </a:r>
            <a:r>
              <a:rPr kumimoji="1" lang="zh-CN" altLang="en-US" dirty="0"/>
              <a:t>样式</a:t>
            </a:r>
          </a:p>
        </p:txBody>
      </p:sp>
      <p:sp>
        <p:nvSpPr>
          <p:cNvPr id="6" name="文本框 5"/>
          <p:cNvSpPr txBox="1"/>
          <p:nvPr userDrawn="1"/>
        </p:nvSpPr>
        <p:spPr>
          <a:xfrm>
            <a:off x="387552" y="6367679"/>
            <a:ext cx="10316960" cy="369332"/>
          </a:xfrm>
          <a:prstGeom prst="rect">
            <a:avLst/>
          </a:prstGeom>
          <a:noFill/>
        </p:spPr>
        <p:txBody>
          <a:bodyPr wrap="square" rtlCol="0">
            <a:spAutoFit/>
          </a:bodyPr>
          <a:lstStyle/>
          <a:p>
            <a:r>
              <a:rPr lang="zh-CN" altLang="en-US" dirty="0" smtClean="0">
                <a:solidFill>
                  <a:schemeClr val="bg1"/>
                </a:solidFill>
              </a:rPr>
              <a:t>天元官网：</a:t>
            </a:r>
            <a:r>
              <a:rPr lang="en-US" altLang="zh-CN" dirty="0" smtClean="0">
                <a:solidFill>
                  <a:schemeClr val="bg1"/>
                </a:solidFill>
              </a:rPr>
              <a:t>https://megengine.org.cn/ 	GitHub</a:t>
            </a:r>
            <a:r>
              <a:rPr lang="zh-CN" altLang="en-US" dirty="0" smtClean="0">
                <a:solidFill>
                  <a:schemeClr val="bg1"/>
                </a:solidFill>
              </a:rPr>
              <a:t>：</a:t>
            </a:r>
            <a:r>
              <a:rPr lang="en-US" altLang="zh-CN" dirty="0" smtClean="0">
                <a:solidFill>
                  <a:schemeClr val="bg1"/>
                </a:solidFill>
              </a:rPr>
              <a:t>https://github.com/MegEngine</a:t>
            </a:r>
            <a:endParaRPr lang="zh-CN" altLang="en-US" dirty="0">
              <a:solidFill>
                <a:schemeClr val="bg1"/>
              </a:solidFill>
            </a:endParaRPr>
          </a:p>
        </p:txBody>
      </p:sp>
    </p:spTree>
    <p:extLst>
      <p:ext uri="{BB962C8B-B14F-4D97-AF65-F5344CB8AC3E}">
        <p14:creationId xmlns:p14="http://schemas.microsoft.com/office/powerpoint/2010/main" val="15047429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91620" y="2711450"/>
            <a:ext cx="5701203" cy="1600200"/>
          </a:xfrm>
          <a:prstGeom prst="rect">
            <a:avLst/>
          </a:prstGeom>
        </p:spPr>
        <p:txBody>
          <a:bodyPr anchor="ctr"/>
          <a:lstStyle>
            <a:lvl1pPr algn="ctr">
              <a:defRPr sz="36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a:t>
            </a:r>
            <a:r>
              <a:rPr lang="zh-CN" altLang="en-US" dirty="0" smtClean="0"/>
              <a:t>编辑标题</a:t>
            </a:r>
            <a:r>
              <a:rPr lang="zh-CN" altLang="en-US" dirty="0"/>
              <a:t>样式</a:t>
            </a:r>
          </a:p>
        </p:txBody>
      </p:sp>
      <p:sp>
        <p:nvSpPr>
          <p:cNvPr id="5" name="Rectangle 1"/>
          <p:cNvSpPr>
            <a:spLocks noGrp="1"/>
          </p:cNvSpPr>
          <p:nvPr>
            <p:ph type="sldNum" sz="quarter" idx="10"/>
          </p:nvPr>
        </p:nvSpPr>
        <p:spPr>
          <a:xfrm>
            <a:off x="10907043" y="333375"/>
            <a:ext cx="351815" cy="365125"/>
          </a:xfrm>
          <a:prstGeom prst="rect">
            <a:avLst/>
          </a:prstGeom>
        </p:spPr>
        <p:txBody>
          <a:bodyPr/>
          <a:lstStyle>
            <a:lvl1pPr>
              <a:defRPr/>
            </a:lvl1pPr>
          </a:lstStyle>
          <a:p>
            <a:pPr>
              <a:defRPr/>
            </a:pPr>
            <a:fld id="{8445ECC8-794E-0142-8793-6BF09E82F0E9}" type="slidenum">
              <a:rPr lang="zh-CN" altLang="zh-CN"/>
              <a:t>‹#›</a:t>
            </a:fld>
            <a:endParaRPr lang="zh-CN" altLang="zh-CN"/>
          </a:p>
        </p:txBody>
      </p:sp>
      <p:sp>
        <p:nvSpPr>
          <p:cNvPr id="7" name="内容占位符 3"/>
          <p:cNvSpPr>
            <a:spLocks noGrp="1"/>
          </p:cNvSpPr>
          <p:nvPr>
            <p:ph sz="half" idx="2" hasCustomPrompt="1"/>
          </p:nvPr>
        </p:nvSpPr>
        <p:spPr>
          <a:xfrm>
            <a:off x="6340479" y="1098154"/>
            <a:ext cx="5448756" cy="5257800"/>
          </a:xfrm>
          <a:prstGeom prst="rect">
            <a:avLst/>
          </a:prstGeom>
        </p:spPr>
        <p:txBody>
          <a:bodyPr/>
          <a:lstStyle>
            <a:lvl1pPr marL="0" indent="0">
              <a:buFontTx/>
              <a:buNone/>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a:t>
            </a:r>
            <a:r>
              <a:rPr lang="zh-CN" altLang="en-US" dirty="0" smtClean="0"/>
              <a:t>编辑文本样式</a:t>
            </a:r>
            <a:endParaRPr lang="zh-CN" altLang="en-US" dirty="0"/>
          </a:p>
        </p:txBody>
      </p:sp>
      <p:sp>
        <p:nvSpPr>
          <p:cNvPr id="11" name="文本占位符 10"/>
          <p:cNvSpPr>
            <a:spLocks noGrp="1"/>
          </p:cNvSpPr>
          <p:nvPr>
            <p:ph type="body" sz="quarter" idx="11" hasCustomPrompt="1"/>
          </p:nvPr>
        </p:nvSpPr>
        <p:spPr>
          <a:xfrm>
            <a:off x="566636" y="333375"/>
            <a:ext cx="8681461" cy="395672"/>
          </a:xfrm>
          <a:prstGeom prst="rect">
            <a:avLst/>
          </a:prstGeom>
        </p:spPr>
        <p:txBody>
          <a:bodyPr/>
          <a:lstStyle>
            <a:lvl1pPr marL="0" indent="0">
              <a:buFontTx/>
              <a:buNone/>
              <a:defRPr sz="27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单击此处编辑标题文本样式</a:t>
            </a:r>
          </a:p>
        </p:txBody>
      </p:sp>
      <p:sp>
        <p:nvSpPr>
          <p:cNvPr id="6" name="文本框 5"/>
          <p:cNvSpPr txBox="1"/>
          <p:nvPr userDrawn="1"/>
        </p:nvSpPr>
        <p:spPr>
          <a:xfrm>
            <a:off x="387552" y="6367679"/>
            <a:ext cx="10316960" cy="369332"/>
          </a:xfrm>
          <a:prstGeom prst="rect">
            <a:avLst/>
          </a:prstGeom>
          <a:noFill/>
        </p:spPr>
        <p:txBody>
          <a:bodyPr wrap="square" rtlCol="0">
            <a:spAutoFit/>
          </a:bodyPr>
          <a:lstStyle/>
          <a:p>
            <a:r>
              <a:rPr lang="zh-CN" altLang="en-US" dirty="0" smtClean="0">
                <a:solidFill>
                  <a:schemeClr val="bg1"/>
                </a:solidFill>
              </a:rPr>
              <a:t>天元官网：</a:t>
            </a:r>
            <a:r>
              <a:rPr lang="en-US" altLang="zh-CN" dirty="0" smtClean="0">
                <a:solidFill>
                  <a:schemeClr val="bg1"/>
                </a:solidFill>
              </a:rPr>
              <a:t>https://megengine.org.cn/ 	GitHub</a:t>
            </a:r>
            <a:r>
              <a:rPr lang="zh-CN" altLang="en-US" dirty="0" smtClean="0">
                <a:solidFill>
                  <a:schemeClr val="bg1"/>
                </a:solidFill>
              </a:rPr>
              <a:t>：</a:t>
            </a:r>
            <a:r>
              <a:rPr lang="en-US" altLang="zh-CN" dirty="0" smtClean="0">
                <a:solidFill>
                  <a:schemeClr val="bg1"/>
                </a:solidFill>
              </a:rPr>
              <a:t>https://github.com/MegEngine</a:t>
            </a:r>
            <a:endParaRPr lang="zh-CN" altLang="en-US" dirty="0">
              <a:solidFill>
                <a:schemeClr val="bg1"/>
              </a:solidFill>
            </a:endParaRPr>
          </a:p>
        </p:txBody>
      </p:sp>
    </p:spTree>
    <p:extLst>
      <p:ext uri="{BB962C8B-B14F-4D97-AF65-F5344CB8AC3E}">
        <p14:creationId xmlns:p14="http://schemas.microsoft.com/office/powerpoint/2010/main" val="18629176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文本框 1"/>
          <p:cNvSpPr txBox="1"/>
          <p:nvPr userDrawn="1"/>
        </p:nvSpPr>
        <p:spPr>
          <a:xfrm>
            <a:off x="387552" y="6367679"/>
            <a:ext cx="10316960" cy="369332"/>
          </a:xfrm>
          <a:prstGeom prst="rect">
            <a:avLst/>
          </a:prstGeom>
          <a:noFill/>
        </p:spPr>
        <p:txBody>
          <a:bodyPr wrap="square" rtlCol="0">
            <a:spAutoFit/>
          </a:bodyPr>
          <a:lstStyle/>
          <a:p>
            <a:r>
              <a:rPr lang="zh-CN" altLang="en-US" dirty="0" smtClean="0">
                <a:solidFill>
                  <a:schemeClr val="bg1"/>
                </a:solidFill>
              </a:rPr>
              <a:t>天元官网：</a:t>
            </a:r>
            <a:r>
              <a:rPr lang="en-US" altLang="zh-CN" dirty="0" smtClean="0">
                <a:solidFill>
                  <a:schemeClr val="bg1"/>
                </a:solidFill>
              </a:rPr>
              <a:t>https://megengine.org.cn/ 	GitHub</a:t>
            </a:r>
            <a:r>
              <a:rPr lang="zh-CN" altLang="en-US" dirty="0" smtClean="0">
                <a:solidFill>
                  <a:schemeClr val="bg1"/>
                </a:solidFill>
              </a:rPr>
              <a:t>：</a:t>
            </a:r>
            <a:r>
              <a:rPr lang="en-US" altLang="zh-CN" dirty="0" smtClean="0">
                <a:solidFill>
                  <a:schemeClr val="bg1"/>
                </a:solidFill>
              </a:rPr>
              <a:t>https://github.com/MegEngine</a:t>
            </a:r>
            <a:endParaRPr lang="zh-CN" altLang="en-US" dirty="0">
              <a:solidFill>
                <a:schemeClr val="bg1"/>
              </a:solidFill>
            </a:endParaRPr>
          </a:p>
        </p:txBody>
      </p:sp>
    </p:spTree>
    <p:extLst>
      <p:ext uri="{BB962C8B-B14F-4D97-AF65-F5344CB8AC3E}">
        <p14:creationId xmlns:p14="http://schemas.microsoft.com/office/powerpoint/2010/main" val="24631079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0D5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75"/>
          </a:p>
        </p:txBody>
      </p:sp>
      <p:pic>
        <p:nvPicPr>
          <p:cNvPr id="8" name="图片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35210" y="343800"/>
            <a:ext cx="1462885" cy="342000"/>
          </a:xfrm>
          <a:prstGeom prst="rect">
            <a:avLst/>
          </a:prstGeom>
        </p:spPr>
      </p:pic>
      <p:sp>
        <p:nvSpPr>
          <p:cNvPr id="9" name="圆角矩形 8"/>
          <p:cNvSpPr/>
          <p:nvPr userDrawn="1"/>
        </p:nvSpPr>
        <p:spPr>
          <a:xfrm>
            <a:off x="401636" y="343800"/>
            <a:ext cx="74813" cy="342000"/>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597">
              <a:solidFill>
                <a:schemeClr val="bg1"/>
              </a:solidFill>
            </a:endParaRPr>
          </a:p>
        </p:txBody>
      </p:sp>
      <p:grpSp>
        <p:nvGrpSpPr>
          <p:cNvPr id="10" name="组合 9"/>
          <p:cNvGrpSpPr/>
          <p:nvPr userDrawn="1"/>
        </p:nvGrpSpPr>
        <p:grpSpPr>
          <a:xfrm>
            <a:off x="12363960" y="1"/>
            <a:ext cx="807027" cy="3609290"/>
            <a:chOff x="24715042" y="0"/>
            <a:chExt cx="1613212" cy="7218581"/>
          </a:xfrm>
        </p:grpSpPr>
        <p:sp>
          <p:nvSpPr>
            <p:cNvPr id="11" name="矩形 10"/>
            <p:cNvSpPr/>
            <p:nvPr userDrawn="1"/>
          </p:nvSpPr>
          <p:spPr bwMode="auto">
            <a:xfrm>
              <a:off x="24715042" y="7438"/>
              <a:ext cx="719602" cy="738664"/>
            </a:xfrm>
            <a:prstGeom prst="rect">
              <a:avLst/>
            </a:prstGeom>
            <a:solidFill>
              <a:srgbClr val="0D57A2"/>
            </a:solidFill>
            <a:ln w="12700" cap="flat" cmpd="sng" algn="ctr">
              <a:noFill/>
              <a:prstDash val="solid"/>
              <a:miter lim="400000"/>
              <a:headEnd type="none" w="med" len="med"/>
              <a:tailEnd type="none" w="med" len="med"/>
            </a:ln>
          </p:spPr>
          <p:txBody>
            <a:bodyPr vert="horz" wrap="square" lIns="45720" tIns="45720" rIns="45720" bIns="45720" numCol="1" rtlCol="0" anchor="ctr" anchorCtr="0" compatLnSpc="1">
              <a:spAutoFit/>
            </a:bodyPr>
            <a:lstStyle/>
            <a:p>
              <a:pPr marL="0" marR="0" indent="0" algn="l" defTabSz="913425"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12" name="矩形 11"/>
            <p:cNvSpPr/>
            <p:nvPr userDrawn="1"/>
          </p:nvSpPr>
          <p:spPr bwMode="auto">
            <a:xfrm>
              <a:off x="24715042" y="2111572"/>
              <a:ext cx="719602" cy="738664"/>
            </a:xfrm>
            <a:prstGeom prst="rect">
              <a:avLst/>
            </a:prstGeom>
            <a:solidFill>
              <a:schemeClr val="bg2">
                <a:lumMod val="25000"/>
              </a:schemeClr>
            </a:solidFill>
            <a:ln w="12700" cap="flat" cmpd="sng" algn="ctr">
              <a:noFill/>
              <a:prstDash val="solid"/>
              <a:miter lim="400000"/>
              <a:headEnd type="none" w="med" len="med"/>
              <a:tailEnd type="none" w="med" len="med"/>
            </a:ln>
          </p:spPr>
          <p:txBody>
            <a:bodyPr vert="horz" wrap="square" lIns="45720" tIns="45720" rIns="45720" bIns="45720" numCol="1" rtlCol="0" anchor="ctr" anchorCtr="0" compatLnSpc="1">
              <a:spAutoFit/>
            </a:bodyPr>
            <a:lstStyle/>
            <a:p>
              <a:pPr marL="0" marR="0" indent="0" algn="l" defTabSz="913425"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13" name="矩形 12"/>
            <p:cNvSpPr/>
            <p:nvPr userDrawn="1"/>
          </p:nvSpPr>
          <p:spPr bwMode="auto">
            <a:xfrm>
              <a:off x="24715042" y="4316023"/>
              <a:ext cx="719602" cy="738664"/>
            </a:xfrm>
            <a:prstGeom prst="rect">
              <a:avLst/>
            </a:prstGeom>
            <a:solidFill>
              <a:srgbClr val="0365C0"/>
            </a:solidFill>
            <a:ln w="12700" cap="flat" cmpd="sng" algn="ctr">
              <a:noFill/>
              <a:prstDash val="solid"/>
              <a:miter lim="400000"/>
              <a:headEnd type="none" w="med" len="med"/>
              <a:tailEnd type="none" w="med" len="med"/>
            </a:ln>
          </p:spPr>
          <p:txBody>
            <a:bodyPr vert="horz" wrap="square" lIns="45720" tIns="45720" rIns="45720" bIns="45720" numCol="1" rtlCol="0" anchor="ctr" anchorCtr="0" compatLnSpc="1">
              <a:spAutoFit/>
            </a:bodyPr>
            <a:lstStyle/>
            <a:p>
              <a:pPr marL="0" marR="0" indent="0" algn="l" defTabSz="913425"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14" name="矩形 13"/>
            <p:cNvSpPr/>
            <p:nvPr userDrawn="1"/>
          </p:nvSpPr>
          <p:spPr bwMode="auto">
            <a:xfrm>
              <a:off x="24715520" y="1037038"/>
              <a:ext cx="719602" cy="738664"/>
            </a:xfrm>
            <a:prstGeom prst="rect">
              <a:avLst/>
            </a:prstGeom>
            <a:solidFill>
              <a:srgbClr val="A00F19"/>
            </a:solidFill>
            <a:ln w="12700" cap="flat" cmpd="sng" algn="ctr">
              <a:noFill/>
              <a:prstDash val="solid"/>
              <a:miter lim="400000"/>
              <a:headEnd type="none" w="med" len="med"/>
              <a:tailEnd type="none" w="med" len="med"/>
            </a:ln>
          </p:spPr>
          <p:txBody>
            <a:bodyPr vert="horz" wrap="square" lIns="45720" tIns="45720" rIns="45720" bIns="45720" numCol="1" rtlCol="0" anchor="ctr" anchorCtr="0" compatLnSpc="1">
              <a:spAutoFit/>
            </a:bodyPr>
            <a:lstStyle/>
            <a:p>
              <a:pPr marL="0" marR="0" indent="0" algn="l" defTabSz="913425"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15" name="矩形 14"/>
            <p:cNvSpPr/>
            <p:nvPr userDrawn="1"/>
          </p:nvSpPr>
          <p:spPr bwMode="auto">
            <a:xfrm>
              <a:off x="24715042" y="3241488"/>
              <a:ext cx="719602" cy="738664"/>
            </a:xfrm>
            <a:prstGeom prst="rect">
              <a:avLst/>
            </a:prstGeom>
            <a:solidFill>
              <a:schemeClr val="bg2">
                <a:lumMod val="50000"/>
              </a:schemeClr>
            </a:solidFill>
            <a:ln w="12700" cap="flat" cmpd="sng" algn="ctr">
              <a:noFill/>
              <a:prstDash val="solid"/>
              <a:miter lim="400000"/>
              <a:headEnd type="none" w="med" len="med"/>
              <a:tailEnd type="none" w="med" len="med"/>
            </a:ln>
          </p:spPr>
          <p:txBody>
            <a:bodyPr vert="horz" wrap="square" lIns="45720" tIns="45720" rIns="45720" bIns="45720" numCol="1" rtlCol="0" anchor="ctr" anchorCtr="0" compatLnSpc="1">
              <a:spAutoFit/>
            </a:bodyPr>
            <a:lstStyle/>
            <a:p>
              <a:pPr marL="0" marR="0" indent="0" algn="l" defTabSz="913425"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16" name="文本框 15"/>
            <p:cNvSpPr txBox="1"/>
            <p:nvPr userDrawn="1"/>
          </p:nvSpPr>
          <p:spPr>
            <a:xfrm>
              <a:off x="25466930" y="0"/>
              <a:ext cx="861324" cy="2621230"/>
            </a:xfrm>
            <a:prstGeom prst="rect">
              <a:avLst/>
            </a:prstGeom>
            <a:noFill/>
          </p:spPr>
          <p:txBody>
            <a:bodyPr vert="eaVert" wrap="none" rtlCol="0">
              <a:spAutoFit/>
            </a:bodyPr>
            <a:lstStyle/>
            <a:p>
              <a:r>
                <a:rPr lang="zh-CN" altLang="en-US" sz="1600" b="1" spc="300" dirty="0">
                  <a:solidFill>
                    <a:schemeClr val="bg1">
                      <a:lumMod val="50000"/>
                    </a:schemeClr>
                  </a:solidFill>
                  <a:latin typeface="微软雅黑" panose="020B0503020204020204" pitchFamily="34" charset="-122"/>
                  <a:ea typeface="微软雅黑" panose="020B0503020204020204" pitchFamily="34" charset="-122"/>
                </a:rPr>
                <a:t>可用辅助色</a:t>
              </a:r>
            </a:p>
          </p:txBody>
        </p:sp>
        <p:sp>
          <p:nvSpPr>
            <p:cNvPr id="17" name="矩形 16"/>
            <p:cNvSpPr/>
            <p:nvPr userDrawn="1"/>
          </p:nvSpPr>
          <p:spPr bwMode="auto">
            <a:xfrm>
              <a:off x="24716073" y="6479917"/>
              <a:ext cx="719602" cy="738664"/>
            </a:xfrm>
            <a:prstGeom prst="rect">
              <a:avLst/>
            </a:prstGeom>
            <a:solidFill>
              <a:srgbClr val="FFC000"/>
            </a:solidFill>
            <a:ln w="12700" cap="flat" cmpd="sng" algn="ctr">
              <a:noFill/>
              <a:prstDash val="solid"/>
              <a:miter lim="400000"/>
              <a:headEnd type="none" w="med" len="med"/>
              <a:tailEnd type="none" w="med" len="med"/>
            </a:ln>
          </p:spPr>
          <p:txBody>
            <a:bodyPr vert="horz" wrap="square" lIns="45720" tIns="45720" rIns="45720" bIns="45720" numCol="1" rtlCol="0" anchor="ctr" anchorCtr="0" compatLnSpc="1">
              <a:spAutoFit/>
            </a:bodyPr>
            <a:lstStyle/>
            <a:p>
              <a:pPr marL="0" marR="0" indent="0" algn="l" defTabSz="913425"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grpSp>
      <p:sp>
        <p:nvSpPr>
          <p:cNvPr id="18" name="矩形 17"/>
          <p:cNvSpPr/>
          <p:nvPr userDrawn="1"/>
        </p:nvSpPr>
        <p:spPr bwMode="auto">
          <a:xfrm>
            <a:off x="12363960" y="2725775"/>
            <a:ext cx="359989" cy="323165"/>
          </a:xfrm>
          <a:prstGeom prst="rect">
            <a:avLst/>
          </a:prstGeom>
          <a:solidFill>
            <a:srgbClr val="657EC0"/>
          </a:solidFill>
          <a:ln w="12700" cap="flat" cmpd="sng" algn="ctr">
            <a:noFill/>
            <a:prstDash val="solid"/>
            <a:miter lim="400000"/>
            <a:headEnd type="none" w="med" len="med"/>
            <a:tailEnd type="none" w="med" len="med"/>
          </a:ln>
        </p:spPr>
        <p:txBody>
          <a:bodyPr vert="horz" wrap="square" lIns="22860" tIns="22860" rIns="22860" bIns="22860" numCol="1" rtlCol="0" anchor="ctr" anchorCtr="0" compatLnSpc="1">
            <a:spAutoFit/>
          </a:bodyPr>
          <a:lstStyle/>
          <a:p>
            <a:pPr marL="0" marR="0" indent="0" algn="l" defTabSz="913425"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pic>
        <p:nvPicPr>
          <p:cNvPr id="20" name="Picture 2" descr="https://uploader.shimo.im/f/uLUoTSD3KxnK6zIP.png!thumbnail"/>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12480" t="25530" r="10670" b="24815"/>
          <a:stretch/>
        </p:blipFill>
        <p:spPr bwMode="auto">
          <a:xfrm>
            <a:off x="11149573" y="5561856"/>
            <a:ext cx="1128408"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01848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3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3" name="矩形 12"/>
          <p:cNvSpPr/>
          <p:nvPr userDrawn="1"/>
        </p:nvSpPr>
        <p:spPr>
          <a:xfrm>
            <a:off x="0" y="0"/>
            <a:ext cx="12192000" cy="6858000"/>
          </a:xfrm>
          <a:prstGeom prst="rect">
            <a:avLst/>
          </a:prstGeom>
          <a:solidFill>
            <a:srgbClr val="0D5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4" name="圆角矩形 3"/>
          <p:cNvSpPr/>
          <p:nvPr userDrawn="1"/>
        </p:nvSpPr>
        <p:spPr>
          <a:xfrm>
            <a:off x="401636" y="343800"/>
            <a:ext cx="74813" cy="342000"/>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598">
              <a:solidFill>
                <a:schemeClr val="bg1"/>
              </a:solidFill>
            </a:endParaRPr>
          </a:p>
        </p:txBody>
      </p:sp>
      <p:sp>
        <p:nvSpPr>
          <p:cNvPr id="7" name="矩形 6"/>
          <p:cNvSpPr/>
          <p:nvPr userDrawn="1"/>
        </p:nvSpPr>
        <p:spPr bwMode="auto">
          <a:xfrm>
            <a:off x="12363961" y="26802"/>
            <a:ext cx="359989" cy="323165"/>
          </a:xfrm>
          <a:prstGeom prst="rect">
            <a:avLst/>
          </a:prstGeom>
          <a:solidFill>
            <a:srgbClr val="0D57A2"/>
          </a:solidFill>
          <a:ln w="12700" cap="flat" cmpd="sng" algn="ctr">
            <a:noFill/>
            <a:prstDash val="solid"/>
            <a:miter lim="400000"/>
            <a:headEnd type="none" w="med" len="med"/>
            <a:tailEnd type="none" w="med" len="med"/>
          </a:ln>
        </p:spPr>
        <p:txBody>
          <a:bodyPr vert="horz" wrap="square" lIns="22860" tIns="22860" rIns="22860" bIns="22860" numCol="1" rtlCol="0" anchor="ctr" anchorCtr="0" compatLnSpc="1">
            <a:spAutoFit/>
          </a:bodyPr>
          <a:lstStyle/>
          <a:p>
            <a:pPr marL="0" marR="0" indent="0" algn="l" defTabSz="913448"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8" name="矩形 7"/>
          <p:cNvSpPr/>
          <p:nvPr userDrawn="1"/>
        </p:nvSpPr>
        <p:spPr bwMode="auto">
          <a:xfrm>
            <a:off x="12363961" y="2644835"/>
            <a:ext cx="359989" cy="323165"/>
          </a:xfrm>
          <a:prstGeom prst="rect">
            <a:avLst/>
          </a:prstGeom>
          <a:solidFill>
            <a:schemeClr val="bg2">
              <a:lumMod val="25000"/>
            </a:schemeClr>
          </a:solidFill>
          <a:ln w="12700" cap="flat" cmpd="sng" algn="ctr">
            <a:noFill/>
            <a:prstDash val="solid"/>
            <a:miter lim="400000"/>
            <a:headEnd type="none" w="med" len="med"/>
            <a:tailEnd type="none" w="med" len="med"/>
          </a:ln>
        </p:spPr>
        <p:txBody>
          <a:bodyPr vert="horz" wrap="square" lIns="22860" tIns="22860" rIns="22860" bIns="22860" numCol="1" rtlCol="0" anchor="ctr" anchorCtr="0" compatLnSpc="1">
            <a:spAutoFit/>
          </a:bodyPr>
          <a:lstStyle/>
          <a:p>
            <a:pPr marL="0" marR="0" indent="0" algn="l" defTabSz="913448"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9" name="矩形 8"/>
          <p:cNvSpPr/>
          <p:nvPr userDrawn="1"/>
        </p:nvSpPr>
        <p:spPr bwMode="auto">
          <a:xfrm>
            <a:off x="12363961" y="550409"/>
            <a:ext cx="359989" cy="323165"/>
          </a:xfrm>
          <a:prstGeom prst="rect">
            <a:avLst/>
          </a:prstGeom>
          <a:solidFill>
            <a:srgbClr val="6AB0FE"/>
          </a:solidFill>
          <a:ln w="12700" cap="flat" cmpd="sng" algn="ctr">
            <a:noFill/>
            <a:prstDash val="solid"/>
            <a:miter lim="400000"/>
            <a:headEnd type="none" w="med" len="med"/>
            <a:tailEnd type="none" w="med" len="med"/>
          </a:ln>
        </p:spPr>
        <p:txBody>
          <a:bodyPr vert="horz" wrap="square" lIns="22860" tIns="22860" rIns="22860" bIns="22860" numCol="1" rtlCol="0" anchor="ctr" anchorCtr="0" compatLnSpc="1">
            <a:spAutoFit/>
          </a:bodyPr>
          <a:lstStyle/>
          <a:p>
            <a:pPr marL="0" marR="0" indent="0" algn="l" defTabSz="913448"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10" name="矩形 9"/>
          <p:cNvSpPr/>
          <p:nvPr userDrawn="1"/>
        </p:nvSpPr>
        <p:spPr bwMode="auto">
          <a:xfrm>
            <a:off x="12363961" y="2121228"/>
            <a:ext cx="359989" cy="323165"/>
          </a:xfrm>
          <a:prstGeom prst="rect">
            <a:avLst/>
          </a:prstGeom>
          <a:solidFill>
            <a:srgbClr val="A00F19"/>
          </a:solidFill>
          <a:ln w="12700" cap="flat" cmpd="sng" algn="ctr">
            <a:noFill/>
            <a:prstDash val="solid"/>
            <a:miter lim="400000"/>
            <a:headEnd type="none" w="med" len="med"/>
            <a:tailEnd type="none" w="med" len="med"/>
          </a:ln>
        </p:spPr>
        <p:txBody>
          <a:bodyPr vert="horz" wrap="square" lIns="22860" tIns="22860" rIns="22860" bIns="22860" numCol="1" rtlCol="0" anchor="ctr" anchorCtr="0" compatLnSpc="1">
            <a:spAutoFit/>
          </a:bodyPr>
          <a:lstStyle/>
          <a:p>
            <a:pPr marL="0" marR="0" indent="0" algn="l" defTabSz="913448"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12" name="矩形 11"/>
          <p:cNvSpPr/>
          <p:nvPr userDrawn="1"/>
        </p:nvSpPr>
        <p:spPr bwMode="auto">
          <a:xfrm>
            <a:off x="12363961" y="3168440"/>
            <a:ext cx="359989" cy="323165"/>
          </a:xfrm>
          <a:prstGeom prst="rect">
            <a:avLst/>
          </a:prstGeom>
          <a:solidFill>
            <a:schemeClr val="bg2">
              <a:lumMod val="50000"/>
            </a:schemeClr>
          </a:solidFill>
          <a:ln w="12700" cap="flat" cmpd="sng" algn="ctr">
            <a:noFill/>
            <a:prstDash val="solid"/>
            <a:miter lim="400000"/>
            <a:headEnd type="none" w="med" len="med"/>
            <a:tailEnd type="none" w="med" len="med"/>
          </a:ln>
        </p:spPr>
        <p:txBody>
          <a:bodyPr vert="horz" wrap="square" lIns="22860" tIns="22860" rIns="22860" bIns="22860" numCol="1" rtlCol="0" anchor="ctr" anchorCtr="0" compatLnSpc="1">
            <a:spAutoFit/>
          </a:bodyPr>
          <a:lstStyle/>
          <a:p>
            <a:pPr marL="0" marR="0" indent="0" algn="l" defTabSz="913448"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14" name="文本框 13"/>
          <p:cNvSpPr txBox="1"/>
          <p:nvPr userDrawn="1"/>
        </p:nvSpPr>
        <p:spPr>
          <a:xfrm>
            <a:off x="12740100" y="0"/>
            <a:ext cx="430887" cy="1310615"/>
          </a:xfrm>
          <a:prstGeom prst="rect">
            <a:avLst/>
          </a:prstGeom>
          <a:noFill/>
        </p:spPr>
        <p:txBody>
          <a:bodyPr vert="eaVert" wrap="none" rtlCol="0">
            <a:spAutoFit/>
          </a:bodyPr>
          <a:lstStyle/>
          <a:p>
            <a:r>
              <a:rPr lang="zh-CN" altLang="en-US" sz="1600" b="1" spc="300" dirty="0" smtClean="0">
                <a:solidFill>
                  <a:schemeClr val="bg1">
                    <a:lumMod val="50000"/>
                  </a:schemeClr>
                </a:solidFill>
                <a:latin typeface="微软雅黑" panose="020B0503020204020204" pitchFamily="34" charset="-122"/>
                <a:ea typeface="微软雅黑" panose="020B0503020204020204" pitchFamily="34" charset="-122"/>
              </a:rPr>
              <a:t>可用辅助色</a:t>
            </a:r>
            <a:endParaRPr lang="zh-CN" altLang="en-US" sz="1600" b="1" spc="3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矩形 14"/>
          <p:cNvSpPr/>
          <p:nvPr userDrawn="1"/>
        </p:nvSpPr>
        <p:spPr bwMode="auto">
          <a:xfrm>
            <a:off x="12363961" y="1597622"/>
            <a:ext cx="359989" cy="323165"/>
          </a:xfrm>
          <a:prstGeom prst="rect">
            <a:avLst/>
          </a:prstGeom>
          <a:solidFill>
            <a:srgbClr val="37A4B3"/>
          </a:solidFill>
          <a:ln w="12700" cap="flat" cmpd="sng" algn="ctr">
            <a:noFill/>
            <a:prstDash val="solid"/>
            <a:miter lim="400000"/>
            <a:headEnd type="none" w="med" len="med"/>
            <a:tailEnd type="none" w="med" len="med"/>
          </a:ln>
        </p:spPr>
        <p:txBody>
          <a:bodyPr vert="horz" wrap="square" lIns="22860" tIns="22860" rIns="22860" bIns="22860" numCol="1" rtlCol="0" anchor="ctr" anchorCtr="0" compatLnSpc="1">
            <a:spAutoFit/>
          </a:bodyPr>
          <a:lstStyle/>
          <a:p>
            <a:pPr marL="0" marR="0" indent="0" algn="l" defTabSz="913448"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16" name="矩形 15"/>
          <p:cNvSpPr/>
          <p:nvPr userDrawn="1"/>
        </p:nvSpPr>
        <p:spPr bwMode="auto">
          <a:xfrm>
            <a:off x="12363961" y="1074015"/>
            <a:ext cx="359989" cy="323165"/>
          </a:xfrm>
          <a:prstGeom prst="rect">
            <a:avLst/>
          </a:prstGeom>
          <a:solidFill>
            <a:srgbClr val="F8AA07"/>
          </a:solidFill>
          <a:ln w="12700" cap="flat" cmpd="sng" algn="ctr">
            <a:noFill/>
            <a:prstDash val="solid"/>
            <a:miter lim="400000"/>
            <a:headEnd type="none" w="med" len="med"/>
            <a:tailEnd type="none" w="med" len="med"/>
          </a:ln>
        </p:spPr>
        <p:txBody>
          <a:bodyPr vert="horz" wrap="square" lIns="22860" tIns="22860" rIns="22860" bIns="22860" numCol="1" rtlCol="0" anchor="ctr" anchorCtr="0" compatLnSpc="1">
            <a:spAutoFit/>
          </a:bodyPr>
          <a:lstStyle/>
          <a:p>
            <a:pPr marL="0" marR="0" indent="0" algn="l" defTabSz="913448"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pic>
        <p:nvPicPr>
          <p:cNvPr id="17" name="图片 1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335209" y="343800"/>
            <a:ext cx="1462886" cy="342001"/>
          </a:xfrm>
          <a:prstGeom prst="rect">
            <a:avLst/>
          </a:prstGeom>
        </p:spPr>
      </p:pic>
      <p:pic>
        <p:nvPicPr>
          <p:cNvPr id="18" name="Picture 2" descr="https://uploader.shimo.im/f/uLUoTSD3KxnK6zIP.png!thumbnail"/>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rcRect l="12480" t="25530" r="10670" b="24815"/>
          <a:stretch/>
        </p:blipFill>
        <p:spPr bwMode="auto">
          <a:xfrm>
            <a:off x="11149573" y="5561856"/>
            <a:ext cx="1128408"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79773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Lst>
  <p:timing>
    <p:tnLst>
      <p:par>
        <p:cTn id="1" dur="indefinite" restart="never" nodeType="tmRoot"/>
      </p:par>
    </p:tnLst>
  </p:timing>
  <p:txStyles>
    <p:titleStyle>
      <a:lvl1pPr algn="l" defTabSz="913448" rtl="0" eaLnBrk="0" fontAlgn="base" hangingPunct="0">
        <a:lnSpc>
          <a:spcPct val="90000"/>
        </a:lnSpc>
        <a:spcBef>
          <a:spcPct val="0"/>
        </a:spcBef>
        <a:spcAft>
          <a:spcPct val="0"/>
        </a:spcAft>
        <a:defRPr sz="3000" kern="1200">
          <a:solidFill>
            <a:srgbClr val="7F7F7F"/>
          </a:solidFill>
          <a:latin typeface="+mj-lt"/>
          <a:ea typeface="+mj-ea"/>
          <a:cs typeface="+mj-cs"/>
          <a:sym typeface="Helvetica" panose="020B0604020202030204" charset="0"/>
        </a:defRPr>
      </a:lvl1pPr>
      <a:lvl2pPr algn="l" defTabSz="913448" rtl="0" eaLnBrk="0" fontAlgn="base" hangingPunct="0">
        <a:lnSpc>
          <a:spcPct val="90000"/>
        </a:lnSpc>
        <a:spcBef>
          <a:spcPct val="0"/>
        </a:spcBef>
        <a:spcAft>
          <a:spcPct val="0"/>
        </a:spcAft>
        <a:defRPr sz="3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2pPr>
      <a:lvl3pPr algn="l" defTabSz="913448" rtl="0" eaLnBrk="0" fontAlgn="base" hangingPunct="0">
        <a:lnSpc>
          <a:spcPct val="90000"/>
        </a:lnSpc>
        <a:spcBef>
          <a:spcPct val="0"/>
        </a:spcBef>
        <a:spcAft>
          <a:spcPct val="0"/>
        </a:spcAft>
        <a:defRPr sz="3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3pPr>
      <a:lvl4pPr algn="l" defTabSz="913448" rtl="0" eaLnBrk="0" fontAlgn="base" hangingPunct="0">
        <a:lnSpc>
          <a:spcPct val="90000"/>
        </a:lnSpc>
        <a:spcBef>
          <a:spcPct val="0"/>
        </a:spcBef>
        <a:spcAft>
          <a:spcPct val="0"/>
        </a:spcAft>
        <a:defRPr sz="3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4pPr>
      <a:lvl5pPr algn="l" defTabSz="913448" rtl="0" eaLnBrk="0" fontAlgn="base" hangingPunct="0">
        <a:lnSpc>
          <a:spcPct val="90000"/>
        </a:lnSpc>
        <a:spcBef>
          <a:spcPct val="0"/>
        </a:spcBef>
        <a:spcAft>
          <a:spcPct val="0"/>
        </a:spcAft>
        <a:defRPr sz="3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5pPr>
      <a:lvl6pPr marL="228600" algn="l" defTabSz="913448" rtl="0" fontAlgn="base" hangingPunct="0">
        <a:lnSpc>
          <a:spcPct val="90000"/>
        </a:lnSpc>
        <a:spcBef>
          <a:spcPct val="0"/>
        </a:spcBef>
        <a:spcAft>
          <a:spcPct val="0"/>
        </a:spcAft>
        <a:defRPr sz="3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6pPr>
      <a:lvl7pPr marL="457200" algn="l" defTabSz="913448" rtl="0" fontAlgn="base" hangingPunct="0">
        <a:lnSpc>
          <a:spcPct val="90000"/>
        </a:lnSpc>
        <a:spcBef>
          <a:spcPct val="0"/>
        </a:spcBef>
        <a:spcAft>
          <a:spcPct val="0"/>
        </a:spcAft>
        <a:defRPr sz="3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7pPr>
      <a:lvl8pPr marL="685800" algn="l" defTabSz="913448" rtl="0" fontAlgn="base" hangingPunct="0">
        <a:lnSpc>
          <a:spcPct val="90000"/>
        </a:lnSpc>
        <a:spcBef>
          <a:spcPct val="0"/>
        </a:spcBef>
        <a:spcAft>
          <a:spcPct val="0"/>
        </a:spcAft>
        <a:defRPr sz="3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8pPr>
      <a:lvl9pPr marL="914400" algn="l" defTabSz="913448" rtl="0" fontAlgn="base" hangingPunct="0">
        <a:lnSpc>
          <a:spcPct val="90000"/>
        </a:lnSpc>
        <a:spcBef>
          <a:spcPct val="0"/>
        </a:spcBef>
        <a:spcAft>
          <a:spcPct val="0"/>
        </a:spcAft>
        <a:defRPr sz="3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9pPr>
    </p:titleStyle>
    <p:bodyStyle>
      <a:lvl1pPr marL="227965" indent="-227965" algn="l" defTabSz="913448" rtl="0" eaLnBrk="0" fontAlgn="base" hangingPunct="0">
        <a:lnSpc>
          <a:spcPct val="90000"/>
        </a:lnSpc>
        <a:spcBef>
          <a:spcPts val="1000"/>
        </a:spcBef>
        <a:spcAft>
          <a:spcPct val="0"/>
        </a:spcAft>
        <a:buSzPct val="100000"/>
        <a:buFont typeface="Arial" panose="020B0604020202020204" pitchFamily="34" charset="0"/>
        <a:buChar char="•"/>
        <a:defRPr sz="2400" kern="1200">
          <a:solidFill>
            <a:srgbClr val="7F7F7F"/>
          </a:solidFill>
          <a:latin typeface="+mn-lt"/>
          <a:ea typeface="+mn-ea"/>
          <a:cs typeface="+mn-cs"/>
          <a:sym typeface="Helvetica" panose="020B0604020202030204" charset="0"/>
        </a:defRPr>
      </a:lvl1pPr>
      <a:lvl2pPr marL="731203" indent="-274638" algn="l" defTabSz="913448" rtl="0" eaLnBrk="0" fontAlgn="base" hangingPunct="0">
        <a:lnSpc>
          <a:spcPct val="90000"/>
        </a:lnSpc>
        <a:spcBef>
          <a:spcPts val="1000"/>
        </a:spcBef>
        <a:spcAft>
          <a:spcPct val="0"/>
        </a:spcAft>
        <a:buSzPct val="100000"/>
        <a:buFont typeface="Arial" panose="020B0604020202020204" pitchFamily="34" charset="0"/>
        <a:buChar char="•"/>
        <a:defRPr sz="2400" kern="1200">
          <a:solidFill>
            <a:srgbClr val="7F7F7F"/>
          </a:solidFill>
          <a:latin typeface="+mn-lt"/>
          <a:ea typeface="+mn-ea"/>
          <a:cs typeface="+mn-cs"/>
          <a:sym typeface="Helvetica" panose="020B0604020202030204" charset="0"/>
        </a:defRPr>
      </a:lvl2pPr>
      <a:lvl3pPr marL="1218565" indent="-304800" algn="l" defTabSz="913448" rtl="0" eaLnBrk="0" fontAlgn="base" hangingPunct="0">
        <a:lnSpc>
          <a:spcPct val="90000"/>
        </a:lnSpc>
        <a:spcBef>
          <a:spcPts val="1000"/>
        </a:spcBef>
        <a:spcAft>
          <a:spcPct val="0"/>
        </a:spcAft>
        <a:buSzPct val="100000"/>
        <a:buFont typeface="Arial" panose="020B0604020202020204" pitchFamily="34" charset="0"/>
        <a:buChar char="•"/>
        <a:defRPr sz="2400" kern="1200">
          <a:solidFill>
            <a:srgbClr val="7F7F7F"/>
          </a:solidFill>
          <a:latin typeface="+mn-lt"/>
          <a:ea typeface="+mn-ea"/>
          <a:cs typeface="+mn-cs"/>
          <a:sym typeface="Helvetica" panose="020B0604020202030204" charset="0"/>
        </a:defRPr>
      </a:lvl3pPr>
      <a:lvl4pPr marL="1713865" indent="-342900" algn="l" defTabSz="913448" rtl="0" eaLnBrk="0" fontAlgn="base" hangingPunct="0">
        <a:lnSpc>
          <a:spcPct val="90000"/>
        </a:lnSpc>
        <a:spcBef>
          <a:spcPts val="1000"/>
        </a:spcBef>
        <a:spcAft>
          <a:spcPct val="0"/>
        </a:spcAft>
        <a:buSzPct val="100000"/>
        <a:buFont typeface="Arial" panose="020B0604020202020204" pitchFamily="34" charset="0"/>
        <a:buChar char="•"/>
        <a:defRPr sz="2400" kern="1200">
          <a:solidFill>
            <a:srgbClr val="7F7F7F"/>
          </a:solidFill>
          <a:latin typeface="+mn-lt"/>
          <a:ea typeface="+mn-ea"/>
          <a:cs typeface="+mn-cs"/>
          <a:sym typeface="Helvetica" panose="020B0604020202030204" charset="0"/>
        </a:defRPr>
      </a:lvl4pPr>
      <a:lvl5pPr marL="2171065" indent="-342900" algn="l" defTabSz="913448" rtl="0" eaLnBrk="0" fontAlgn="base" hangingPunct="0">
        <a:lnSpc>
          <a:spcPct val="90000"/>
        </a:lnSpc>
        <a:spcBef>
          <a:spcPts val="1000"/>
        </a:spcBef>
        <a:spcAft>
          <a:spcPct val="0"/>
        </a:spcAft>
        <a:buSzPct val="100000"/>
        <a:buFont typeface="Arial" panose="020B0604020202020204" pitchFamily="34" charset="0"/>
        <a:buChar char="•"/>
        <a:defRPr sz="2400" kern="1200">
          <a:solidFill>
            <a:srgbClr val="7F7F7F"/>
          </a:solidFill>
          <a:latin typeface="+mn-lt"/>
          <a:ea typeface="+mn-ea"/>
          <a:cs typeface="+mn-cs"/>
          <a:sym typeface="Helvetica" panose="020B0604020202030204"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zh-CN"/>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15A44-447D-4803-933A-4BA28FDA3B44}" type="slidenum">
              <a:rPr lang="zh-CN" altLang="en-US" smtClean="0"/>
              <a:pPr/>
              <a:t>‹#›</a:t>
            </a:fld>
            <a:endParaRPr lang="zh-CN" altLang="en-US"/>
          </a:p>
        </p:txBody>
      </p:sp>
      <p:sp>
        <p:nvSpPr>
          <p:cNvPr id="7" name="圆角矩形 6"/>
          <p:cNvSpPr/>
          <p:nvPr userDrawn="1"/>
        </p:nvSpPr>
        <p:spPr>
          <a:xfrm>
            <a:off x="401636" y="343800"/>
            <a:ext cx="74813" cy="342000"/>
          </a:xfrm>
          <a:prstGeom prst="roundRect">
            <a:avLst>
              <a:gd name="adj" fmla="val 0"/>
            </a:avLst>
          </a:prstGeom>
          <a:solidFill>
            <a:srgbClr val="0E57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597"/>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35210" y="343800"/>
            <a:ext cx="1462885" cy="342000"/>
          </a:xfrm>
          <a:prstGeom prst="rect">
            <a:avLst/>
          </a:prstGeom>
        </p:spPr>
      </p:pic>
      <p:grpSp>
        <p:nvGrpSpPr>
          <p:cNvPr id="9" name="组合 8">
            <a:extLst>
              <a:ext uri="{FF2B5EF4-FFF2-40B4-BE49-F238E27FC236}">
                <a16:creationId xmlns:a16="http://schemas.microsoft.com/office/drawing/2014/main" id="{6F4675BC-30EC-493B-961F-58B22A1BF90B}"/>
              </a:ext>
            </a:extLst>
          </p:cNvPr>
          <p:cNvGrpSpPr/>
          <p:nvPr userDrawn="1"/>
        </p:nvGrpSpPr>
        <p:grpSpPr>
          <a:xfrm>
            <a:off x="12363960" y="1"/>
            <a:ext cx="807027" cy="3609290"/>
            <a:chOff x="24715042" y="0"/>
            <a:chExt cx="1613212" cy="7218581"/>
          </a:xfrm>
        </p:grpSpPr>
        <p:sp>
          <p:nvSpPr>
            <p:cNvPr id="10" name="矩形 9">
              <a:extLst>
                <a:ext uri="{FF2B5EF4-FFF2-40B4-BE49-F238E27FC236}">
                  <a16:creationId xmlns:a16="http://schemas.microsoft.com/office/drawing/2014/main" id="{A5CC3759-A589-4CCE-A413-CB36DD5BA161}"/>
                </a:ext>
              </a:extLst>
            </p:cNvPr>
            <p:cNvSpPr/>
            <p:nvPr userDrawn="1"/>
          </p:nvSpPr>
          <p:spPr bwMode="auto">
            <a:xfrm>
              <a:off x="24715042" y="7438"/>
              <a:ext cx="719602" cy="738664"/>
            </a:xfrm>
            <a:prstGeom prst="rect">
              <a:avLst/>
            </a:prstGeom>
            <a:solidFill>
              <a:srgbClr val="0D57A2"/>
            </a:solidFill>
            <a:ln w="12700" cap="flat" cmpd="sng" algn="ctr">
              <a:noFill/>
              <a:prstDash val="solid"/>
              <a:miter lim="400000"/>
              <a:headEnd type="none" w="med" len="med"/>
              <a:tailEnd type="none" w="med" len="med"/>
            </a:ln>
          </p:spPr>
          <p:txBody>
            <a:bodyPr vert="horz" wrap="square" lIns="45720" tIns="45720" rIns="45720" bIns="45720" numCol="1" rtlCol="0" anchor="ctr" anchorCtr="0" compatLnSpc="1">
              <a:spAutoFit/>
            </a:bodyPr>
            <a:lstStyle/>
            <a:p>
              <a:pPr marL="0" marR="0" indent="0" algn="l" defTabSz="913425"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11" name="矩形 10">
              <a:extLst>
                <a:ext uri="{FF2B5EF4-FFF2-40B4-BE49-F238E27FC236}">
                  <a16:creationId xmlns:a16="http://schemas.microsoft.com/office/drawing/2014/main" id="{28B2D295-06CA-43C4-BC74-55D6C8757234}"/>
                </a:ext>
              </a:extLst>
            </p:cNvPr>
            <p:cNvSpPr/>
            <p:nvPr userDrawn="1"/>
          </p:nvSpPr>
          <p:spPr bwMode="auto">
            <a:xfrm>
              <a:off x="24715042" y="2111572"/>
              <a:ext cx="719602" cy="738664"/>
            </a:xfrm>
            <a:prstGeom prst="rect">
              <a:avLst/>
            </a:prstGeom>
            <a:solidFill>
              <a:schemeClr val="bg2">
                <a:lumMod val="25000"/>
              </a:schemeClr>
            </a:solidFill>
            <a:ln w="12700" cap="flat" cmpd="sng" algn="ctr">
              <a:noFill/>
              <a:prstDash val="solid"/>
              <a:miter lim="400000"/>
              <a:headEnd type="none" w="med" len="med"/>
              <a:tailEnd type="none" w="med" len="med"/>
            </a:ln>
          </p:spPr>
          <p:txBody>
            <a:bodyPr vert="horz" wrap="square" lIns="45720" tIns="45720" rIns="45720" bIns="45720" numCol="1" rtlCol="0" anchor="ctr" anchorCtr="0" compatLnSpc="1">
              <a:spAutoFit/>
            </a:bodyPr>
            <a:lstStyle/>
            <a:p>
              <a:pPr marL="0" marR="0" indent="0" algn="l" defTabSz="913425"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12" name="矩形 11">
              <a:extLst>
                <a:ext uri="{FF2B5EF4-FFF2-40B4-BE49-F238E27FC236}">
                  <a16:creationId xmlns:a16="http://schemas.microsoft.com/office/drawing/2014/main" id="{9D703459-F3DC-4C95-9FD9-329ADF14D606}"/>
                </a:ext>
              </a:extLst>
            </p:cNvPr>
            <p:cNvSpPr/>
            <p:nvPr userDrawn="1"/>
          </p:nvSpPr>
          <p:spPr bwMode="auto">
            <a:xfrm>
              <a:off x="24715042" y="4316023"/>
              <a:ext cx="719602" cy="738664"/>
            </a:xfrm>
            <a:prstGeom prst="rect">
              <a:avLst/>
            </a:prstGeom>
            <a:solidFill>
              <a:srgbClr val="0365C0"/>
            </a:solidFill>
            <a:ln w="12700" cap="flat" cmpd="sng" algn="ctr">
              <a:noFill/>
              <a:prstDash val="solid"/>
              <a:miter lim="400000"/>
              <a:headEnd type="none" w="med" len="med"/>
              <a:tailEnd type="none" w="med" len="med"/>
            </a:ln>
          </p:spPr>
          <p:txBody>
            <a:bodyPr vert="horz" wrap="square" lIns="45720" tIns="45720" rIns="45720" bIns="45720" numCol="1" rtlCol="0" anchor="ctr" anchorCtr="0" compatLnSpc="1">
              <a:spAutoFit/>
            </a:bodyPr>
            <a:lstStyle/>
            <a:p>
              <a:pPr marL="0" marR="0" indent="0" algn="l" defTabSz="913425"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13" name="矩形 12">
              <a:extLst>
                <a:ext uri="{FF2B5EF4-FFF2-40B4-BE49-F238E27FC236}">
                  <a16:creationId xmlns:a16="http://schemas.microsoft.com/office/drawing/2014/main" id="{55907412-DB6B-4F34-86E1-2493E04B077D}"/>
                </a:ext>
              </a:extLst>
            </p:cNvPr>
            <p:cNvSpPr/>
            <p:nvPr userDrawn="1"/>
          </p:nvSpPr>
          <p:spPr bwMode="auto">
            <a:xfrm>
              <a:off x="24715520" y="1037038"/>
              <a:ext cx="719602" cy="738664"/>
            </a:xfrm>
            <a:prstGeom prst="rect">
              <a:avLst/>
            </a:prstGeom>
            <a:solidFill>
              <a:srgbClr val="A00F19"/>
            </a:solidFill>
            <a:ln w="12700" cap="flat" cmpd="sng" algn="ctr">
              <a:noFill/>
              <a:prstDash val="solid"/>
              <a:miter lim="400000"/>
              <a:headEnd type="none" w="med" len="med"/>
              <a:tailEnd type="none" w="med" len="med"/>
            </a:ln>
          </p:spPr>
          <p:txBody>
            <a:bodyPr vert="horz" wrap="square" lIns="45720" tIns="45720" rIns="45720" bIns="45720" numCol="1" rtlCol="0" anchor="ctr" anchorCtr="0" compatLnSpc="1">
              <a:spAutoFit/>
            </a:bodyPr>
            <a:lstStyle/>
            <a:p>
              <a:pPr marL="0" marR="0" indent="0" algn="l" defTabSz="913425"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14" name="矩形 13">
              <a:extLst>
                <a:ext uri="{FF2B5EF4-FFF2-40B4-BE49-F238E27FC236}">
                  <a16:creationId xmlns:a16="http://schemas.microsoft.com/office/drawing/2014/main" id="{CC6FFCB0-A99B-425E-91D5-5AD389249377}"/>
                </a:ext>
              </a:extLst>
            </p:cNvPr>
            <p:cNvSpPr/>
            <p:nvPr userDrawn="1"/>
          </p:nvSpPr>
          <p:spPr bwMode="auto">
            <a:xfrm>
              <a:off x="24715042" y="3241488"/>
              <a:ext cx="719602" cy="738664"/>
            </a:xfrm>
            <a:prstGeom prst="rect">
              <a:avLst/>
            </a:prstGeom>
            <a:solidFill>
              <a:schemeClr val="bg2">
                <a:lumMod val="50000"/>
              </a:schemeClr>
            </a:solidFill>
            <a:ln w="12700" cap="flat" cmpd="sng" algn="ctr">
              <a:noFill/>
              <a:prstDash val="solid"/>
              <a:miter lim="400000"/>
              <a:headEnd type="none" w="med" len="med"/>
              <a:tailEnd type="none" w="med" len="med"/>
            </a:ln>
          </p:spPr>
          <p:txBody>
            <a:bodyPr vert="horz" wrap="square" lIns="45720" tIns="45720" rIns="45720" bIns="45720" numCol="1" rtlCol="0" anchor="ctr" anchorCtr="0" compatLnSpc="1">
              <a:spAutoFit/>
            </a:bodyPr>
            <a:lstStyle/>
            <a:p>
              <a:pPr marL="0" marR="0" indent="0" algn="l" defTabSz="913425"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sp>
          <p:nvSpPr>
            <p:cNvPr id="15" name="文本框 14">
              <a:extLst>
                <a:ext uri="{FF2B5EF4-FFF2-40B4-BE49-F238E27FC236}">
                  <a16:creationId xmlns:a16="http://schemas.microsoft.com/office/drawing/2014/main" id="{101C6575-73FF-44E2-AF0B-994DAFA96825}"/>
                </a:ext>
              </a:extLst>
            </p:cNvPr>
            <p:cNvSpPr txBox="1"/>
            <p:nvPr userDrawn="1"/>
          </p:nvSpPr>
          <p:spPr>
            <a:xfrm>
              <a:off x="25466930" y="0"/>
              <a:ext cx="861324" cy="2621230"/>
            </a:xfrm>
            <a:prstGeom prst="rect">
              <a:avLst/>
            </a:prstGeom>
            <a:noFill/>
          </p:spPr>
          <p:txBody>
            <a:bodyPr vert="eaVert" wrap="none" rtlCol="0">
              <a:spAutoFit/>
            </a:bodyPr>
            <a:lstStyle/>
            <a:p>
              <a:r>
                <a:rPr lang="zh-CN" altLang="en-US" sz="1600" b="1" spc="300" dirty="0">
                  <a:solidFill>
                    <a:schemeClr val="bg1">
                      <a:lumMod val="50000"/>
                    </a:schemeClr>
                  </a:solidFill>
                  <a:latin typeface="微软雅黑" panose="020B0503020204020204" pitchFamily="34" charset="-122"/>
                  <a:ea typeface="微软雅黑" panose="020B0503020204020204" pitchFamily="34" charset="-122"/>
                </a:rPr>
                <a:t>可用辅助色</a:t>
              </a:r>
            </a:p>
          </p:txBody>
        </p:sp>
        <p:sp>
          <p:nvSpPr>
            <p:cNvPr id="16" name="矩形 15">
              <a:extLst>
                <a:ext uri="{FF2B5EF4-FFF2-40B4-BE49-F238E27FC236}">
                  <a16:creationId xmlns:a16="http://schemas.microsoft.com/office/drawing/2014/main" id="{3B0842C9-31D1-446D-AB9F-74240C3C38A3}"/>
                </a:ext>
              </a:extLst>
            </p:cNvPr>
            <p:cNvSpPr/>
            <p:nvPr userDrawn="1"/>
          </p:nvSpPr>
          <p:spPr bwMode="auto">
            <a:xfrm>
              <a:off x="24716073" y="6479917"/>
              <a:ext cx="719602" cy="738664"/>
            </a:xfrm>
            <a:prstGeom prst="rect">
              <a:avLst/>
            </a:prstGeom>
            <a:solidFill>
              <a:srgbClr val="FFC000"/>
            </a:solidFill>
            <a:ln w="12700" cap="flat" cmpd="sng" algn="ctr">
              <a:noFill/>
              <a:prstDash val="solid"/>
              <a:miter lim="400000"/>
              <a:headEnd type="none" w="med" len="med"/>
              <a:tailEnd type="none" w="med" len="med"/>
            </a:ln>
          </p:spPr>
          <p:txBody>
            <a:bodyPr vert="horz" wrap="square" lIns="45720" tIns="45720" rIns="45720" bIns="45720" numCol="1" rtlCol="0" anchor="ctr" anchorCtr="0" compatLnSpc="1">
              <a:spAutoFit/>
            </a:bodyPr>
            <a:lstStyle/>
            <a:p>
              <a:pPr marL="0" marR="0" indent="0" algn="l" defTabSz="913425"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grpSp>
      <p:sp>
        <p:nvSpPr>
          <p:cNvPr id="17" name="矩形 16">
            <a:extLst>
              <a:ext uri="{FF2B5EF4-FFF2-40B4-BE49-F238E27FC236}">
                <a16:creationId xmlns:a16="http://schemas.microsoft.com/office/drawing/2014/main" id="{68762667-B8B8-4FA1-96D8-67C17C5132AD}"/>
              </a:ext>
            </a:extLst>
          </p:cNvPr>
          <p:cNvSpPr/>
          <p:nvPr userDrawn="1"/>
        </p:nvSpPr>
        <p:spPr bwMode="auto">
          <a:xfrm>
            <a:off x="12363960" y="2725775"/>
            <a:ext cx="359989" cy="323165"/>
          </a:xfrm>
          <a:prstGeom prst="rect">
            <a:avLst/>
          </a:prstGeom>
          <a:solidFill>
            <a:srgbClr val="657EC0"/>
          </a:solidFill>
          <a:ln w="12700" cap="flat" cmpd="sng" algn="ctr">
            <a:noFill/>
            <a:prstDash val="solid"/>
            <a:miter lim="400000"/>
            <a:headEnd type="none" w="med" len="med"/>
            <a:tailEnd type="none" w="med" len="med"/>
          </a:ln>
        </p:spPr>
        <p:txBody>
          <a:bodyPr vert="horz" wrap="square" lIns="22860" tIns="22860" rIns="22860" bIns="22860" numCol="1" rtlCol="0" anchor="ctr" anchorCtr="0" compatLnSpc="1">
            <a:spAutoFit/>
          </a:bodyPr>
          <a:lstStyle/>
          <a:p>
            <a:pPr marL="0" marR="0" indent="0" algn="l" defTabSz="913425" rtl="0" eaLnBrk="1"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endParaRPr>
          </a:p>
        </p:txBody>
      </p:sp>
      <p:pic>
        <p:nvPicPr>
          <p:cNvPr id="18" name="Picture 2" descr="https://uploader.shimo.im/f/uLUoTSD3KxnK6zIP.png!thumbnail"/>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12480" t="25530" r="10670" b="24815"/>
          <a:stretch/>
        </p:blipFill>
        <p:spPr bwMode="auto">
          <a:xfrm>
            <a:off x="11088024" y="5561856"/>
            <a:ext cx="1128408"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258444"/>
      </p:ext>
    </p:extLst>
  </p:cSld>
  <p:clrMap bg1="lt1" tx1="dk1" bg2="lt2" tx2="dk2" accent1="accent1" accent2="accent2" accent3="accent3" accent4="accent4" accent5="accent5" accent6="accent6" hlink="hlink" folHlink="folHlink"/>
  <p:sldLayoutIdLst>
    <p:sldLayoutId id="21474837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 y="3267418"/>
            <a:ext cx="12185650" cy="323165"/>
          </a:xfrm>
          <a:prstGeom prst="rect">
            <a:avLst/>
          </a:prstGeom>
          <a:solidFill>
            <a:srgbClr val="0D57A2"/>
          </a:solidFill>
          <a:ln w="12700" cap="flat" cmpd="sng" algn="ctr">
            <a:noFill/>
            <a:prstDash val="solid"/>
            <a:miter lim="400000"/>
            <a:headEnd type="none" w="med" len="med"/>
            <a:tailEnd type="none" w="med" len="med"/>
          </a:ln>
        </p:spPr>
        <p:txBody>
          <a:bodyPr vert="horz" wrap="square" lIns="22860" tIns="22860" rIns="22860" bIns="22860" numCol="1" anchor="ctr" anchorCtr="0" compatLnSpc="1">
            <a:spAutoFit/>
          </a:bodyPr>
          <a:lstStyle/>
          <a:p>
            <a:pPr defTabSz="913448" eaLnBrk="1"/>
            <a:endParaRPr lang="zh-CN" altLang="zh-CN"/>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860" y="3789040"/>
            <a:ext cx="2308719" cy="540024"/>
          </a:xfrm>
          <a:prstGeom prst="rect">
            <a:avLst/>
          </a:prstGeom>
        </p:spPr>
      </p:pic>
      <p:sp>
        <p:nvSpPr>
          <p:cNvPr id="6" name="标题 8"/>
          <p:cNvSpPr txBox="1">
            <a:spLocks/>
          </p:cNvSpPr>
          <p:nvPr/>
        </p:nvSpPr>
        <p:spPr>
          <a:xfrm>
            <a:off x="3175" y="1581537"/>
            <a:ext cx="12188826" cy="1271399"/>
          </a:xfrm>
          <a:prstGeom prst="rect">
            <a:avLst/>
          </a:prstGeom>
        </p:spPr>
        <p:txBody>
          <a:bodyPr anchor="ctr">
            <a:noAutofit/>
          </a:bodyPr>
          <a:lstStyle>
            <a:lvl1pPr algn="l" defTabSz="1826895" rtl="0" eaLnBrk="0" fontAlgn="base" hangingPunct="0">
              <a:lnSpc>
                <a:spcPct val="90000"/>
              </a:lnSpc>
              <a:spcBef>
                <a:spcPct val="0"/>
              </a:spcBef>
              <a:spcAft>
                <a:spcPct val="0"/>
              </a:spcAft>
              <a:defRPr sz="5400" b="1" kern="1200">
                <a:solidFill>
                  <a:schemeClr val="bg1"/>
                </a:solidFill>
                <a:latin typeface="微软雅黑" panose="020B0503020204020204" pitchFamily="34" charset="-122"/>
                <a:ea typeface="微软雅黑" panose="020B0503020204020204" pitchFamily="34" charset="-122"/>
                <a:cs typeface="+mj-cs"/>
                <a:sym typeface="Helvetica" panose="020B0604020202030204" charset="0"/>
              </a:defRPr>
            </a:lvl1pPr>
            <a:lvl2pPr algn="l" defTabSz="1826895" rtl="0" eaLnBrk="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2pPr>
            <a:lvl3pPr algn="l" defTabSz="1826895" rtl="0" eaLnBrk="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3pPr>
            <a:lvl4pPr algn="l" defTabSz="1826895" rtl="0" eaLnBrk="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4pPr>
            <a:lvl5pPr algn="l" defTabSz="1826895" rtl="0" eaLnBrk="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5pPr>
            <a:lvl6pPr marL="457200" algn="l" defTabSz="1826895" rtl="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6pPr>
            <a:lvl7pPr marL="914400" algn="l" defTabSz="1826895" rtl="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7pPr>
            <a:lvl8pPr marL="1371600" algn="l" defTabSz="1826895" rtl="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8pPr>
            <a:lvl9pPr marL="1828800" algn="l" defTabSz="1826895" rtl="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9pPr>
          </a:lstStyle>
          <a:p>
            <a:pPr algn="ctr"/>
            <a:r>
              <a:rPr kumimoji="1" lang="zh-CN" altLang="en-US" spc="600" dirty="0" smtClean="0">
                <a:latin typeface="微软雅黑" panose="020B0503020204020204" charset="-122"/>
                <a:ea typeface="微软雅黑" panose="020B0503020204020204" charset="-122"/>
                <a:cs typeface="微软雅黑" panose="020B0503020204020204" charset="-122"/>
              </a:rPr>
              <a:t>零基础入门旷视天元</a:t>
            </a:r>
            <a:r>
              <a:rPr lang="en-US" altLang="zh-CN" dirty="0" err="1" smtClean="0"/>
              <a:t>MegEngine</a:t>
            </a:r>
            <a:endParaRPr kumimoji="1" lang="zh-CN" altLang="en-US" spc="600" dirty="0">
              <a:ea typeface="微软雅黑" panose="020B0503020204020204" charset="-122"/>
              <a:cs typeface="Segoe UI" panose="020B0502040204020203" pitchFamily="34" charset="0"/>
            </a:endParaRPr>
          </a:p>
        </p:txBody>
      </p:sp>
    </p:spTree>
    <p:extLst>
      <p:ext uri="{BB962C8B-B14F-4D97-AF65-F5344CB8AC3E}">
        <p14:creationId xmlns:p14="http://schemas.microsoft.com/office/powerpoint/2010/main" val="412285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61B07-CF80-4021-B04B-C11729DBE374}"/>
              </a:ext>
            </a:extLst>
          </p:cNvPr>
          <p:cNvSpPr>
            <a:spLocks noGrp="1"/>
          </p:cNvSpPr>
          <p:nvPr>
            <p:ph type="title"/>
          </p:nvPr>
        </p:nvSpPr>
        <p:spPr/>
        <p:txBody>
          <a:bodyPr/>
          <a:lstStyle/>
          <a:p>
            <a:r>
              <a:rPr lang="zh-CN" altLang="en-US" dirty="0"/>
              <a:t>天元总体架构</a:t>
            </a:r>
          </a:p>
        </p:txBody>
      </p:sp>
      <p:grpSp>
        <p:nvGrpSpPr>
          <p:cNvPr id="117" name="组合 116">
            <a:extLst>
              <a:ext uri="{FF2B5EF4-FFF2-40B4-BE49-F238E27FC236}">
                <a16:creationId xmlns:a16="http://schemas.microsoft.com/office/drawing/2014/main" id="{61D7202B-F840-4BD8-97C6-C1ACD72AACFD}"/>
              </a:ext>
            </a:extLst>
          </p:cNvPr>
          <p:cNvGrpSpPr/>
          <p:nvPr/>
        </p:nvGrpSpPr>
        <p:grpSpPr>
          <a:xfrm>
            <a:off x="839416" y="1628800"/>
            <a:ext cx="10269802" cy="4629396"/>
            <a:chOff x="1673352" y="3200358"/>
            <a:chExt cx="20550308" cy="9263617"/>
          </a:xfrm>
        </p:grpSpPr>
        <p:sp>
          <p:nvSpPr>
            <p:cNvPr id="5" name="矩形 4">
              <a:extLst>
                <a:ext uri="{FF2B5EF4-FFF2-40B4-BE49-F238E27FC236}">
                  <a16:creationId xmlns:a16="http://schemas.microsoft.com/office/drawing/2014/main" id="{3AF990E6-7079-44F2-89EB-76C0665AF988}"/>
                </a:ext>
              </a:extLst>
            </p:cNvPr>
            <p:cNvSpPr/>
            <p:nvPr/>
          </p:nvSpPr>
          <p:spPr>
            <a:xfrm>
              <a:off x="4900597" y="3394404"/>
              <a:ext cx="17148283" cy="590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13448"/>
              <a:endParaRPr lang="zh-CN" altLang="en-US" sz="3299" dirty="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7" name="TextBox 7">
              <a:extLst>
                <a:ext uri="{FF2B5EF4-FFF2-40B4-BE49-F238E27FC236}">
                  <a16:creationId xmlns:a16="http://schemas.microsoft.com/office/drawing/2014/main" id="{DDC1C69E-BE98-47F5-A5C6-D752BA3D3AC2}"/>
                </a:ext>
              </a:extLst>
            </p:cNvPr>
            <p:cNvSpPr txBox="1"/>
            <p:nvPr/>
          </p:nvSpPr>
          <p:spPr>
            <a:xfrm>
              <a:off x="2248270" y="3828761"/>
              <a:ext cx="2240169" cy="677205"/>
            </a:xfrm>
            <a:prstGeom prst="rect">
              <a:avLst/>
            </a:prstGeom>
            <a:noFill/>
          </p:spPr>
          <p:txBody>
            <a:bodyPr wrap="square" rtlCol="0">
              <a:spAutoFit/>
            </a:bodyPr>
            <a:lstStyle/>
            <a:p>
              <a:pPr algn="r" defTabSz="913448"/>
              <a:r>
                <a:rPr lang="zh-CN" altLang="en-US" sz="1599" b="1" dirty="0">
                  <a:solidFill>
                    <a:srgbClr val="FFFFFF"/>
                  </a:solidFill>
                  <a:latin typeface="方正兰亭纤黑简体" panose="02000000000000000000" pitchFamily="2" charset="-122"/>
                  <a:ea typeface="方正兰亭纤黑简体" panose="02000000000000000000" pitchFamily="2" charset="-122"/>
                </a:rPr>
                <a:t>计算接口</a:t>
              </a:r>
              <a:endParaRPr lang="en-US" sz="1599" b="1" dirty="0">
                <a:solidFill>
                  <a:srgbClr val="FFFFFF"/>
                </a:solidFill>
                <a:latin typeface="方正兰亭纤黑简体" panose="02000000000000000000" pitchFamily="2" charset="-122"/>
                <a:ea typeface="方正兰亭纤黑简体" panose="02000000000000000000" pitchFamily="2" charset="-122"/>
              </a:endParaRPr>
            </a:p>
          </p:txBody>
        </p:sp>
        <p:sp>
          <p:nvSpPr>
            <p:cNvPr id="9" name="矩形 8">
              <a:extLst>
                <a:ext uri="{FF2B5EF4-FFF2-40B4-BE49-F238E27FC236}">
                  <a16:creationId xmlns:a16="http://schemas.microsoft.com/office/drawing/2014/main" id="{9CA5A601-5F0D-4FEF-9703-BEF05AFB46C6}"/>
                </a:ext>
              </a:extLst>
            </p:cNvPr>
            <p:cNvSpPr/>
            <p:nvPr/>
          </p:nvSpPr>
          <p:spPr>
            <a:xfrm>
              <a:off x="4678594" y="3200358"/>
              <a:ext cx="17545066" cy="1883859"/>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11" name="TextBox 7">
              <a:extLst>
                <a:ext uri="{FF2B5EF4-FFF2-40B4-BE49-F238E27FC236}">
                  <a16:creationId xmlns:a16="http://schemas.microsoft.com/office/drawing/2014/main" id="{62923B98-744D-4FBF-97DF-E905B87C3514}"/>
                </a:ext>
              </a:extLst>
            </p:cNvPr>
            <p:cNvSpPr txBox="1"/>
            <p:nvPr/>
          </p:nvSpPr>
          <p:spPr>
            <a:xfrm>
              <a:off x="12529481" y="3399462"/>
              <a:ext cx="1890515" cy="615875"/>
            </a:xfrm>
            <a:prstGeom prst="rect">
              <a:avLst/>
            </a:prstGeom>
            <a:noFill/>
          </p:spPr>
          <p:txBody>
            <a:bodyPr wrap="square" rtlCol="0">
              <a:spAutoFit/>
            </a:bodyPr>
            <a:lstStyle/>
            <a:p>
              <a:pPr algn="ctr" defTabSz="913448"/>
              <a:r>
                <a:rPr lang="en" altLang="zh-CN" sz="1400" dirty="0">
                  <a:solidFill>
                    <a:srgbClr val="FFFFFF"/>
                  </a:solidFill>
                  <a:latin typeface="方正兰亭纤黑简体" panose="02000000000000000000" pitchFamily="2" charset="-122"/>
                  <a:ea typeface="方正兰亭纤黑简体" panose="02000000000000000000" pitchFamily="2" charset="-122"/>
                </a:rPr>
                <a:t>API </a:t>
              </a:r>
              <a:r>
                <a:rPr lang="zh-CN" altLang="en-US" sz="1400" dirty="0">
                  <a:solidFill>
                    <a:srgbClr val="FFFFFF"/>
                  </a:solidFill>
                  <a:latin typeface="方正兰亭纤黑简体" panose="02000000000000000000" pitchFamily="2" charset="-122"/>
                  <a:ea typeface="方正兰亭纤黑简体" panose="02000000000000000000" pitchFamily="2" charset="-122"/>
                </a:rPr>
                <a:t>接口</a:t>
              </a:r>
            </a:p>
          </p:txBody>
        </p:sp>
        <p:sp>
          <p:nvSpPr>
            <p:cNvPr id="13" name="矩形 12">
              <a:extLst>
                <a:ext uri="{FF2B5EF4-FFF2-40B4-BE49-F238E27FC236}">
                  <a16:creationId xmlns:a16="http://schemas.microsoft.com/office/drawing/2014/main" id="{B4BB314F-A945-4970-B84E-33D1D80D21C4}"/>
                </a:ext>
              </a:extLst>
            </p:cNvPr>
            <p:cNvSpPr/>
            <p:nvPr/>
          </p:nvSpPr>
          <p:spPr>
            <a:xfrm>
              <a:off x="4899323" y="4159247"/>
              <a:ext cx="8385654" cy="727063"/>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15" name="矩形 14">
              <a:extLst>
                <a:ext uri="{FF2B5EF4-FFF2-40B4-BE49-F238E27FC236}">
                  <a16:creationId xmlns:a16="http://schemas.microsoft.com/office/drawing/2014/main" id="{9B877A49-E4DB-498D-8ACD-E38A60909514}"/>
                </a:ext>
              </a:extLst>
            </p:cNvPr>
            <p:cNvSpPr/>
            <p:nvPr/>
          </p:nvSpPr>
          <p:spPr>
            <a:xfrm>
              <a:off x="13475134" y="4159245"/>
              <a:ext cx="8572470" cy="727063"/>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17" name="TextBox 7">
              <a:extLst>
                <a:ext uri="{FF2B5EF4-FFF2-40B4-BE49-F238E27FC236}">
                  <a16:creationId xmlns:a16="http://schemas.microsoft.com/office/drawing/2014/main" id="{494EE812-97BB-4F08-B253-2E2FFCA8C041}"/>
                </a:ext>
              </a:extLst>
            </p:cNvPr>
            <p:cNvSpPr txBox="1"/>
            <p:nvPr/>
          </p:nvSpPr>
          <p:spPr>
            <a:xfrm>
              <a:off x="7933787" y="4237126"/>
              <a:ext cx="3169085" cy="615875"/>
            </a:xfrm>
            <a:prstGeom prst="rect">
              <a:avLst/>
            </a:prstGeom>
            <a:noFill/>
          </p:spPr>
          <p:txBody>
            <a:bodyPr wrap="square" rtlCol="0">
              <a:spAutoFit/>
            </a:bodyPr>
            <a:lstStyle/>
            <a:p>
              <a:pPr algn="ctr" defTabSz="913448"/>
              <a:r>
                <a:rPr lang="en" altLang="zh-CN" sz="1400" dirty="0">
                  <a:solidFill>
                    <a:srgbClr val="FFFFFF"/>
                  </a:solidFill>
                  <a:latin typeface="方正兰亭纤黑简体" panose="02000000000000000000" pitchFamily="2" charset="-122"/>
                  <a:ea typeface="方正兰亭纤黑简体" panose="02000000000000000000" pitchFamily="2" charset="-122"/>
                </a:rPr>
                <a:t>Python </a:t>
              </a:r>
              <a:r>
                <a:rPr lang="zh-CN" altLang="en-US" sz="1400" dirty="0">
                  <a:solidFill>
                    <a:srgbClr val="FFFFFF"/>
                  </a:solidFill>
                  <a:latin typeface="方正兰亭纤黑简体" panose="02000000000000000000" pitchFamily="2" charset="-122"/>
                  <a:ea typeface="方正兰亭纤黑简体" panose="02000000000000000000" pitchFamily="2" charset="-122"/>
                </a:rPr>
                <a:t>接口</a:t>
              </a:r>
            </a:p>
          </p:txBody>
        </p:sp>
        <p:sp>
          <p:nvSpPr>
            <p:cNvPr id="19" name="TextBox 7">
              <a:extLst>
                <a:ext uri="{FF2B5EF4-FFF2-40B4-BE49-F238E27FC236}">
                  <a16:creationId xmlns:a16="http://schemas.microsoft.com/office/drawing/2014/main" id="{D59D8329-7D3C-4774-92C0-5493BA86B140}"/>
                </a:ext>
              </a:extLst>
            </p:cNvPr>
            <p:cNvSpPr txBox="1"/>
            <p:nvPr/>
          </p:nvSpPr>
          <p:spPr>
            <a:xfrm>
              <a:off x="16818469" y="4265811"/>
              <a:ext cx="2578083" cy="615875"/>
            </a:xfrm>
            <a:prstGeom prst="rect">
              <a:avLst/>
            </a:prstGeom>
            <a:noFill/>
          </p:spPr>
          <p:txBody>
            <a:bodyPr wrap="square" rtlCol="0">
              <a:spAutoFit/>
            </a:bodyPr>
            <a:lstStyle/>
            <a:p>
              <a:pPr algn="ctr" defTabSz="913448"/>
              <a:r>
                <a:rPr lang="en" altLang="zh-CN" sz="1400" dirty="0">
                  <a:solidFill>
                    <a:srgbClr val="FFFFFF"/>
                  </a:solidFill>
                  <a:latin typeface="方正兰亭纤黑简体" panose="02000000000000000000" pitchFamily="2" charset="-122"/>
                  <a:ea typeface="方正兰亭纤黑简体" panose="02000000000000000000" pitchFamily="2" charset="-122"/>
                </a:rPr>
                <a:t>C++ </a:t>
              </a:r>
              <a:r>
                <a:rPr lang="zh-CN" altLang="en-US" sz="1400" dirty="0">
                  <a:solidFill>
                    <a:srgbClr val="FFFFFF"/>
                  </a:solidFill>
                  <a:latin typeface="方正兰亭纤黑简体" panose="02000000000000000000" pitchFamily="2" charset="-122"/>
                  <a:ea typeface="方正兰亭纤黑简体" panose="02000000000000000000" pitchFamily="2" charset="-122"/>
                </a:rPr>
                <a:t>接口</a:t>
              </a:r>
            </a:p>
          </p:txBody>
        </p:sp>
        <p:sp>
          <p:nvSpPr>
            <p:cNvPr id="21" name="矩形 20">
              <a:extLst>
                <a:ext uri="{FF2B5EF4-FFF2-40B4-BE49-F238E27FC236}">
                  <a16:creationId xmlns:a16="http://schemas.microsoft.com/office/drawing/2014/main" id="{E97CDF4E-1D8B-4E4D-AFCE-D492DDCC0297}"/>
                </a:ext>
              </a:extLst>
            </p:cNvPr>
            <p:cNvSpPr/>
            <p:nvPr/>
          </p:nvSpPr>
          <p:spPr>
            <a:xfrm>
              <a:off x="4678594" y="5278263"/>
              <a:ext cx="17545066" cy="965093"/>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23" name="矩形 22">
              <a:extLst>
                <a:ext uri="{FF2B5EF4-FFF2-40B4-BE49-F238E27FC236}">
                  <a16:creationId xmlns:a16="http://schemas.microsoft.com/office/drawing/2014/main" id="{1D23E48D-B5C6-4CFE-85C8-5D4B7BFCE8F5}"/>
                </a:ext>
              </a:extLst>
            </p:cNvPr>
            <p:cNvSpPr/>
            <p:nvPr/>
          </p:nvSpPr>
          <p:spPr>
            <a:xfrm>
              <a:off x="4900594" y="5468025"/>
              <a:ext cx="8384383" cy="59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13448"/>
              <a:endParaRPr lang="zh-CN" altLang="en-US" sz="3299" dirty="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25" name="矩形 24">
              <a:extLst>
                <a:ext uri="{FF2B5EF4-FFF2-40B4-BE49-F238E27FC236}">
                  <a16:creationId xmlns:a16="http://schemas.microsoft.com/office/drawing/2014/main" id="{6A075FD1-F08F-465A-A4CB-2FE9AB282BF8}"/>
                </a:ext>
              </a:extLst>
            </p:cNvPr>
            <p:cNvSpPr/>
            <p:nvPr/>
          </p:nvSpPr>
          <p:spPr>
            <a:xfrm>
              <a:off x="13474737" y="5468025"/>
              <a:ext cx="8572867" cy="59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13448"/>
              <a:endParaRPr lang="zh-CN" altLang="en-US" sz="3299" dirty="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27" name="TextBox 7">
              <a:extLst>
                <a:ext uri="{FF2B5EF4-FFF2-40B4-BE49-F238E27FC236}">
                  <a16:creationId xmlns:a16="http://schemas.microsoft.com/office/drawing/2014/main" id="{51CC4846-848B-41B4-B4FC-63BCE8B2C611}"/>
                </a:ext>
              </a:extLst>
            </p:cNvPr>
            <p:cNvSpPr txBox="1"/>
            <p:nvPr/>
          </p:nvSpPr>
          <p:spPr>
            <a:xfrm>
              <a:off x="7999255" y="5468025"/>
              <a:ext cx="2187059" cy="615875"/>
            </a:xfrm>
            <a:prstGeom prst="rect">
              <a:avLst/>
            </a:prstGeom>
            <a:solidFill>
              <a:schemeClr val="accent1"/>
            </a:solid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动态图表示</a:t>
              </a:r>
            </a:p>
          </p:txBody>
        </p:sp>
        <p:sp>
          <p:nvSpPr>
            <p:cNvPr id="29" name="TextBox 7">
              <a:extLst>
                <a:ext uri="{FF2B5EF4-FFF2-40B4-BE49-F238E27FC236}">
                  <a16:creationId xmlns:a16="http://schemas.microsoft.com/office/drawing/2014/main" id="{98C331F4-0FA7-46BF-981B-2E9E58FA727E}"/>
                </a:ext>
              </a:extLst>
            </p:cNvPr>
            <p:cNvSpPr txBox="1"/>
            <p:nvPr/>
          </p:nvSpPr>
          <p:spPr>
            <a:xfrm>
              <a:off x="16667640" y="5468025"/>
              <a:ext cx="2187059" cy="615875"/>
            </a:xfrm>
            <a:prstGeom prst="rect">
              <a:avLst/>
            </a:prstGeom>
            <a:solidFill>
              <a:schemeClr val="accent1"/>
            </a:solid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静态图表示</a:t>
              </a:r>
            </a:p>
          </p:txBody>
        </p:sp>
        <p:sp>
          <p:nvSpPr>
            <p:cNvPr id="31" name="TextBox 7">
              <a:extLst>
                <a:ext uri="{FF2B5EF4-FFF2-40B4-BE49-F238E27FC236}">
                  <a16:creationId xmlns:a16="http://schemas.microsoft.com/office/drawing/2014/main" id="{AC104630-4F92-45C9-B0D1-E4B87D6879A7}"/>
                </a:ext>
              </a:extLst>
            </p:cNvPr>
            <p:cNvSpPr txBox="1"/>
            <p:nvPr/>
          </p:nvSpPr>
          <p:spPr>
            <a:xfrm>
              <a:off x="2505718" y="5430325"/>
              <a:ext cx="1982721" cy="677205"/>
            </a:xfrm>
            <a:prstGeom prst="rect">
              <a:avLst/>
            </a:prstGeom>
            <a:noFill/>
          </p:spPr>
          <p:txBody>
            <a:bodyPr wrap="square" rtlCol="0">
              <a:spAutoFit/>
            </a:bodyPr>
            <a:lstStyle/>
            <a:p>
              <a:pPr algn="r" defTabSz="913448"/>
              <a:r>
                <a:rPr lang="zh-CN" altLang="en-US" sz="1599" b="1" dirty="0">
                  <a:solidFill>
                    <a:srgbClr val="FFFFFF"/>
                  </a:solidFill>
                  <a:latin typeface="方正兰亭纤黑简体" panose="02000000000000000000" pitchFamily="2" charset="-122"/>
                  <a:ea typeface="方正兰亭纤黑简体" panose="02000000000000000000" pitchFamily="2" charset="-122"/>
                </a:rPr>
                <a:t>图表示</a:t>
              </a:r>
            </a:p>
          </p:txBody>
        </p:sp>
        <p:sp>
          <p:nvSpPr>
            <p:cNvPr id="33" name="矩形 32">
              <a:extLst>
                <a:ext uri="{FF2B5EF4-FFF2-40B4-BE49-F238E27FC236}">
                  <a16:creationId xmlns:a16="http://schemas.microsoft.com/office/drawing/2014/main" id="{21AE7A30-A733-437F-936D-164B38AFAB3D}"/>
                </a:ext>
              </a:extLst>
            </p:cNvPr>
            <p:cNvSpPr/>
            <p:nvPr/>
          </p:nvSpPr>
          <p:spPr>
            <a:xfrm>
              <a:off x="4900597" y="6627164"/>
              <a:ext cx="17148283" cy="590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13448"/>
              <a:endParaRPr lang="zh-CN" altLang="en-US" sz="3299" dirty="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35" name="TextBox 7">
              <a:extLst>
                <a:ext uri="{FF2B5EF4-FFF2-40B4-BE49-F238E27FC236}">
                  <a16:creationId xmlns:a16="http://schemas.microsoft.com/office/drawing/2014/main" id="{64D1BEEF-77AD-4704-B885-5ACA99FBF396}"/>
                </a:ext>
              </a:extLst>
            </p:cNvPr>
            <p:cNvSpPr txBox="1"/>
            <p:nvPr/>
          </p:nvSpPr>
          <p:spPr>
            <a:xfrm>
              <a:off x="1673352" y="7061521"/>
              <a:ext cx="2815084" cy="677205"/>
            </a:xfrm>
            <a:prstGeom prst="rect">
              <a:avLst/>
            </a:prstGeom>
            <a:noFill/>
          </p:spPr>
          <p:txBody>
            <a:bodyPr wrap="square" rtlCol="0">
              <a:spAutoFit/>
            </a:bodyPr>
            <a:lstStyle/>
            <a:p>
              <a:pPr algn="r" defTabSz="913448"/>
              <a:r>
                <a:rPr lang="zh-CN" altLang="en-US" sz="1599" b="1" dirty="0">
                  <a:solidFill>
                    <a:srgbClr val="FFFFFF"/>
                  </a:solidFill>
                  <a:latin typeface="方正兰亭纤黑简体" panose="02000000000000000000" pitchFamily="2" charset="-122"/>
                  <a:ea typeface="方正兰亭纤黑简体" panose="02000000000000000000" pitchFamily="2" charset="-122"/>
                </a:rPr>
                <a:t>优化与编译</a:t>
              </a:r>
            </a:p>
          </p:txBody>
        </p:sp>
        <p:sp>
          <p:nvSpPr>
            <p:cNvPr id="37" name="矩形 36">
              <a:extLst>
                <a:ext uri="{FF2B5EF4-FFF2-40B4-BE49-F238E27FC236}">
                  <a16:creationId xmlns:a16="http://schemas.microsoft.com/office/drawing/2014/main" id="{641E3885-977D-423C-9CA7-440443D90168}"/>
                </a:ext>
              </a:extLst>
            </p:cNvPr>
            <p:cNvSpPr/>
            <p:nvPr/>
          </p:nvSpPr>
          <p:spPr>
            <a:xfrm>
              <a:off x="4678594" y="6433118"/>
              <a:ext cx="17545066" cy="1883859"/>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39" name="TextBox 7">
              <a:extLst>
                <a:ext uri="{FF2B5EF4-FFF2-40B4-BE49-F238E27FC236}">
                  <a16:creationId xmlns:a16="http://schemas.microsoft.com/office/drawing/2014/main" id="{3DEBC25C-9D95-4ECA-8A15-8EC6A68BFA3F}"/>
                </a:ext>
              </a:extLst>
            </p:cNvPr>
            <p:cNvSpPr txBox="1"/>
            <p:nvPr/>
          </p:nvSpPr>
          <p:spPr>
            <a:xfrm>
              <a:off x="12438301" y="6632221"/>
              <a:ext cx="2197298" cy="615875"/>
            </a:xfrm>
            <a:prstGeom prst="rect">
              <a:avLst/>
            </a:prstGeom>
            <a:no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核心计算图</a:t>
              </a:r>
            </a:p>
          </p:txBody>
        </p:sp>
        <p:sp>
          <p:nvSpPr>
            <p:cNvPr id="43" name="矩形 42">
              <a:extLst>
                <a:ext uri="{FF2B5EF4-FFF2-40B4-BE49-F238E27FC236}">
                  <a16:creationId xmlns:a16="http://schemas.microsoft.com/office/drawing/2014/main" id="{58D25E09-0D9F-4498-9844-C36280A7571C}"/>
                </a:ext>
              </a:extLst>
            </p:cNvPr>
            <p:cNvSpPr/>
            <p:nvPr/>
          </p:nvSpPr>
          <p:spPr>
            <a:xfrm>
              <a:off x="4899325" y="7392007"/>
              <a:ext cx="5601083" cy="727063"/>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dirty="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45" name="矩形 44">
              <a:extLst>
                <a:ext uri="{FF2B5EF4-FFF2-40B4-BE49-F238E27FC236}">
                  <a16:creationId xmlns:a16="http://schemas.microsoft.com/office/drawing/2014/main" id="{CE5348AC-1EAC-4DFC-AB87-CFC74F89B2D3}"/>
                </a:ext>
              </a:extLst>
            </p:cNvPr>
            <p:cNvSpPr/>
            <p:nvPr/>
          </p:nvSpPr>
          <p:spPr>
            <a:xfrm>
              <a:off x="10672923" y="7392007"/>
              <a:ext cx="5601083" cy="727063"/>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47" name="矩形 46">
              <a:extLst>
                <a:ext uri="{FF2B5EF4-FFF2-40B4-BE49-F238E27FC236}">
                  <a16:creationId xmlns:a16="http://schemas.microsoft.com/office/drawing/2014/main" id="{2A6A333C-3D50-44D3-9BC8-E4D4755AE878}"/>
                </a:ext>
              </a:extLst>
            </p:cNvPr>
            <p:cNvSpPr/>
            <p:nvPr/>
          </p:nvSpPr>
          <p:spPr>
            <a:xfrm>
              <a:off x="16446521" y="7392007"/>
              <a:ext cx="5601083" cy="727063"/>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49" name="TextBox 7">
              <a:extLst>
                <a:ext uri="{FF2B5EF4-FFF2-40B4-BE49-F238E27FC236}">
                  <a16:creationId xmlns:a16="http://schemas.microsoft.com/office/drawing/2014/main" id="{1AA0E218-CFBB-4044-9664-BB954C3111DF}"/>
                </a:ext>
              </a:extLst>
            </p:cNvPr>
            <p:cNvSpPr txBox="1"/>
            <p:nvPr/>
          </p:nvSpPr>
          <p:spPr>
            <a:xfrm>
              <a:off x="12292767" y="7469886"/>
              <a:ext cx="2316719" cy="615875"/>
            </a:xfrm>
            <a:prstGeom prst="rect">
              <a:avLst/>
            </a:prstGeom>
            <a:no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图优化</a:t>
              </a:r>
            </a:p>
          </p:txBody>
        </p:sp>
        <p:sp>
          <p:nvSpPr>
            <p:cNvPr id="51" name="TextBox 7">
              <a:extLst>
                <a:ext uri="{FF2B5EF4-FFF2-40B4-BE49-F238E27FC236}">
                  <a16:creationId xmlns:a16="http://schemas.microsoft.com/office/drawing/2014/main" id="{E05E6409-9215-418F-9772-6226EA8969B8}"/>
                </a:ext>
              </a:extLst>
            </p:cNvPr>
            <p:cNvSpPr txBox="1"/>
            <p:nvPr/>
          </p:nvSpPr>
          <p:spPr>
            <a:xfrm>
              <a:off x="18088702" y="7469886"/>
              <a:ext cx="2316719" cy="615875"/>
            </a:xfrm>
            <a:prstGeom prst="rect">
              <a:avLst/>
            </a:prstGeom>
            <a:no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图编译</a:t>
              </a:r>
            </a:p>
          </p:txBody>
        </p:sp>
        <p:sp>
          <p:nvSpPr>
            <p:cNvPr id="53" name="矩形 52">
              <a:extLst>
                <a:ext uri="{FF2B5EF4-FFF2-40B4-BE49-F238E27FC236}">
                  <a16:creationId xmlns:a16="http://schemas.microsoft.com/office/drawing/2014/main" id="{D5004955-860E-45D1-9D7E-C286DA524510}"/>
                </a:ext>
              </a:extLst>
            </p:cNvPr>
            <p:cNvSpPr/>
            <p:nvPr/>
          </p:nvSpPr>
          <p:spPr>
            <a:xfrm>
              <a:off x="4888549" y="8706363"/>
              <a:ext cx="5599812" cy="590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13448"/>
              <a:endParaRPr lang="zh-CN" altLang="en-US" sz="3299" dirty="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55" name="矩形 54">
              <a:extLst>
                <a:ext uri="{FF2B5EF4-FFF2-40B4-BE49-F238E27FC236}">
                  <a16:creationId xmlns:a16="http://schemas.microsoft.com/office/drawing/2014/main" id="{F2000EA7-C2C2-4756-912A-A6E8C781BAD1}"/>
                </a:ext>
              </a:extLst>
            </p:cNvPr>
            <p:cNvSpPr/>
            <p:nvPr/>
          </p:nvSpPr>
          <p:spPr>
            <a:xfrm>
              <a:off x="4678594" y="8512317"/>
              <a:ext cx="5994329" cy="1883859"/>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57" name="TextBox 7">
              <a:extLst>
                <a:ext uri="{FF2B5EF4-FFF2-40B4-BE49-F238E27FC236}">
                  <a16:creationId xmlns:a16="http://schemas.microsoft.com/office/drawing/2014/main" id="{68B7AD24-AE1A-4FBD-881A-57817E29D3AC}"/>
                </a:ext>
              </a:extLst>
            </p:cNvPr>
            <p:cNvSpPr txBox="1"/>
            <p:nvPr/>
          </p:nvSpPr>
          <p:spPr>
            <a:xfrm>
              <a:off x="6517397" y="8706364"/>
              <a:ext cx="2316719" cy="615875"/>
            </a:xfrm>
            <a:prstGeom prst="rect">
              <a:avLst/>
            </a:prstGeom>
            <a:no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计算调度</a:t>
              </a:r>
            </a:p>
          </p:txBody>
        </p:sp>
        <p:sp>
          <p:nvSpPr>
            <p:cNvPr id="59" name="矩形 58">
              <a:extLst>
                <a:ext uri="{FF2B5EF4-FFF2-40B4-BE49-F238E27FC236}">
                  <a16:creationId xmlns:a16="http://schemas.microsoft.com/office/drawing/2014/main" id="{8DC17ED1-8C23-45CF-9D86-91634093F1A6}"/>
                </a:ext>
              </a:extLst>
            </p:cNvPr>
            <p:cNvSpPr/>
            <p:nvPr/>
          </p:nvSpPr>
          <p:spPr>
            <a:xfrm>
              <a:off x="4887278" y="9480801"/>
              <a:ext cx="2709102" cy="727063"/>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61" name="矩形 60">
              <a:extLst>
                <a:ext uri="{FF2B5EF4-FFF2-40B4-BE49-F238E27FC236}">
                  <a16:creationId xmlns:a16="http://schemas.microsoft.com/office/drawing/2014/main" id="{EB589238-C6BF-4DBB-8246-864F4F00775C}"/>
                </a:ext>
              </a:extLst>
            </p:cNvPr>
            <p:cNvSpPr/>
            <p:nvPr/>
          </p:nvSpPr>
          <p:spPr>
            <a:xfrm>
              <a:off x="7779258" y="9480801"/>
              <a:ext cx="2709102" cy="727063"/>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63" name="TextBox 7">
              <a:extLst>
                <a:ext uri="{FF2B5EF4-FFF2-40B4-BE49-F238E27FC236}">
                  <a16:creationId xmlns:a16="http://schemas.microsoft.com/office/drawing/2014/main" id="{B0DFB78F-F716-47BD-B663-F20C790D1250}"/>
                </a:ext>
              </a:extLst>
            </p:cNvPr>
            <p:cNvSpPr txBox="1"/>
            <p:nvPr/>
          </p:nvSpPr>
          <p:spPr>
            <a:xfrm>
              <a:off x="5511413" y="9559254"/>
              <a:ext cx="1460829" cy="615875"/>
            </a:xfrm>
            <a:prstGeom prst="rect">
              <a:avLst/>
            </a:prstGeom>
            <a:no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执行流</a:t>
              </a:r>
            </a:p>
          </p:txBody>
        </p:sp>
        <p:sp>
          <p:nvSpPr>
            <p:cNvPr id="65" name="TextBox 7">
              <a:extLst>
                <a:ext uri="{FF2B5EF4-FFF2-40B4-BE49-F238E27FC236}">
                  <a16:creationId xmlns:a16="http://schemas.microsoft.com/office/drawing/2014/main" id="{57E52579-537F-457F-89B3-98B83ED11AD2}"/>
                </a:ext>
              </a:extLst>
            </p:cNvPr>
            <p:cNvSpPr txBox="1"/>
            <p:nvPr/>
          </p:nvSpPr>
          <p:spPr>
            <a:xfrm>
              <a:off x="7987209" y="9559254"/>
              <a:ext cx="2316719" cy="615875"/>
            </a:xfrm>
            <a:prstGeom prst="rect">
              <a:avLst/>
            </a:prstGeom>
            <a:no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调度器</a:t>
              </a:r>
            </a:p>
          </p:txBody>
        </p:sp>
        <p:sp>
          <p:nvSpPr>
            <p:cNvPr id="67" name="矩形 66">
              <a:extLst>
                <a:ext uri="{FF2B5EF4-FFF2-40B4-BE49-F238E27FC236}">
                  <a16:creationId xmlns:a16="http://schemas.microsoft.com/office/drawing/2014/main" id="{18CBE55E-0A80-4B9C-8B94-4BF05AB716CE}"/>
                </a:ext>
              </a:extLst>
            </p:cNvPr>
            <p:cNvSpPr/>
            <p:nvPr/>
          </p:nvSpPr>
          <p:spPr>
            <a:xfrm>
              <a:off x="11102875" y="8706363"/>
              <a:ext cx="10944729" cy="590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13448"/>
              <a:endParaRPr lang="zh-CN" altLang="en-US" sz="3299" dirty="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69" name="矩形 68">
              <a:extLst>
                <a:ext uri="{FF2B5EF4-FFF2-40B4-BE49-F238E27FC236}">
                  <a16:creationId xmlns:a16="http://schemas.microsoft.com/office/drawing/2014/main" id="{A43284E2-C1F3-4577-8DED-65BCA361A18F}"/>
                </a:ext>
              </a:extLst>
            </p:cNvPr>
            <p:cNvSpPr/>
            <p:nvPr/>
          </p:nvSpPr>
          <p:spPr>
            <a:xfrm>
              <a:off x="10880872" y="8512317"/>
              <a:ext cx="11342788" cy="1883859"/>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71" name="TextBox 7">
              <a:extLst>
                <a:ext uri="{FF2B5EF4-FFF2-40B4-BE49-F238E27FC236}">
                  <a16:creationId xmlns:a16="http://schemas.microsoft.com/office/drawing/2014/main" id="{11C17203-52AD-4B7A-B5F6-868856FAA198}"/>
                </a:ext>
              </a:extLst>
            </p:cNvPr>
            <p:cNvSpPr txBox="1"/>
            <p:nvPr/>
          </p:nvSpPr>
          <p:spPr>
            <a:xfrm>
              <a:off x="15393907" y="8706364"/>
              <a:ext cx="2316719" cy="615875"/>
            </a:xfrm>
            <a:prstGeom prst="rect">
              <a:avLst/>
            </a:prstGeom>
            <a:no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内存管理</a:t>
              </a:r>
            </a:p>
          </p:txBody>
        </p:sp>
        <p:grpSp>
          <p:nvGrpSpPr>
            <p:cNvPr id="76" name="组合 75">
              <a:extLst>
                <a:ext uri="{FF2B5EF4-FFF2-40B4-BE49-F238E27FC236}">
                  <a16:creationId xmlns:a16="http://schemas.microsoft.com/office/drawing/2014/main" id="{3A673FE9-BB43-4495-A036-2A3974A1CC13}"/>
                </a:ext>
              </a:extLst>
            </p:cNvPr>
            <p:cNvGrpSpPr/>
            <p:nvPr/>
          </p:nvGrpSpPr>
          <p:grpSpPr>
            <a:xfrm>
              <a:off x="11102873" y="9480801"/>
              <a:ext cx="10944729" cy="727063"/>
              <a:chOff x="5656316" y="4739657"/>
              <a:chExt cx="5414799" cy="338555"/>
            </a:xfrm>
          </p:grpSpPr>
          <p:sp>
            <p:nvSpPr>
              <p:cNvPr id="73" name="矩形 72">
                <a:extLst>
                  <a:ext uri="{FF2B5EF4-FFF2-40B4-BE49-F238E27FC236}">
                    <a16:creationId xmlns:a16="http://schemas.microsoft.com/office/drawing/2014/main" id="{C9B3A476-0E7E-4769-B727-ADBCB2F5912D}"/>
                  </a:ext>
                </a:extLst>
              </p:cNvPr>
              <p:cNvSpPr/>
              <p:nvPr/>
            </p:nvSpPr>
            <p:spPr>
              <a:xfrm>
                <a:off x="5656316" y="4739657"/>
                <a:ext cx="1747783" cy="338555"/>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74" name="矩形 73">
                <a:extLst>
                  <a:ext uri="{FF2B5EF4-FFF2-40B4-BE49-F238E27FC236}">
                    <a16:creationId xmlns:a16="http://schemas.microsoft.com/office/drawing/2014/main" id="{53ADC457-6B00-4488-A4D8-93F40B90B2B6}"/>
                  </a:ext>
                </a:extLst>
              </p:cNvPr>
              <p:cNvSpPr/>
              <p:nvPr/>
            </p:nvSpPr>
            <p:spPr>
              <a:xfrm>
                <a:off x="7489824" y="4739657"/>
                <a:ext cx="1747783" cy="338555"/>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75" name="矩形 74">
                <a:extLst>
                  <a:ext uri="{FF2B5EF4-FFF2-40B4-BE49-F238E27FC236}">
                    <a16:creationId xmlns:a16="http://schemas.microsoft.com/office/drawing/2014/main" id="{380AC0E5-C4CB-4A44-8377-DE15FC97F128}"/>
                  </a:ext>
                </a:extLst>
              </p:cNvPr>
              <p:cNvSpPr/>
              <p:nvPr/>
            </p:nvSpPr>
            <p:spPr>
              <a:xfrm>
                <a:off x="9323332" y="4739657"/>
                <a:ext cx="1747783" cy="338555"/>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grpSp>
        <p:sp>
          <p:nvSpPr>
            <p:cNvPr id="78" name="TextBox 7">
              <a:extLst>
                <a:ext uri="{FF2B5EF4-FFF2-40B4-BE49-F238E27FC236}">
                  <a16:creationId xmlns:a16="http://schemas.microsoft.com/office/drawing/2014/main" id="{5A61E848-A820-4972-BFAF-DD6C1D4C8904}"/>
                </a:ext>
              </a:extLst>
            </p:cNvPr>
            <p:cNvSpPr txBox="1"/>
            <p:nvPr/>
          </p:nvSpPr>
          <p:spPr>
            <a:xfrm>
              <a:off x="11674443" y="9559254"/>
              <a:ext cx="2745552" cy="615875"/>
            </a:xfrm>
            <a:prstGeom prst="rect">
              <a:avLst/>
            </a:prstGeom>
            <a:no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静态内存管理</a:t>
              </a:r>
            </a:p>
          </p:txBody>
        </p:sp>
        <p:sp>
          <p:nvSpPr>
            <p:cNvPr id="80" name="TextBox 7">
              <a:extLst>
                <a:ext uri="{FF2B5EF4-FFF2-40B4-BE49-F238E27FC236}">
                  <a16:creationId xmlns:a16="http://schemas.microsoft.com/office/drawing/2014/main" id="{16B49A9C-D833-45AA-A8BD-79A38E13067E}"/>
                </a:ext>
              </a:extLst>
            </p:cNvPr>
            <p:cNvSpPr txBox="1"/>
            <p:nvPr/>
          </p:nvSpPr>
          <p:spPr>
            <a:xfrm>
              <a:off x="15364728" y="9546895"/>
              <a:ext cx="2578581" cy="615875"/>
            </a:xfrm>
            <a:prstGeom prst="rect">
              <a:avLst/>
            </a:prstGeom>
            <a:no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动态内存管理</a:t>
              </a:r>
            </a:p>
          </p:txBody>
        </p:sp>
        <p:sp>
          <p:nvSpPr>
            <p:cNvPr id="82" name="TextBox 7">
              <a:extLst>
                <a:ext uri="{FF2B5EF4-FFF2-40B4-BE49-F238E27FC236}">
                  <a16:creationId xmlns:a16="http://schemas.microsoft.com/office/drawing/2014/main" id="{7166034F-0194-4DEC-9325-655E0BB03758}"/>
                </a:ext>
              </a:extLst>
            </p:cNvPr>
            <p:cNvSpPr txBox="1"/>
            <p:nvPr/>
          </p:nvSpPr>
          <p:spPr>
            <a:xfrm>
              <a:off x="19086446" y="9546896"/>
              <a:ext cx="2389591" cy="615875"/>
            </a:xfrm>
            <a:prstGeom prst="rect">
              <a:avLst/>
            </a:prstGeom>
            <a:no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亚线性优化</a:t>
              </a:r>
            </a:p>
          </p:txBody>
        </p:sp>
        <p:sp>
          <p:nvSpPr>
            <p:cNvPr id="84" name="TextBox 7">
              <a:extLst>
                <a:ext uri="{FF2B5EF4-FFF2-40B4-BE49-F238E27FC236}">
                  <a16:creationId xmlns:a16="http://schemas.microsoft.com/office/drawing/2014/main" id="{1B674261-ECE3-4513-A58D-A3BD9BD2AA2D}"/>
                </a:ext>
              </a:extLst>
            </p:cNvPr>
            <p:cNvSpPr txBox="1"/>
            <p:nvPr/>
          </p:nvSpPr>
          <p:spPr>
            <a:xfrm>
              <a:off x="2004362" y="9010010"/>
              <a:ext cx="2458625" cy="677205"/>
            </a:xfrm>
            <a:prstGeom prst="rect">
              <a:avLst/>
            </a:prstGeom>
            <a:noFill/>
          </p:spPr>
          <p:txBody>
            <a:bodyPr wrap="square" rtlCol="0">
              <a:spAutoFit/>
            </a:bodyPr>
            <a:lstStyle/>
            <a:p>
              <a:pPr algn="r" defTabSz="913448"/>
              <a:r>
                <a:rPr lang="zh-CN" altLang="en-US" sz="1599" b="1" dirty="0">
                  <a:solidFill>
                    <a:srgbClr val="FFFFFF"/>
                  </a:solidFill>
                  <a:latin typeface="方正兰亭纤黑简体" panose="02000000000000000000" pitchFamily="2" charset="-122"/>
                  <a:ea typeface="方正兰亭纤黑简体" panose="02000000000000000000" pitchFamily="2" charset="-122"/>
                </a:rPr>
                <a:t>运行时管理</a:t>
              </a:r>
            </a:p>
          </p:txBody>
        </p:sp>
        <p:sp>
          <p:nvSpPr>
            <p:cNvPr id="86" name="矩形 85">
              <a:extLst>
                <a:ext uri="{FF2B5EF4-FFF2-40B4-BE49-F238E27FC236}">
                  <a16:creationId xmlns:a16="http://schemas.microsoft.com/office/drawing/2014/main" id="{313BA188-302E-4DA6-85B1-6A72E1ECC9C3}"/>
                </a:ext>
              </a:extLst>
            </p:cNvPr>
            <p:cNvSpPr/>
            <p:nvPr/>
          </p:nvSpPr>
          <p:spPr>
            <a:xfrm>
              <a:off x="4899323" y="10774162"/>
              <a:ext cx="10944729" cy="590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13448"/>
              <a:endParaRPr lang="zh-CN" altLang="en-US" sz="3299" dirty="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88" name="矩形 87">
              <a:extLst>
                <a:ext uri="{FF2B5EF4-FFF2-40B4-BE49-F238E27FC236}">
                  <a16:creationId xmlns:a16="http://schemas.microsoft.com/office/drawing/2014/main" id="{162C54C7-FE62-4DD1-9CC3-E95ECD15416B}"/>
                </a:ext>
              </a:extLst>
            </p:cNvPr>
            <p:cNvSpPr/>
            <p:nvPr/>
          </p:nvSpPr>
          <p:spPr>
            <a:xfrm>
              <a:off x="4677320" y="10580116"/>
              <a:ext cx="11342788" cy="1883859"/>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90" name="TextBox 7">
              <a:extLst>
                <a:ext uri="{FF2B5EF4-FFF2-40B4-BE49-F238E27FC236}">
                  <a16:creationId xmlns:a16="http://schemas.microsoft.com/office/drawing/2014/main" id="{7057380A-66F0-4E7E-88DC-4160B99AB51D}"/>
                </a:ext>
              </a:extLst>
            </p:cNvPr>
            <p:cNvSpPr txBox="1"/>
            <p:nvPr/>
          </p:nvSpPr>
          <p:spPr>
            <a:xfrm>
              <a:off x="9190356" y="10774163"/>
              <a:ext cx="2316719" cy="615875"/>
            </a:xfrm>
            <a:prstGeom prst="rect">
              <a:avLst/>
            </a:prstGeom>
            <a:no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高性能算子</a:t>
              </a:r>
            </a:p>
          </p:txBody>
        </p:sp>
        <p:grpSp>
          <p:nvGrpSpPr>
            <p:cNvPr id="97" name="组合 96">
              <a:extLst>
                <a:ext uri="{FF2B5EF4-FFF2-40B4-BE49-F238E27FC236}">
                  <a16:creationId xmlns:a16="http://schemas.microsoft.com/office/drawing/2014/main" id="{492C424A-84C2-4CB0-BA9E-9372A9957703}"/>
                </a:ext>
              </a:extLst>
            </p:cNvPr>
            <p:cNvGrpSpPr/>
            <p:nvPr/>
          </p:nvGrpSpPr>
          <p:grpSpPr>
            <a:xfrm>
              <a:off x="4899323" y="11548600"/>
              <a:ext cx="10944727" cy="727063"/>
              <a:chOff x="2703854" y="5638724"/>
              <a:chExt cx="5017843" cy="338555"/>
            </a:xfrm>
          </p:grpSpPr>
          <p:sp>
            <p:nvSpPr>
              <p:cNvPr id="92" name="矩形 91">
                <a:extLst>
                  <a:ext uri="{FF2B5EF4-FFF2-40B4-BE49-F238E27FC236}">
                    <a16:creationId xmlns:a16="http://schemas.microsoft.com/office/drawing/2014/main" id="{FE380956-BE13-4607-9B04-E0425711004D}"/>
                  </a:ext>
                </a:extLst>
              </p:cNvPr>
              <p:cNvSpPr/>
              <p:nvPr/>
            </p:nvSpPr>
            <p:spPr>
              <a:xfrm>
                <a:off x="2703854" y="5638724"/>
                <a:ext cx="933235" cy="338555"/>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93" name="矩形 92">
                <a:extLst>
                  <a:ext uri="{FF2B5EF4-FFF2-40B4-BE49-F238E27FC236}">
                    <a16:creationId xmlns:a16="http://schemas.microsoft.com/office/drawing/2014/main" id="{210FCA90-A002-4536-940B-01834FBE8A64}"/>
                  </a:ext>
                </a:extLst>
              </p:cNvPr>
              <p:cNvSpPr/>
              <p:nvPr/>
            </p:nvSpPr>
            <p:spPr>
              <a:xfrm>
                <a:off x="3722201" y="5638724"/>
                <a:ext cx="933235" cy="338555"/>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94" name="矩形 93">
                <a:extLst>
                  <a:ext uri="{FF2B5EF4-FFF2-40B4-BE49-F238E27FC236}">
                    <a16:creationId xmlns:a16="http://schemas.microsoft.com/office/drawing/2014/main" id="{B3E84000-560A-43E7-8363-6703E76726AA}"/>
                  </a:ext>
                </a:extLst>
              </p:cNvPr>
              <p:cNvSpPr/>
              <p:nvPr/>
            </p:nvSpPr>
            <p:spPr>
              <a:xfrm>
                <a:off x="4746158" y="5638724"/>
                <a:ext cx="933235" cy="338555"/>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95" name="矩形 94">
                <a:extLst>
                  <a:ext uri="{FF2B5EF4-FFF2-40B4-BE49-F238E27FC236}">
                    <a16:creationId xmlns:a16="http://schemas.microsoft.com/office/drawing/2014/main" id="{331AD8B1-D7FC-42C9-AB32-D4F0EC382A49}"/>
                  </a:ext>
                </a:extLst>
              </p:cNvPr>
              <p:cNvSpPr/>
              <p:nvPr/>
            </p:nvSpPr>
            <p:spPr>
              <a:xfrm>
                <a:off x="5764505" y="5638724"/>
                <a:ext cx="933235" cy="338555"/>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96" name="矩形 95">
                <a:extLst>
                  <a:ext uri="{FF2B5EF4-FFF2-40B4-BE49-F238E27FC236}">
                    <a16:creationId xmlns:a16="http://schemas.microsoft.com/office/drawing/2014/main" id="{EE3CA272-B1B1-4D25-834A-3CBDA0FF259C}"/>
                  </a:ext>
                </a:extLst>
              </p:cNvPr>
              <p:cNvSpPr/>
              <p:nvPr/>
            </p:nvSpPr>
            <p:spPr>
              <a:xfrm>
                <a:off x="6788462" y="5638724"/>
                <a:ext cx="933235" cy="338555"/>
              </a:xfrm>
              <a:prstGeom prst="rect">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grpSp>
        <p:sp>
          <p:nvSpPr>
            <p:cNvPr id="99" name="TextBox 7">
              <a:extLst>
                <a:ext uri="{FF2B5EF4-FFF2-40B4-BE49-F238E27FC236}">
                  <a16:creationId xmlns:a16="http://schemas.microsoft.com/office/drawing/2014/main" id="{7D8F3CDB-E259-4F4B-B0B9-86AFAECA47CE}"/>
                </a:ext>
              </a:extLst>
            </p:cNvPr>
            <p:cNvSpPr txBox="1"/>
            <p:nvPr/>
          </p:nvSpPr>
          <p:spPr>
            <a:xfrm>
              <a:off x="5183038" y="11642551"/>
              <a:ext cx="1460829" cy="615875"/>
            </a:xfrm>
            <a:prstGeom prst="rect">
              <a:avLst/>
            </a:prstGeom>
            <a:noFill/>
          </p:spPr>
          <p:txBody>
            <a:bodyPr wrap="square" rtlCol="0">
              <a:spAutoFit/>
            </a:bodyPr>
            <a:lstStyle/>
            <a:p>
              <a:pPr algn="ctr" defTabSz="913448"/>
              <a:r>
                <a:rPr lang="en-US" altLang="zh-CN" sz="1400" dirty="0">
                  <a:solidFill>
                    <a:srgbClr val="FFFFFF"/>
                  </a:solidFill>
                  <a:latin typeface="方正兰亭纤黑简体" panose="02000000000000000000" pitchFamily="2" charset="-122"/>
                  <a:ea typeface="方正兰亭纤黑简体" panose="02000000000000000000" pitchFamily="2" charset="-122"/>
                </a:rPr>
                <a:t>X86</a:t>
              </a:r>
            </a:p>
          </p:txBody>
        </p:sp>
        <p:sp>
          <p:nvSpPr>
            <p:cNvPr id="101" name="TextBox 7">
              <a:extLst>
                <a:ext uri="{FF2B5EF4-FFF2-40B4-BE49-F238E27FC236}">
                  <a16:creationId xmlns:a16="http://schemas.microsoft.com/office/drawing/2014/main" id="{4BE0C516-8B04-4533-9073-5D5D5E4A4C6B}"/>
                </a:ext>
              </a:extLst>
            </p:cNvPr>
            <p:cNvSpPr txBox="1"/>
            <p:nvPr/>
          </p:nvSpPr>
          <p:spPr>
            <a:xfrm>
              <a:off x="7406130" y="11642551"/>
              <a:ext cx="1661209" cy="615875"/>
            </a:xfrm>
            <a:prstGeom prst="rect">
              <a:avLst/>
            </a:prstGeom>
            <a:noFill/>
          </p:spPr>
          <p:txBody>
            <a:bodyPr wrap="square" rtlCol="0">
              <a:spAutoFit/>
            </a:bodyPr>
            <a:lstStyle/>
            <a:p>
              <a:pPr algn="ctr" defTabSz="913448"/>
              <a:r>
                <a:rPr lang="en-US" altLang="zh-CN" sz="1400" dirty="0">
                  <a:solidFill>
                    <a:srgbClr val="FFFFFF"/>
                  </a:solidFill>
                  <a:latin typeface="方正兰亭纤黑简体" panose="02000000000000000000" pitchFamily="2" charset="-122"/>
                  <a:ea typeface="方正兰亭纤黑简体" panose="02000000000000000000" pitchFamily="2" charset="-122"/>
                </a:rPr>
                <a:t>CUDA</a:t>
              </a:r>
            </a:p>
          </p:txBody>
        </p:sp>
        <p:sp>
          <p:nvSpPr>
            <p:cNvPr id="103" name="TextBox 7">
              <a:extLst>
                <a:ext uri="{FF2B5EF4-FFF2-40B4-BE49-F238E27FC236}">
                  <a16:creationId xmlns:a16="http://schemas.microsoft.com/office/drawing/2014/main" id="{579A41C6-12D8-4C53-AF87-613CA276DCD4}"/>
                </a:ext>
              </a:extLst>
            </p:cNvPr>
            <p:cNvSpPr txBox="1"/>
            <p:nvPr/>
          </p:nvSpPr>
          <p:spPr>
            <a:xfrm>
              <a:off x="9642047" y="11642551"/>
              <a:ext cx="1460829" cy="615875"/>
            </a:xfrm>
            <a:prstGeom prst="rect">
              <a:avLst/>
            </a:prstGeom>
            <a:noFill/>
          </p:spPr>
          <p:txBody>
            <a:bodyPr wrap="square" rtlCol="0">
              <a:spAutoFit/>
            </a:bodyPr>
            <a:lstStyle/>
            <a:p>
              <a:pPr algn="ctr" defTabSz="913448"/>
              <a:r>
                <a:rPr lang="en-US" altLang="zh-CN" sz="1400" dirty="0">
                  <a:solidFill>
                    <a:srgbClr val="FFFFFF"/>
                  </a:solidFill>
                  <a:latin typeface="方正兰亭纤黑简体" panose="02000000000000000000" pitchFamily="2" charset="-122"/>
                  <a:ea typeface="方正兰亭纤黑简体" panose="02000000000000000000" pitchFamily="2" charset="-122"/>
                </a:rPr>
                <a:t>ARM</a:t>
              </a:r>
            </a:p>
          </p:txBody>
        </p:sp>
        <p:sp>
          <p:nvSpPr>
            <p:cNvPr id="105" name="TextBox 7">
              <a:extLst>
                <a:ext uri="{FF2B5EF4-FFF2-40B4-BE49-F238E27FC236}">
                  <a16:creationId xmlns:a16="http://schemas.microsoft.com/office/drawing/2014/main" id="{F66E1045-3C8D-49E5-84C1-5F7025BC679E}"/>
                </a:ext>
              </a:extLst>
            </p:cNvPr>
            <p:cNvSpPr txBox="1"/>
            <p:nvPr/>
          </p:nvSpPr>
          <p:spPr>
            <a:xfrm>
              <a:off x="11876413" y="11642551"/>
              <a:ext cx="1460829" cy="615875"/>
            </a:xfrm>
            <a:prstGeom prst="rect">
              <a:avLst/>
            </a:prstGeom>
            <a:noFill/>
          </p:spPr>
          <p:txBody>
            <a:bodyPr wrap="square" rtlCol="0">
              <a:spAutoFit/>
            </a:bodyPr>
            <a:lstStyle/>
            <a:p>
              <a:pPr algn="ctr" defTabSz="913448"/>
              <a:r>
                <a:rPr lang="en-US" altLang="zh-CN" sz="1400" dirty="0">
                  <a:solidFill>
                    <a:srgbClr val="FFFFFF"/>
                  </a:solidFill>
                  <a:latin typeface="方正兰亭纤黑简体" panose="02000000000000000000" pitchFamily="2" charset="-122"/>
                  <a:ea typeface="方正兰亭纤黑简体" panose="02000000000000000000" pitchFamily="2" charset="-122"/>
                </a:rPr>
                <a:t>ASIC</a:t>
              </a:r>
            </a:p>
          </p:txBody>
        </p:sp>
        <p:sp>
          <p:nvSpPr>
            <p:cNvPr id="107" name="TextBox 7">
              <a:extLst>
                <a:ext uri="{FF2B5EF4-FFF2-40B4-BE49-F238E27FC236}">
                  <a16:creationId xmlns:a16="http://schemas.microsoft.com/office/drawing/2014/main" id="{72B7B4E1-B815-4598-BBF7-576AD8A3253B}"/>
                </a:ext>
              </a:extLst>
            </p:cNvPr>
            <p:cNvSpPr txBox="1"/>
            <p:nvPr/>
          </p:nvSpPr>
          <p:spPr>
            <a:xfrm>
              <a:off x="14111553" y="11644850"/>
              <a:ext cx="1460829" cy="615875"/>
            </a:xfrm>
            <a:prstGeom prst="rect">
              <a:avLst/>
            </a:prstGeom>
            <a:noFill/>
          </p:spPr>
          <p:txBody>
            <a:bodyPr wrap="square" rtlCol="0">
              <a:spAutoFit/>
            </a:bodyPr>
            <a:lstStyle/>
            <a:p>
              <a:pPr algn="ctr" defTabSz="913448"/>
              <a:r>
                <a:rPr lang="en-US" altLang="zh-CN" sz="1400" dirty="0">
                  <a:solidFill>
                    <a:srgbClr val="FFFFFF"/>
                  </a:solidFill>
                  <a:latin typeface="方正兰亭纤黑简体" panose="02000000000000000000" pitchFamily="2" charset="-122"/>
                  <a:ea typeface="方正兰亭纤黑简体" panose="02000000000000000000" pitchFamily="2" charset="-122"/>
                </a:rPr>
                <a:t>…</a:t>
              </a:r>
            </a:p>
          </p:txBody>
        </p:sp>
        <p:sp>
          <p:nvSpPr>
            <p:cNvPr id="109" name="矩形 108">
              <a:extLst>
                <a:ext uri="{FF2B5EF4-FFF2-40B4-BE49-F238E27FC236}">
                  <a16:creationId xmlns:a16="http://schemas.microsoft.com/office/drawing/2014/main" id="{25049812-D576-4088-B0E9-018E9D189EB5}"/>
                </a:ext>
              </a:extLst>
            </p:cNvPr>
            <p:cNvSpPr/>
            <p:nvPr/>
          </p:nvSpPr>
          <p:spPr>
            <a:xfrm>
              <a:off x="16229331" y="10580116"/>
              <a:ext cx="5994329" cy="1883859"/>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kumimoji="1" lang="zh-CN" altLang="en-US" sz="140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111" name="TextBox 7">
              <a:extLst>
                <a:ext uri="{FF2B5EF4-FFF2-40B4-BE49-F238E27FC236}">
                  <a16:creationId xmlns:a16="http://schemas.microsoft.com/office/drawing/2014/main" id="{99F8C1E8-2058-42CD-87C3-2B587BDDBEBE}"/>
                </a:ext>
              </a:extLst>
            </p:cNvPr>
            <p:cNvSpPr txBox="1"/>
            <p:nvPr/>
          </p:nvSpPr>
          <p:spPr>
            <a:xfrm>
              <a:off x="17267667" y="11229768"/>
              <a:ext cx="3917655" cy="615875"/>
            </a:xfrm>
            <a:prstGeom prst="rect">
              <a:avLst/>
            </a:prstGeom>
            <a:no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高性能异构通信库</a:t>
              </a:r>
            </a:p>
          </p:txBody>
        </p:sp>
        <p:sp>
          <p:nvSpPr>
            <p:cNvPr id="113" name="TextBox 7">
              <a:extLst>
                <a:ext uri="{FF2B5EF4-FFF2-40B4-BE49-F238E27FC236}">
                  <a16:creationId xmlns:a16="http://schemas.microsoft.com/office/drawing/2014/main" id="{657A218A-CAC8-48CB-8B76-E2B7B602CD45}"/>
                </a:ext>
              </a:extLst>
            </p:cNvPr>
            <p:cNvSpPr txBox="1"/>
            <p:nvPr/>
          </p:nvSpPr>
          <p:spPr>
            <a:xfrm>
              <a:off x="2160340" y="11183586"/>
              <a:ext cx="2328097" cy="677205"/>
            </a:xfrm>
            <a:prstGeom prst="rect">
              <a:avLst/>
            </a:prstGeom>
            <a:noFill/>
          </p:spPr>
          <p:txBody>
            <a:bodyPr wrap="square" rtlCol="0">
              <a:spAutoFit/>
            </a:bodyPr>
            <a:lstStyle/>
            <a:p>
              <a:pPr algn="r" defTabSz="913448"/>
              <a:r>
                <a:rPr lang="zh-CN" altLang="en-US" sz="1599" b="1" dirty="0">
                  <a:solidFill>
                    <a:srgbClr val="FFFFFF"/>
                  </a:solidFill>
                  <a:latin typeface="方正兰亭纤黑简体" panose="02000000000000000000" pitchFamily="2" charset="-122"/>
                  <a:ea typeface="方正兰亭纤黑简体" panose="02000000000000000000" pitchFamily="2" charset="-122"/>
                </a:rPr>
                <a:t>计算内核</a:t>
              </a:r>
            </a:p>
          </p:txBody>
        </p:sp>
        <p:sp>
          <p:nvSpPr>
            <p:cNvPr id="116" name="TextBox 7">
              <a:extLst>
                <a:ext uri="{FF2B5EF4-FFF2-40B4-BE49-F238E27FC236}">
                  <a16:creationId xmlns:a16="http://schemas.microsoft.com/office/drawing/2014/main" id="{BC5EB76D-CB2B-4405-A402-C7FE6DC064FE}"/>
                </a:ext>
              </a:extLst>
            </p:cNvPr>
            <p:cNvSpPr txBox="1"/>
            <p:nvPr/>
          </p:nvSpPr>
          <p:spPr>
            <a:xfrm>
              <a:off x="6620897" y="7456527"/>
              <a:ext cx="2316719" cy="615875"/>
            </a:xfrm>
            <a:prstGeom prst="rect">
              <a:avLst/>
            </a:prstGeom>
            <a:noFill/>
          </p:spPr>
          <p:txBody>
            <a:bodyPr wrap="square" rtlCol="0">
              <a:spAutoFit/>
            </a:bodyPr>
            <a:lstStyle/>
            <a:p>
              <a:pPr algn="ctr" defTabSz="913448"/>
              <a:r>
                <a:rPr lang="zh-CN" altLang="en-US" sz="1400" dirty="0">
                  <a:solidFill>
                    <a:srgbClr val="FFFFFF"/>
                  </a:solidFill>
                  <a:latin typeface="方正兰亭纤黑简体" panose="02000000000000000000" pitchFamily="2" charset="-122"/>
                  <a:ea typeface="方正兰亭纤黑简体" panose="02000000000000000000" pitchFamily="2" charset="-122"/>
                </a:rPr>
                <a:t>自动求导器</a:t>
              </a:r>
            </a:p>
          </p:txBody>
        </p:sp>
      </p:grpSp>
    </p:spTree>
    <p:extLst>
      <p:ext uri="{BB962C8B-B14F-4D97-AF65-F5344CB8AC3E}">
        <p14:creationId xmlns:p14="http://schemas.microsoft.com/office/powerpoint/2010/main" val="2117284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87552" y="980728"/>
            <a:ext cx="11410543" cy="5257800"/>
          </a:xfrm>
        </p:spPr>
        <p:txBody>
          <a:bodyPr>
            <a:normAutofit/>
          </a:bodyPr>
          <a:lstStyle/>
          <a:p>
            <a:r>
              <a:rPr lang="zh-CN" altLang="en-US" b="0" dirty="0" smtClean="0"/>
              <a:t>在</a:t>
            </a:r>
            <a:r>
              <a:rPr lang="en-US" altLang="zh-CN" b="0" dirty="0" smtClean="0"/>
              <a:t>Model Hub</a:t>
            </a:r>
            <a:r>
              <a:rPr lang="zh-CN" altLang="en-US" b="0" dirty="0" smtClean="0"/>
              <a:t>提供大量</a:t>
            </a:r>
            <a:r>
              <a:rPr lang="en-US" altLang="zh-CN" b="0" dirty="0"/>
              <a:t>SOTA</a:t>
            </a:r>
            <a:r>
              <a:rPr lang="zh-CN" altLang="en-US" b="0" dirty="0"/>
              <a:t>模型，其中</a:t>
            </a:r>
            <a:r>
              <a:rPr lang="en-US" altLang="zh-CN" b="0" dirty="0" err="1"/>
              <a:t>ResNet</a:t>
            </a:r>
            <a:r>
              <a:rPr lang="zh-CN" altLang="en-US" b="0" dirty="0"/>
              <a:t>、</a:t>
            </a:r>
            <a:r>
              <a:rPr lang="en-US" altLang="zh-CN" b="0" dirty="0" err="1"/>
              <a:t>ShuffleNet</a:t>
            </a:r>
            <a:r>
              <a:rPr lang="en-US" altLang="zh-CN" b="0" dirty="0"/>
              <a:t> v1</a:t>
            </a:r>
            <a:r>
              <a:rPr lang="zh-CN" altLang="en-US" b="0" dirty="0"/>
              <a:t>、</a:t>
            </a:r>
            <a:r>
              <a:rPr lang="en-US" altLang="zh-CN" b="0" dirty="0" err="1"/>
              <a:t>MobileNet</a:t>
            </a:r>
            <a:r>
              <a:rPr lang="en-US" altLang="zh-CN" b="0" dirty="0"/>
              <a:t> v2 </a:t>
            </a:r>
            <a:r>
              <a:rPr lang="zh-CN" altLang="en-US" b="0" dirty="0"/>
              <a:t>同时提供量化</a:t>
            </a:r>
            <a:r>
              <a:rPr lang="zh-CN" altLang="en-US" b="0" dirty="0" smtClean="0"/>
              <a:t>模型，以下为</a:t>
            </a:r>
            <a:r>
              <a:rPr lang="en-US" altLang="zh-CN" b="0" dirty="0" smtClean="0"/>
              <a:t>Beta</a:t>
            </a:r>
            <a:r>
              <a:rPr lang="zh-CN" altLang="en-US" b="0" dirty="0" smtClean="0"/>
              <a:t>版本新增加的模型</a:t>
            </a:r>
            <a:endParaRPr lang="en-US" altLang="zh-CN" b="0" dirty="0" smtClean="0"/>
          </a:p>
          <a:p>
            <a:endParaRPr lang="en-US" altLang="zh-CN" b="0" dirty="0"/>
          </a:p>
          <a:p>
            <a:endParaRPr lang="zh-CN" altLang="en-US" dirty="0"/>
          </a:p>
        </p:txBody>
      </p:sp>
      <p:sp>
        <p:nvSpPr>
          <p:cNvPr id="5" name="标题 4"/>
          <p:cNvSpPr>
            <a:spLocks noGrp="1"/>
          </p:cNvSpPr>
          <p:nvPr>
            <p:ph type="title"/>
          </p:nvPr>
        </p:nvSpPr>
        <p:spPr/>
        <p:txBody>
          <a:bodyPr/>
          <a:lstStyle/>
          <a:p>
            <a:r>
              <a:rPr lang="en-US" altLang="zh-CN" dirty="0"/>
              <a:t>Model Hub</a:t>
            </a:r>
            <a:endParaRPr lang="zh-CN" altLang="en-US" dirty="0"/>
          </a:p>
        </p:txBody>
      </p:sp>
      <p:sp>
        <p:nvSpPr>
          <p:cNvPr id="7" name="矩形 6"/>
          <p:cNvSpPr/>
          <p:nvPr/>
        </p:nvSpPr>
        <p:spPr>
          <a:xfrm>
            <a:off x="4034550" y="2492896"/>
            <a:ext cx="6096000" cy="3293209"/>
          </a:xfrm>
          <a:prstGeom prst="rect">
            <a:avLst/>
          </a:prstGeom>
        </p:spPr>
        <p:txBody>
          <a:bodyPr>
            <a:spAutoFit/>
          </a:bodyPr>
          <a:lstStyle/>
          <a:p>
            <a:pPr defTabSz="913448">
              <a:spcBef>
                <a:spcPts val="1000"/>
              </a:spcBef>
              <a:buSzPct val="100000"/>
            </a:pPr>
            <a:r>
              <a:rPr lang="en-US" altLang="zh-CN" sz="2000" b="1" dirty="0">
                <a:solidFill>
                  <a:schemeClr val="bg1"/>
                </a:solidFill>
                <a:latin typeface="微软雅黑" panose="020B0503020204020204" pitchFamily="34" charset="-122"/>
                <a:ea typeface="微软雅黑" panose="020B0503020204020204" pitchFamily="34" charset="-122"/>
                <a:cs typeface="+mn-cs"/>
              </a:rPr>
              <a:t>GAN</a:t>
            </a:r>
            <a:r>
              <a:rPr lang="zh-CN" altLang="en-US" sz="2000" b="1" dirty="0">
                <a:solidFill>
                  <a:schemeClr val="bg1"/>
                </a:solidFill>
                <a:latin typeface="微软雅黑" panose="020B0503020204020204" pitchFamily="34" charset="-122"/>
                <a:ea typeface="微软雅黑" panose="020B0503020204020204" pitchFamily="34" charset="-122"/>
                <a:cs typeface="+mn-cs"/>
              </a:rPr>
              <a:t>（</a:t>
            </a:r>
            <a:r>
              <a:rPr lang="en-US" altLang="zh-CN" sz="2000" b="1" dirty="0">
                <a:solidFill>
                  <a:schemeClr val="bg1"/>
                </a:solidFill>
                <a:latin typeface="微软雅黑" panose="020B0503020204020204" pitchFamily="34" charset="-122"/>
                <a:ea typeface="微软雅黑" panose="020B0503020204020204" pitchFamily="34" charset="-122"/>
                <a:cs typeface="+mn-cs"/>
              </a:rPr>
              <a:t>@CIFAR-10</a:t>
            </a:r>
            <a:r>
              <a:rPr lang="zh-CN" altLang="en-US" sz="2000" b="1" dirty="0" smtClean="0">
                <a:solidFill>
                  <a:schemeClr val="bg1"/>
                </a:solidFill>
                <a:latin typeface="微软雅黑" panose="020B0503020204020204" pitchFamily="34" charset="-122"/>
                <a:ea typeface="微软雅黑" panose="020B0503020204020204" pitchFamily="34" charset="-122"/>
                <a:cs typeface="+mn-cs"/>
              </a:rPr>
              <a:t>） </a:t>
            </a:r>
            <a:endParaRPr lang="zh-CN" altLang="en-US" sz="2000" b="1" dirty="0">
              <a:solidFill>
                <a:schemeClr val="bg1"/>
              </a:solidFill>
              <a:latin typeface="微软雅黑" panose="020B0503020204020204" pitchFamily="34" charset="-122"/>
              <a:ea typeface="微软雅黑" panose="020B0503020204020204" pitchFamily="34" charset="-122"/>
              <a:cs typeface="+mn-cs"/>
            </a:endParaRPr>
          </a:p>
          <a:p>
            <a:pPr marL="342900" indent="-342900" defTabSz="913448">
              <a:spcBef>
                <a:spcPts val="1000"/>
              </a:spcBef>
              <a:buSzPct val="100000"/>
              <a:buFont typeface="Arial" panose="020B0604020202020204" pitchFamily="34" charset="0"/>
              <a:buChar char="•"/>
            </a:pPr>
            <a:r>
              <a:rPr lang="en-US" altLang="zh-CN" sz="2000" dirty="0" smtClean="0">
                <a:solidFill>
                  <a:schemeClr val="bg1"/>
                </a:solidFill>
                <a:latin typeface="微软雅黑" panose="020B0503020204020204" pitchFamily="34" charset="-122"/>
                <a:ea typeface="微软雅黑" panose="020B0503020204020204" pitchFamily="34" charset="-122"/>
                <a:cs typeface="+mn-cs"/>
              </a:rPr>
              <a:t>DCGAN</a:t>
            </a:r>
            <a:endParaRPr lang="en-US" altLang="zh-CN" sz="2000" dirty="0">
              <a:solidFill>
                <a:schemeClr val="bg1"/>
              </a:solidFill>
              <a:latin typeface="微软雅黑" panose="020B0503020204020204" pitchFamily="34" charset="-122"/>
              <a:ea typeface="微软雅黑" panose="020B0503020204020204" pitchFamily="34" charset="-122"/>
              <a:cs typeface="+mn-cs"/>
            </a:endParaRPr>
          </a:p>
          <a:p>
            <a:pPr marL="342900" indent="-342900" defTabSz="913448">
              <a:spcBef>
                <a:spcPts val="1000"/>
              </a:spcBef>
              <a:buSzPct val="100000"/>
              <a:buFont typeface="Arial" panose="020B0604020202020204" pitchFamily="34" charset="0"/>
              <a:buChar char="•"/>
            </a:pPr>
            <a:r>
              <a:rPr lang="en-US" altLang="zh-CN" sz="2000" dirty="0" smtClean="0">
                <a:solidFill>
                  <a:schemeClr val="bg1"/>
                </a:solidFill>
                <a:latin typeface="微软雅黑" panose="020B0503020204020204" pitchFamily="34" charset="-122"/>
                <a:ea typeface="微软雅黑" panose="020B0503020204020204" pitchFamily="34" charset="-122"/>
                <a:cs typeface="+mn-cs"/>
              </a:rPr>
              <a:t>WGAN</a:t>
            </a:r>
            <a:endParaRPr lang="en-US" altLang="zh-CN" sz="2000" dirty="0">
              <a:solidFill>
                <a:schemeClr val="bg1"/>
              </a:solidFill>
              <a:latin typeface="微软雅黑" panose="020B0503020204020204" pitchFamily="34" charset="-122"/>
              <a:ea typeface="微软雅黑" panose="020B0503020204020204" pitchFamily="34" charset="-122"/>
              <a:cs typeface="+mn-cs"/>
            </a:endParaRPr>
          </a:p>
          <a:p>
            <a:pPr defTabSz="913448">
              <a:spcBef>
                <a:spcPts val="1000"/>
              </a:spcBef>
              <a:buSzPct val="100000"/>
            </a:pPr>
            <a:endParaRPr lang="en-US" altLang="zh-CN" sz="2000" dirty="0">
              <a:solidFill>
                <a:schemeClr val="bg1"/>
              </a:solidFill>
              <a:latin typeface="微软雅黑" panose="020B0503020204020204" pitchFamily="34" charset="-122"/>
              <a:ea typeface="微软雅黑" panose="020B0503020204020204" pitchFamily="34" charset="-122"/>
              <a:cs typeface="+mn-cs"/>
            </a:endParaRPr>
          </a:p>
          <a:p>
            <a:pPr defTabSz="913448">
              <a:spcBef>
                <a:spcPts val="1000"/>
              </a:spcBef>
              <a:buSzPct val="100000"/>
            </a:pPr>
            <a:r>
              <a:rPr lang="zh-CN" altLang="en-US" sz="2000" b="1" dirty="0">
                <a:solidFill>
                  <a:schemeClr val="bg1"/>
                </a:solidFill>
                <a:latin typeface="微软雅黑" panose="020B0503020204020204" pitchFamily="34" charset="-122"/>
                <a:ea typeface="微软雅黑" panose="020B0503020204020204" pitchFamily="34" charset="-122"/>
                <a:cs typeface="+mn-cs"/>
              </a:rPr>
              <a:t>人体骨骼关键点（</a:t>
            </a:r>
            <a:r>
              <a:rPr lang="en-US" altLang="zh-CN" sz="2000" b="1" dirty="0">
                <a:solidFill>
                  <a:schemeClr val="bg1"/>
                </a:solidFill>
                <a:latin typeface="微软雅黑" panose="020B0503020204020204" pitchFamily="34" charset="-122"/>
                <a:ea typeface="微软雅黑" panose="020B0503020204020204" pitchFamily="34" charset="-122"/>
                <a:cs typeface="+mn-cs"/>
              </a:rPr>
              <a:t>@</a:t>
            </a:r>
            <a:r>
              <a:rPr lang="en-US" altLang="zh-CN" sz="2000" b="1" dirty="0" smtClean="0">
                <a:solidFill>
                  <a:schemeClr val="bg1"/>
                </a:solidFill>
                <a:latin typeface="微软雅黑" panose="020B0503020204020204" pitchFamily="34" charset="-122"/>
                <a:ea typeface="微软雅黑" panose="020B0503020204020204" pitchFamily="34" charset="-122"/>
                <a:cs typeface="+mn-cs"/>
              </a:rPr>
              <a:t>COCO</a:t>
            </a:r>
            <a:r>
              <a:rPr lang="zh-CN" altLang="en-US" sz="2000" b="1" dirty="0" smtClean="0">
                <a:solidFill>
                  <a:schemeClr val="bg1"/>
                </a:solidFill>
                <a:latin typeface="微软雅黑" panose="020B0503020204020204" pitchFamily="34" charset="-122"/>
                <a:ea typeface="微软雅黑" panose="020B0503020204020204" pitchFamily="34" charset="-122"/>
                <a:cs typeface="+mn-cs"/>
              </a:rPr>
              <a:t>）</a:t>
            </a:r>
            <a:endParaRPr lang="zh-CN" altLang="en-US" sz="2000" b="1" dirty="0">
              <a:solidFill>
                <a:schemeClr val="bg1"/>
              </a:solidFill>
              <a:latin typeface="微软雅黑" panose="020B0503020204020204" pitchFamily="34" charset="-122"/>
              <a:ea typeface="微软雅黑" panose="020B0503020204020204" pitchFamily="34" charset="-122"/>
              <a:cs typeface="+mn-cs"/>
            </a:endParaRPr>
          </a:p>
          <a:p>
            <a:pPr marL="342900" indent="-342900" defTabSz="913448">
              <a:spcBef>
                <a:spcPts val="1000"/>
              </a:spcBef>
              <a:buSzPct val="100000"/>
              <a:buFont typeface="Arial" panose="020B0604020202020204" pitchFamily="34" charset="0"/>
              <a:buChar char="•"/>
            </a:pPr>
            <a:r>
              <a:rPr lang="en-US" altLang="zh-CN" sz="2000" dirty="0" smtClean="0">
                <a:solidFill>
                  <a:schemeClr val="bg1"/>
                </a:solidFill>
                <a:latin typeface="微软雅黑" panose="020B0503020204020204" pitchFamily="34" charset="-122"/>
                <a:ea typeface="微软雅黑" panose="020B0503020204020204" pitchFamily="34" charset="-122"/>
                <a:cs typeface="+mn-cs"/>
              </a:rPr>
              <a:t>MSPN</a:t>
            </a:r>
            <a:endParaRPr lang="en-US" altLang="zh-CN" sz="2000" dirty="0">
              <a:solidFill>
                <a:schemeClr val="bg1"/>
              </a:solidFill>
              <a:latin typeface="微软雅黑" panose="020B0503020204020204" pitchFamily="34" charset="-122"/>
              <a:ea typeface="微软雅黑" panose="020B0503020204020204" pitchFamily="34" charset="-122"/>
              <a:cs typeface="+mn-cs"/>
            </a:endParaRPr>
          </a:p>
          <a:p>
            <a:pPr marL="342900" indent="-342900" defTabSz="913448">
              <a:spcBef>
                <a:spcPts val="1000"/>
              </a:spcBef>
              <a:buSzPct val="100000"/>
              <a:buFont typeface="Arial" panose="020B0604020202020204" pitchFamily="34" charset="0"/>
              <a:buChar char="•"/>
            </a:pPr>
            <a:r>
              <a:rPr lang="en-US" altLang="zh-CN" sz="2000" dirty="0" err="1" smtClean="0">
                <a:solidFill>
                  <a:schemeClr val="bg1"/>
                </a:solidFill>
                <a:latin typeface="微软雅黑" panose="020B0503020204020204" pitchFamily="34" charset="-122"/>
                <a:ea typeface="微软雅黑" panose="020B0503020204020204" pitchFamily="34" charset="-122"/>
                <a:cs typeface="+mn-cs"/>
              </a:rPr>
              <a:t>SimpleBaseline</a:t>
            </a:r>
            <a:endParaRPr lang="en-US" altLang="zh-CN" sz="2000" dirty="0">
              <a:solidFill>
                <a:schemeClr val="bg1"/>
              </a:solidFill>
              <a:latin typeface="微软雅黑" panose="020B0503020204020204" pitchFamily="34" charset="-122"/>
              <a:ea typeface="微软雅黑" panose="020B0503020204020204" pitchFamily="34" charset="-122"/>
              <a:cs typeface="+mn-cs"/>
            </a:endParaRPr>
          </a:p>
          <a:p>
            <a:endParaRPr lang="en-US" altLang="zh-CN" dirty="0" smtClean="0"/>
          </a:p>
        </p:txBody>
      </p:sp>
      <p:sp>
        <p:nvSpPr>
          <p:cNvPr id="8" name="矩形 7"/>
          <p:cNvSpPr/>
          <p:nvPr/>
        </p:nvSpPr>
        <p:spPr>
          <a:xfrm>
            <a:off x="387552" y="2492896"/>
            <a:ext cx="6096000" cy="3016210"/>
          </a:xfrm>
          <a:prstGeom prst="rect">
            <a:avLst/>
          </a:prstGeom>
        </p:spPr>
        <p:txBody>
          <a:bodyPr>
            <a:spAutoFit/>
          </a:bodyPr>
          <a:lstStyle/>
          <a:p>
            <a:pPr defTabSz="913448">
              <a:spcBef>
                <a:spcPts val="1000"/>
              </a:spcBef>
              <a:buSzPct val="100000"/>
            </a:pPr>
            <a:r>
              <a:rPr lang="zh-CN" altLang="en-US" sz="2000" b="1" dirty="0">
                <a:solidFill>
                  <a:schemeClr val="bg1"/>
                </a:solidFill>
                <a:latin typeface="微软雅黑" panose="020B0503020204020204" pitchFamily="34" charset="-122"/>
                <a:ea typeface="微软雅黑" panose="020B0503020204020204" pitchFamily="34" charset="-122"/>
                <a:cs typeface="+mn-cs"/>
              </a:rPr>
              <a:t>分类（</a:t>
            </a:r>
            <a:r>
              <a:rPr lang="en-US" altLang="zh-CN" sz="2000" b="1" dirty="0">
                <a:solidFill>
                  <a:schemeClr val="bg1"/>
                </a:solidFill>
                <a:latin typeface="微软雅黑" panose="020B0503020204020204" pitchFamily="34" charset="-122"/>
                <a:ea typeface="微软雅黑" panose="020B0503020204020204" pitchFamily="34" charset="-122"/>
                <a:cs typeface="+mn-cs"/>
              </a:rPr>
              <a:t>@ImageNet</a:t>
            </a:r>
            <a:r>
              <a:rPr lang="zh-CN" altLang="en-US" sz="2000" b="1" dirty="0" smtClean="0">
                <a:solidFill>
                  <a:schemeClr val="bg1"/>
                </a:solidFill>
                <a:latin typeface="微软雅黑" panose="020B0503020204020204" pitchFamily="34" charset="-122"/>
                <a:ea typeface="微软雅黑" panose="020B0503020204020204" pitchFamily="34" charset="-122"/>
                <a:cs typeface="+mn-cs"/>
              </a:rPr>
              <a:t>）</a:t>
            </a:r>
            <a:endParaRPr lang="zh-CN" altLang="en-US" sz="2000" b="1" dirty="0">
              <a:solidFill>
                <a:schemeClr val="bg1"/>
              </a:solidFill>
              <a:latin typeface="微软雅黑" panose="020B0503020204020204" pitchFamily="34" charset="-122"/>
              <a:ea typeface="微软雅黑" panose="020B0503020204020204" pitchFamily="34" charset="-122"/>
              <a:cs typeface="+mn-cs"/>
            </a:endParaRPr>
          </a:p>
          <a:p>
            <a:pPr marL="342900" indent="-342900" defTabSz="913448">
              <a:spcBef>
                <a:spcPts val="1000"/>
              </a:spcBef>
              <a:buSzPct val="100000"/>
              <a:buFont typeface="Arial" panose="020B0604020202020204" pitchFamily="34" charset="0"/>
              <a:buChar char="•"/>
            </a:pPr>
            <a:r>
              <a:rPr lang="en-US" altLang="zh-CN" sz="2000" dirty="0" err="1" smtClean="0">
                <a:solidFill>
                  <a:schemeClr val="bg1"/>
                </a:solidFill>
                <a:latin typeface="微软雅黑" panose="020B0503020204020204" pitchFamily="34" charset="-122"/>
                <a:ea typeface="微软雅黑" panose="020B0503020204020204" pitchFamily="34" charset="-122"/>
                <a:cs typeface="+mn-cs"/>
              </a:rPr>
              <a:t>MobileNet</a:t>
            </a:r>
            <a:r>
              <a:rPr lang="en-US" altLang="zh-CN" sz="2000" dirty="0" smtClean="0">
                <a:solidFill>
                  <a:schemeClr val="bg1"/>
                </a:solidFill>
                <a:latin typeface="微软雅黑" panose="020B0503020204020204" pitchFamily="34" charset="-122"/>
                <a:ea typeface="微软雅黑" panose="020B0503020204020204" pitchFamily="34" charset="-122"/>
                <a:cs typeface="+mn-cs"/>
              </a:rPr>
              <a:t> </a:t>
            </a:r>
            <a:r>
              <a:rPr lang="en-US" altLang="zh-CN" sz="2000" dirty="0">
                <a:solidFill>
                  <a:schemeClr val="bg1"/>
                </a:solidFill>
                <a:latin typeface="微软雅黑" panose="020B0503020204020204" pitchFamily="34" charset="-122"/>
                <a:ea typeface="微软雅黑" panose="020B0503020204020204" pitchFamily="34" charset="-122"/>
                <a:cs typeface="+mn-cs"/>
              </a:rPr>
              <a:t>v2</a:t>
            </a:r>
          </a:p>
          <a:p>
            <a:pPr marL="342900" indent="-342900" defTabSz="913448">
              <a:spcBef>
                <a:spcPts val="1000"/>
              </a:spcBef>
              <a:buSzPct val="100000"/>
              <a:buFont typeface="Arial" panose="020B0604020202020204" pitchFamily="34" charset="0"/>
              <a:buChar char="•"/>
            </a:pPr>
            <a:r>
              <a:rPr lang="en-US" altLang="zh-CN" sz="2000" dirty="0" err="1" smtClean="0">
                <a:solidFill>
                  <a:schemeClr val="bg1"/>
                </a:solidFill>
                <a:latin typeface="微软雅黑" panose="020B0503020204020204" pitchFamily="34" charset="-122"/>
                <a:ea typeface="微软雅黑" panose="020B0503020204020204" pitchFamily="34" charset="-122"/>
                <a:cs typeface="+mn-cs"/>
              </a:rPr>
              <a:t>ShuffleNet</a:t>
            </a:r>
            <a:r>
              <a:rPr lang="en-US" altLang="zh-CN" sz="2000" dirty="0" smtClean="0">
                <a:solidFill>
                  <a:schemeClr val="bg1"/>
                </a:solidFill>
                <a:latin typeface="微软雅黑" panose="020B0503020204020204" pitchFamily="34" charset="-122"/>
                <a:ea typeface="微软雅黑" panose="020B0503020204020204" pitchFamily="34" charset="-122"/>
                <a:cs typeface="+mn-cs"/>
              </a:rPr>
              <a:t> V1</a:t>
            </a:r>
          </a:p>
          <a:p>
            <a:pPr defTabSz="913448">
              <a:spcBef>
                <a:spcPts val="1000"/>
              </a:spcBef>
              <a:buSzPct val="100000"/>
            </a:pPr>
            <a:endParaRPr lang="en-US" altLang="zh-CN" sz="2000" dirty="0">
              <a:solidFill>
                <a:schemeClr val="bg1"/>
              </a:solidFill>
              <a:latin typeface="微软雅黑" panose="020B0503020204020204" pitchFamily="34" charset="-122"/>
              <a:ea typeface="微软雅黑" panose="020B0503020204020204" pitchFamily="34" charset="-122"/>
              <a:cs typeface="+mn-cs"/>
            </a:endParaRPr>
          </a:p>
          <a:p>
            <a:pPr defTabSz="913448">
              <a:spcBef>
                <a:spcPts val="1000"/>
              </a:spcBef>
              <a:buSzPct val="100000"/>
            </a:pPr>
            <a:r>
              <a:rPr lang="zh-CN" altLang="en-US" sz="2000" b="1" dirty="0">
                <a:solidFill>
                  <a:schemeClr val="bg1"/>
                </a:solidFill>
                <a:latin typeface="微软雅黑" panose="020B0503020204020204" pitchFamily="34" charset="-122"/>
                <a:ea typeface="微软雅黑" panose="020B0503020204020204" pitchFamily="34" charset="-122"/>
                <a:cs typeface="+mn-cs"/>
              </a:rPr>
              <a:t>检测（</a:t>
            </a:r>
            <a:r>
              <a:rPr lang="en-US" altLang="zh-CN" sz="2000" b="1" dirty="0">
                <a:solidFill>
                  <a:schemeClr val="bg1"/>
                </a:solidFill>
                <a:latin typeface="微软雅黑" panose="020B0503020204020204" pitchFamily="34" charset="-122"/>
                <a:ea typeface="微软雅黑" panose="020B0503020204020204" pitchFamily="34" charset="-122"/>
                <a:cs typeface="+mn-cs"/>
              </a:rPr>
              <a:t>@COCO</a:t>
            </a:r>
            <a:r>
              <a:rPr lang="zh-CN" altLang="en-US" sz="2000" b="1" dirty="0" smtClean="0">
                <a:solidFill>
                  <a:schemeClr val="bg1"/>
                </a:solidFill>
                <a:latin typeface="微软雅黑" panose="020B0503020204020204" pitchFamily="34" charset="-122"/>
                <a:ea typeface="微软雅黑" panose="020B0503020204020204" pitchFamily="34" charset="-122"/>
                <a:cs typeface="+mn-cs"/>
              </a:rPr>
              <a:t>）</a:t>
            </a:r>
            <a:endParaRPr lang="zh-CN" altLang="en-US" sz="2000" b="1" dirty="0">
              <a:solidFill>
                <a:schemeClr val="bg1"/>
              </a:solidFill>
              <a:latin typeface="微软雅黑" panose="020B0503020204020204" pitchFamily="34" charset="-122"/>
              <a:ea typeface="微软雅黑" panose="020B0503020204020204" pitchFamily="34" charset="-122"/>
              <a:cs typeface="+mn-cs"/>
            </a:endParaRPr>
          </a:p>
          <a:p>
            <a:pPr marL="342900" indent="-342900" defTabSz="913448">
              <a:spcBef>
                <a:spcPts val="1000"/>
              </a:spcBef>
              <a:buSzPct val="100000"/>
              <a:buFont typeface="Arial" panose="020B0604020202020204" pitchFamily="34" charset="0"/>
              <a:buChar char="•"/>
            </a:pPr>
            <a:r>
              <a:rPr lang="en-US" altLang="zh-CN" sz="2000" dirty="0" err="1" smtClean="0">
                <a:solidFill>
                  <a:schemeClr val="bg1"/>
                </a:solidFill>
                <a:latin typeface="微软雅黑" panose="020B0503020204020204" pitchFamily="34" charset="-122"/>
                <a:ea typeface="微软雅黑" panose="020B0503020204020204" pitchFamily="34" charset="-122"/>
                <a:cs typeface="+mn-cs"/>
              </a:rPr>
              <a:t>FasterRCNN</a:t>
            </a:r>
            <a:endParaRPr lang="en-US" altLang="zh-CN" sz="2000" dirty="0">
              <a:solidFill>
                <a:schemeClr val="bg1"/>
              </a:solidFill>
              <a:latin typeface="微软雅黑" panose="020B0503020204020204" pitchFamily="34" charset="-122"/>
              <a:ea typeface="微软雅黑" panose="020B0503020204020204" pitchFamily="34" charset="-122"/>
              <a:cs typeface="+mn-cs"/>
            </a:endParaRPr>
          </a:p>
          <a:p>
            <a:pPr marL="342900" indent="-342900" defTabSz="913448">
              <a:spcBef>
                <a:spcPts val="1000"/>
              </a:spcBef>
              <a:buSzPct val="100000"/>
              <a:buFont typeface="Arial" panose="020B0604020202020204" pitchFamily="34" charset="0"/>
              <a:buChar char="•"/>
            </a:pPr>
            <a:r>
              <a:rPr lang="en-US" altLang="zh-CN" sz="2000" dirty="0" err="1" smtClean="0">
                <a:solidFill>
                  <a:schemeClr val="bg1"/>
                </a:solidFill>
                <a:latin typeface="微软雅黑" panose="020B0503020204020204" pitchFamily="34" charset="-122"/>
                <a:ea typeface="微软雅黑" panose="020B0503020204020204" pitchFamily="34" charset="-122"/>
                <a:cs typeface="+mn-cs"/>
              </a:rPr>
              <a:t>RetinaNet</a:t>
            </a:r>
            <a:endParaRPr lang="en-US" altLang="zh-CN" sz="2000" dirty="0">
              <a:solidFill>
                <a:schemeClr val="bg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3765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天元</a:t>
            </a:r>
            <a:r>
              <a:rPr lang="en-US" altLang="zh-CN" dirty="0" err="1"/>
              <a:t>MegEngine</a:t>
            </a:r>
            <a:r>
              <a:rPr lang="zh-CN" altLang="en-US" dirty="0"/>
              <a:t>社区资源</a:t>
            </a:r>
          </a:p>
        </p:txBody>
      </p:sp>
      <p:sp>
        <p:nvSpPr>
          <p:cNvPr id="5" name="内容占位符 4"/>
          <p:cNvSpPr>
            <a:spLocks noGrp="1"/>
          </p:cNvSpPr>
          <p:nvPr>
            <p:ph idx="1"/>
          </p:nvPr>
        </p:nvSpPr>
        <p:spPr>
          <a:xfrm>
            <a:off x="840939" y="1610442"/>
            <a:ext cx="6307459" cy="4349072"/>
          </a:xfrm>
        </p:spPr>
        <p:txBody>
          <a:bodyPr>
            <a:normAutofit/>
          </a:bodyPr>
          <a:lstStyle/>
          <a:p>
            <a:pPr defTabSz="456972">
              <a:lnSpc>
                <a:spcPct val="100000"/>
              </a:lnSpc>
              <a:spcBef>
                <a:spcPct val="0"/>
              </a:spcBef>
            </a:pPr>
            <a:r>
              <a:rPr lang="zh-CN" altLang="en-US" sz="1999" dirty="0"/>
              <a:t>官</a:t>
            </a:r>
            <a:r>
              <a:rPr lang="zh-CN" altLang="en-US" sz="1999" dirty="0" smtClean="0"/>
              <a:t>网：</a:t>
            </a:r>
            <a:endParaRPr lang="en-US" altLang="zh-CN" sz="1999" dirty="0" smtClean="0"/>
          </a:p>
          <a:p>
            <a:pPr defTabSz="456972">
              <a:lnSpc>
                <a:spcPct val="100000"/>
              </a:lnSpc>
              <a:spcBef>
                <a:spcPct val="0"/>
              </a:spcBef>
            </a:pPr>
            <a:r>
              <a:rPr lang="en-US" altLang="zh-CN" sz="1999" dirty="0" smtClean="0"/>
              <a:t>megengine.org.cn</a:t>
            </a:r>
            <a:endParaRPr lang="en-US" altLang="zh-CN" sz="1999" dirty="0"/>
          </a:p>
          <a:p>
            <a:pPr defTabSz="456972">
              <a:lnSpc>
                <a:spcPct val="100000"/>
              </a:lnSpc>
              <a:spcBef>
                <a:spcPct val="0"/>
              </a:spcBef>
            </a:pPr>
            <a:endParaRPr lang="en-US" altLang="zh-CN" sz="1999" dirty="0"/>
          </a:p>
          <a:p>
            <a:pPr defTabSz="456972">
              <a:lnSpc>
                <a:spcPct val="100000"/>
              </a:lnSpc>
              <a:spcBef>
                <a:spcPct val="0"/>
              </a:spcBef>
            </a:pPr>
            <a:r>
              <a:rPr lang="zh-CN" altLang="zh-CN" sz="1999" dirty="0" smtClean="0"/>
              <a:t>GitHub</a:t>
            </a:r>
            <a:r>
              <a:rPr lang="zh-CN" altLang="zh-CN" sz="1999" dirty="0"/>
              <a:t>地址</a:t>
            </a:r>
            <a:r>
              <a:rPr lang="zh-CN" altLang="en-US" sz="1999" dirty="0"/>
              <a:t>：</a:t>
            </a:r>
            <a:r>
              <a:rPr lang="en-US" altLang="zh-CN" sz="1999" dirty="0"/>
              <a:t>	</a:t>
            </a:r>
            <a:endParaRPr lang="en-US" altLang="zh-CN" sz="1999" dirty="0" smtClean="0"/>
          </a:p>
          <a:p>
            <a:pPr defTabSz="456972">
              <a:lnSpc>
                <a:spcPct val="100000"/>
              </a:lnSpc>
              <a:spcBef>
                <a:spcPct val="0"/>
              </a:spcBef>
            </a:pPr>
            <a:r>
              <a:rPr lang="en-US" altLang="zh-CN" sz="1999" dirty="0"/>
              <a:t>https://github.com/MegEngine</a:t>
            </a:r>
          </a:p>
          <a:p>
            <a:pPr marL="456972" lvl="1" defTabSz="456972">
              <a:lnSpc>
                <a:spcPct val="100000"/>
              </a:lnSpc>
              <a:spcBef>
                <a:spcPct val="0"/>
              </a:spcBef>
            </a:pPr>
            <a:endParaRPr lang="en-US" altLang="zh-CN" sz="1599" dirty="0">
              <a:solidFill>
                <a:schemeClr val="bg1"/>
              </a:solidFill>
            </a:endParaRPr>
          </a:p>
          <a:p>
            <a:pPr defTabSz="456972">
              <a:lnSpc>
                <a:spcPct val="100000"/>
              </a:lnSpc>
              <a:spcBef>
                <a:spcPct val="0"/>
              </a:spcBef>
            </a:pPr>
            <a:r>
              <a:rPr lang="zh-CN" altLang="en-US" sz="1999" dirty="0"/>
              <a:t>社区论坛：</a:t>
            </a:r>
            <a:endParaRPr lang="en-US" altLang="zh-CN" sz="1999" dirty="0"/>
          </a:p>
          <a:p>
            <a:pPr marL="0" lvl="1" defTabSz="456972">
              <a:lnSpc>
                <a:spcPct val="100000"/>
              </a:lnSpc>
              <a:spcBef>
                <a:spcPct val="0"/>
              </a:spcBef>
            </a:pPr>
            <a:r>
              <a:rPr lang="en-US" altLang="zh-CN" sz="1999" b="1" dirty="0">
                <a:solidFill>
                  <a:schemeClr val="bg1"/>
                </a:solidFill>
              </a:rPr>
              <a:t>https://discuss.megengine.org.cn/</a:t>
            </a:r>
            <a:endParaRPr lang="zh-CN" altLang="zh-CN" sz="1999" b="1" dirty="0">
              <a:solidFill>
                <a:schemeClr val="bg1"/>
              </a:solidFill>
            </a:endParaRPr>
          </a:p>
          <a:p>
            <a:pPr defTabSz="456972">
              <a:lnSpc>
                <a:spcPct val="100000"/>
              </a:lnSpc>
              <a:spcBef>
                <a:spcPct val="0"/>
              </a:spcBef>
            </a:pPr>
            <a:endParaRPr lang="en-US" altLang="zh-CN" sz="1999" dirty="0"/>
          </a:p>
        </p:txBody>
      </p:sp>
    </p:spTree>
    <p:extLst>
      <p:ext uri="{BB962C8B-B14F-4D97-AF65-F5344CB8AC3E}">
        <p14:creationId xmlns:p14="http://schemas.microsoft.com/office/powerpoint/2010/main" val="1411498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演示</a:t>
            </a:r>
            <a:endParaRPr lang="zh-CN" altLang="en-US" dirty="0"/>
          </a:p>
        </p:txBody>
      </p:sp>
      <p:sp>
        <p:nvSpPr>
          <p:cNvPr id="5" name="内容占位符 4"/>
          <p:cNvSpPr>
            <a:spLocks noGrp="1"/>
          </p:cNvSpPr>
          <p:nvPr>
            <p:ph sz="half" idx="2"/>
          </p:nvPr>
        </p:nvSpPr>
        <p:spPr/>
        <p:txBody>
          <a:bodyPr/>
          <a:lstStyle/>
          <a:p>
            <a:endParaRPr lang="zh-CN" altLang="en-US"/>
          </a:p>
        </p:txBody>
      </p:sp>
      <p:sp>
        <p:nvSpPr>
          <p:cNvPr id="6" name="文本占位符 5"/>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374261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 descr="e7d195523061f1c08d347f6bf0421bdacd46f3c1815d51b81E1CE79090F8942429A56C6AE2B3163BABA1A3FCE285BEC4FF43A5085572A94AD2C0A17AE448F24FA68DD62479D8C0666FEB6710638384D2ED817A4F5797E34891F1163D5AB287143633160D58A98AC22B67743FFC9348CA81DB68EE0D4C6694512B918F40DC71A7146B00CCEB224C7BD1FC7DBFB5735CCF">
            <a:extLst>
              <a:ext uri="{FF2B5EF4-FFF2-40B4-BE49-F238E27FC236}">
                <a16:creationId xmlns:a16="http://schemas.microsoft.com/office/drawing/2014/main" id="{B1503E61-D040-4970-87F4-BDC8C2F2781A}"/>
              </a:ext>
            </a:extLst>
          </p:cNvPr>
          <p:cNvCxnSpPr>
            <a:cxnSpLocks/>
          </p:cNvCxnSpPr>
          <p:nvPr/>
        </p:nvCxnSpPr>
        <p:spPr>
          <a:xfrm flipV="1">
            <a:off x="85194" y="2177250"/>
            <a:ext cx="12326254" cy="2460273"/>
          </a:xfrm>
          <a:prstGeom prst="line">
            <a:avLst/>
          </a:prstGeom>
          <a:ln w="5080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5" name="标题 4">
            <a:extLst>
              <a:ext uri="{FF2B5EF4-FFF2-40B4-BE49-F238E27FC236}">
                <a16:creationId xmlns:a16="http://schemas.microsoft.com/office/drawing/2014/main" id="{81366657-8950-490D-8E0F-8BC3E54DC749}"/>
              </a:ext>
            </a:extLst>
          </p:cNvPr>
          <p:cNvSpPr>
            <a:spLocks noGrp="1"/>
          </p:cNvSpPr>
          <p:nvPr>
            <p:ph type="title"/>
          </p:nvPr>
        </p:nvSpPr>
        <p:spPr/>
        <p:txBody>
          <a:bodyPr/>
          <a:lstStyle/>
          <a:p>
            <a:r>
              <a:rPr lang="zh-CN" altLang="en-US" dirty="0"/>
              <a:t>开发</a:t>
            </a:r>
            <a:r>
              <a:rPr lang="zh-CN" altLang="en-US" dirty="0" smtClean="0"/>
              <a:t>路线图（计划）</a:t>
            </a:r>
            <a:endParaRPr lang="zh-CN" altLang="en-US" dirty="0"/>
          </a:p>
        </p:txBody>
      </p:sp>
      <p:sp>
        <p:nvSpPr>
          <p:cNvPr id="12" name="Rectangle 83" descr="e7d195523061f1c08d347f6bf0421bdacd46f3c1815d51b81E1CE79090F8942429A56C6AE2B3163BABA1A3FCE285BEC4FF43A5085572A94AD2C0A17AE448F24FA68DD62479D8C0666FEB6710638384D2ED817A4F5797E3486D054F0FBA347B91A197A7DD008FEB156823E029DAC525B420949341247B7B8DE88197BCB334F407EC7871E016100314292D39CBAADBB83A">
            <a:extLst>
              <a:ext uri="{FF2B5EF4-FFF2-40B4-BE49-F238E27FC236}">
                <a16:creationId xmlns:a16="http://schemas.microsoft.com/office/drawing/2014/main" id="{FC2DC246-1A26-4EB5-B886-ED22CC6E19BF}"/>
              </a:ext>
            </a:extLst>
          </p:cNvPr>
          <p:cNvSpPr/>
          <p:nvPr/>
        </p:nvSpPr>
        <p:spPr>
          <a:xfrm>
            <a:off x="9372612" y="1532252"/>
            <a:ext cx="1577799" cy="646074"/>
          </a:xfrm>
          <a:prstGeom prst="rect">
            <a:avLst/>
          </a:prstGeom>
        </p:spPr>
        <p:txBody>
          <a:bodyPr wrap="square">
            <a:spAutoFit/>
          </a:bodyPr>
          <a:lstStyle/>
          <a:p>
            <a:pPr algn="ctr" defTabSz="913448"/>
            <a:r>
              <a:rPr lang="en-US" altLang="zh-CN" sz="1799" b="1" dirty="0">
                <a:solidFill>
                  <a:srgbClr val="FFFFFF"/>
                </a:solidFill>
                <a:latin typeface="方正兰亭纤黑简体" panose="02000000000000000000" pitchFamily="2" charset="-122"/>
                <a:ea typeface="方正兰亭纤黑简体" panose="02000000000000000000" pitchFamily="2" charset="-122"/>
                <a:cs typeface="Segoe UI Light" panose="020B0502040204020203" pitchFamily="34" charset="0"/>
              </a:rPr>
              <a:t>2020.09</a:t>
            </a:r>
          </a:p>
          <a:p>
            <a:pPr algn="ctr" defTabSz="913448"/>
            <a:r>
              <a:rPr lang="zh-CN" altLang="en-US" sz="1799" b="1" dirty="0">
                <a:solidFill>
                  <a:srgbClr val="FFFFFF"/>
                </a:solidFill>
                <a:latin typeface="方正兰亭纤黑简体" panose="02000000000000000000" pitchFamily="2" charset="-122"/>
                <a:ea typeface="方正兰亭纤黑简体" panose="02000000000000000000" pitchFamily="2" charset="-122"/>
                <a:cs typeface="Segoe UI Light" panose="020B0502040204020203" pitchFamily="34" charset="0"/>
              </a:rPr>
              <a:t>正式版本</a:t>
            </a:r>
            <a:endParaRPr lang="en-US" altLang="zh-CN" sz="1799" b="1" dirty="0">
              <a:solidFill>
                <a:srgbClr val="FFFFFF"/>
              </a:solidFill>
              <a:latin typeface="方正兰亭纤黑简体" panose="02000000000000000000" pitchFamily="2" charset="-122"/>
              <a:ea typeface="方正兰亭纤黑简体" panose="02000000000000000000" pitchFamily="2" charset="-122"/>
              <a:cs typeface="Segoe UI Light" panose="020B0502040204020203" pitchFamily="34" charset="0"/>
            </a:endParaRPr>
          </a:p>
        </p:txBody>
      </p:sp>
      <p:sp>
        <p:nvSpPr>
          <p:cNvPr id="14" name="Rectangle 83" descr="e7d195523061f1c08d347f6bf0421bdacd46f3c1815d51b81E1CE79090F8942429A56C6AE2B3163BABA1A3FCE285BEC4FF43A5085572A94AD2C0A17AE448F24FA68DD62479D8C0666FEB6710638384D2ED817A4F5797E3486D054F0FBA347B91A197A7DD008FEB156823E029DAC525B420949341247B7B8DE88197BCB334F407EC7871E016100314292D39CBAADBB83A">
            <a:extLst>
              <a:ext uri="{FF2B5EF4-FFF2-40B4-BE49-F238E27FC236}">
                <a16:creationId xmlns:a16="http://schemas.microsoft.com/office/drawing/2014/main" id="{F939E963-43B3-4B94-9647-35B0F447486F}"/>
              </a:ext>
            </a:extLst>
          </p:cNvPr>
          <p:cNvSpPr/>
          <p:nvPr/>
        </p:nvSpPr>
        <p:spPr>
          <a:xfrm>
            <a:off x="659617" y="4797835"/>
            <a:ext cx="1107996" cy="369204"/>
          </a:xfrm>
          <a:prstGeom prst="rect">
            <a:avLst/>
          </a:prstGeom>
        </p:spPr>
        <p:txBody>
          <a:bodyPr wrap="none">
            <a:spAutoFit/>
          </a:bodyPr>
          <a:lstStyle/>
          <a:p>
            <a:pPr defTabSz="913448"/>
            <a:r>
              <a:rPr lang="zh-CN" altLang="en-US" sz="1799" b="1" dirty="0">
                <a:solidFill>
                  <a:srgbClr val="FFFFFF"/>
                </a:solidFill>
                <a:latin typeface="方正兰亭纤黑简体" panose="02000000000000000000" pitchFamily="2" charset="-122"/>
                <a:ea typeface="方正兰亭纤黑简体" panose="02000000000000000000" pitchFamily="2" charset="-122"/>
                <a:cs typeface="Segoe UI Light" panose="020B0502040204020203" pitchFamily="34" charset="0"/>
              </a:rPr>
              <a:t>开源发布</a:t>
            </a:r>
            <a:endParaRPr lang="en" altLang="zh-CN" sz="1799" b="1" dirty="0">
              <a:solidFill>
                <a:srgbClr val="FFFFFF"/>
              </a:solidFill>
              <a:latin typeface="方正兰亭纤黑简体" panose="02000000000000000000" pitchFamily="2" charset="-122"/>
              <a:ea typeface="方正兰亭纤黑简体" panose="02000000000000000000" pitchFamily="2" charset="-122"/>
              <a:cs typeface="Segoe UI Light" panose="020B0502040204020203" pitchFamily="34" charset="0"/>
            </a:endParaRPr>
          </a:p>
        </p:txBody>
      </p:sp>
      <p:sp>
        <p:nvSpPr>
          <p:cNvPr id="16" name="Rectangle 83" descr="e7d195523061f1c08d347f6bf0421bdacd46f3c1815d51b81E1CE79090F8942429A56C6AE2B3163BABA1A3FCE285BEC4FF43A5085572A94AD2C0A17AE448F24FA68DD62479D8C0666FEB6710638384D2ED817A4F5797E3486D054F0FBA347B91A197A7DD008FEB156823E029DAC525B420949341247B7B8DE88197BCB334F407EC7871E016100314292D39CBAADBB83A">
            <a:extLst>
              <a:ext uri="{FF2B5EF4-FFF2-40B4-BE49-F238E27FC236}">
                <a16:creationId xmlns:a16="http://schemas.microsoft.com/office/drawing/2014/main" id="{9DF1ADBC-3A03-4481-9AFE-88333164790D}"/>
              </a:ext>
            </a:extLst>
          </p:cNvPr>
          <p:cNvSpPr/>
          <p:nvPr/>
        </p:nvSpPr>
        <p:spPr>
          <a:xfrm>
            <a:off x="550574" y="3096905"/>
            <a:ext cx="1438350" cy="646074"/>
          </a:xfrm>
          <a:prstGeom prst="rect">
            <a:avLst/>
          </a:prstGeom>
        </p:spPr>
        <p:txBody>
          <a:bodyPr wrap="square">
            <a:spAutoFit/>
          </a:bodyPr>
          <a:lstStyle/>
          <a:p>
            <a:pPr algn="ctr" defTabSz="913448"/>
            <a:r>
              <a:rPr lang="en-US" altLang="zh-CN" sz="1799" b="1" dirty="0">
                <a:solidFill>
                  <a:srgbClr val="FFFFFF"/>
                </a:solidFill>
                <a:latin typeface="方正兰亭纤黑简体" panose="02000000000000000000" pitchFamily="2" charset="-122"/>
                <a:ea typeface="方正兰亭纤黑简体" panose="02000000000000000000" pitchFamily="2" charset="-122"/>
                <a:cs typeface="Segoe UI Light" panose="020B0502040204020203" pitchFamily="34" charset="0"/>
              </a:rPr>
              <a:t>2020.03</a:t>
            </a:r>
          </a:p>
          <a:p>
            <a:pPr algn="ctr" defTabSz="913448"/>
            <a:r>
              <a:rPr lang="en-US" altLang="zh-CN" sz="1799" b="1" dirty="0">
                <a:solidFill>
                  <a:srgbClr val="FFFFFF"/>
                </a:solidFill>
                <a:latin typeface="方正兰亭纤黑简体" panose="02000000000000000000" pitchFamily="2" charset="-122"/>
                <a:ea typeface="方正兰亭纤黑简体" panose="02000000000000000000" pitchFamily="2" charset="-122"/>
                <a:cs typeface="Segoe UI Light" panose="020B0502040204020203" pitchFamily="34" charset="0"/>
              </a:rPr>
              <a:t>Alpha</a:t>
            </a:r>
            <a:r>
              <a:rPr lang="zh-CN" altLang="en-US" sz="1799" b="1" dirty="0">
                <a:solidFill>
                  <a:srgbClr val="FFFFFF"/>
                </a:solidFill>
                <a:latin typeface="方正兰亭纤黑简体" panose="02000000000000000000" pitchFamily="2" charset="-122"/>
                <a:ea typeface="方正兰亭纤黑简体" panose="02000000000000000000" pitchFamily="2" charset="-122"/>
                <a:cs typeface="Segoe UI Light" panose="020B0502040204020203" pitchFamily="34" charset="0"/>
              </a:rPr>
              <a:t>版本</a:t>
            </a:r>
          </a:p>
        </p:txBody>
      </p:sp>
      <p:sp>
        <p:nvSpPr>
          <p:cNvPr id="20" name="Oval 37">
            <a:extLst>
              <a:ext uri="{FF2B5EF4-FFF2-40B4-BE49-F238E27FC236}">
                <a16:creationId xmlns:a16="http://schemas.microsoft.com/office/drawing/2014/main" id="{06880114-1497-4A52-8649-DF4CC938C7D8}"/>
              </a:ext>
            </a:extLst>
          </p:cNvPr>
          <p:cNvSpPr/>
          <p:nvPr/>
        </p:nvSpPr>
        <p:spPr>
          <a:xfrm rot="20922739">
            <a:off x="1130466" y="4262851"/>
            <a:ext cx="244184" cy="2441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lang="en-US" sz="1799" dirty="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33" name="Rectangle 83" descr="e7d195523061f1c08d347f6bf0421bdacd46f3c1815d51b81E1CE79090F8942429A56C6AE2B3163BABA1A3FCE285BEC4FF43A5085572A94AD2C0A17AE448F24FA68DD62479D8C0666FEB6710638384D2ED817A4F5797E3486D054F0FBA347B91A197A7DD008FEB156823E029DAC525B420949341247B7B8DE88197BCB334F407EC7871E016100314292D39CBAADBB83A">
            <a:extLst>
              <a:ext uri="{FF2B5EF4-FFF2-40B4-BE49-F238E27FC236}">
                <a16:creationId xmlns:a16="http://schemas.microsoft.com/office/drawing/2014/main" id="{BC31E812-E8EA-462D-97A8-636FCBCC12AC}"/>
              </a:ext>
            </a:extLst>
          </p:cNvPr>
          <p:cNvSpPr/>
          <p:nvPr/>
        </p:nvSpPr>
        <p:spPr>
          <a:xfrm>
            <a:off x="5054035" y="2467221"/>
            <a:ext cx="1307926" cy="646074"/>
          </a:xfrm>
          <a:prstGeom prst="rect">
            <a:avLst/>
          </a:prstGeom>
        </p:spPr>
        <p:txBody>
          <a:bodyPr wrap="square">
            <a:spAutoFit/>
          </a:bodyPr>
          <a:lstStyle/>
          <a:p>
            <a:pPr algn="ctr" defTabSz="913448"/>
            <a:r>
              <a:rPr lang="en-US" altLang="zh-CN" sz="1799" b="1" dirty="0">
                <a:solidFill>
                  <a:srgbClr val="FFFFFF"/>
                </a:solidFill>
                <a:latin typeface="方正兰亭纤黑简体" panose="02000000000000000000" pitchFamily="2" charset="-122"/>
                <a:ea typeface="方正兰亭纤黑简体" panose="02000000000000000000" pitchFamily="2" charset="-122"/>
                <a:cs typeface="Segoe UI Light" panose="020B0502040204020203" pitchFamily="34" charset="0"/>
              </a:rPr>
              <a:t>2020.06</a:t>
            </a:r>
          </a:p>
          <a:p>
            <a:pPr algn="ctr" defTabSz="913448"/>
            <a:r>
              <a:rPr lang="en-US" altLang="zh-CN" sz="1799" b="1" dirty="0">
                <a:solidFill>
                  <a:srgbClr val="FFFFFF"/>
                </a:solidFill>
                <a:latin typeface="方正兰亭纤黑简体" panose="02000000000000000000" pitchFamily="2" charset="-122"/>
                <a:ea typeface="方正兰亭纤黑简体" panose="02000000000000000000" pitchFamily="2" charset="-122"/>
                <a:cs typeface="Segoe UI Light" panose="020B0502040204020203" pitchFamily="34" charset="0"/>
              </a:rPr>
              <a:t>Beta</a:t>
            </a:r>
            <a:r>
              <a:rPr lang="zh-CN" altLang="en-US" sz="1799" b="1" dirty="0">
                <a:solidFill>
                  <a:srgbClr val="FFFFFF"/>
                </a:solidFill>
                <a:latin typeface="方正兰亭纤黑简体" panose="02000000000000000000" pitchFamily="2" charset="-122"/>
                <a:ea typeface="方正兰亭纤黑简体" panose="02000000000000000000" pitchFamily="2" charset="-122"/>
                <a:cs typeface="Segoe UI Light" panose="020B0502040204020203" pitchFamily="34" charset="0"/>
              </a:rPr>
              <a:t>版本</a:t>
            </a:r>
          </a:p>
        </p:txBody>
      </p:sp>
      <p:sp>
        <p:nvSpPr>
          <p:cNvPr id="35" name="矩形 34">
            <a:extLst>
              <a:ext uri="{FF2B5EF4-FFF2-40B4-BE49-F238E27FC236}">
                <a16:creationId xmlns:a16="http://schemas.microsoft.com/office/drawing/2014/main" id="{CBE1E255-AB78-4A74-8D30-A1EEE5BEA10E}"/>
              </a:ext>
            </a:extLst>
          </p:cNvPr>
          <p:cNvSpPr/>
          <p:nvPr/>
        </p:nvSpPr>
        <p:spPr>
          <a:xfrm>
            <a:off x="4668610" y="3946515"/>
            <a:ext cx="2412053" cy="1199752"/>
          </a:xfrm>
          <a:prstGeom prst="rect">
            <a:avLst/>
          </a:prstGeom>
        </p:spPr>
        <p:txBody>
          <a:bodyPr wrap="square" anchor="ctr">
            <a:spAutoFit/>
          </a:bodyPr>
          <a:lstStyle/>
          <a:p>
            <a:pPr marL="142804" indent="-142804" defTabSz="913448">
              <a:lnSpc>
                <a:spcPct val="150000"/>
              </a:lnSpc>
              <a:buFont typeface="Arial" panose="020B0604020202020204" pitchFamily="34" charset="0"/>
              <a:buChar char="•"/>
            </a:pPr>
            <a:r>
              <a:rPr lang="en-US" altLang="zh-CN" sz="1599" dirty="0">
                <a:solidFill>
                  <a:srgbClr val="FFFFFF"/>
                </a:solidFill>
                <a:latin typeface="方正兰亭纤黑简体" panose="02000000000000000000" pitchFamily="2" charset="-122"/>
                <a:ea typeface="方正兰亭纤黑简体" panose="02000000000000000000" pitchFamily="2" charset="-122"/>
              </a:rPr>
              <a:t>ARM </a:t>
            </a:r>
            <a:r>
              <a:rPr lang="zh-CN" altLang="en-US" sz="1599" dirty="0">
                <a:solidFill>
                  <a:srgbClr val="FFFFFF"/>
                </a:solidFill>
                <a:latin typeface="方正兰亭纤黑简体" panose="02000000000000000000" pitchFamily="2" charset="-122"/>
                <a:ea typeface="方正兰亭纤黑简体" panose="02000000000000000000" pitchFamily="2" charset="-122"/>
              </a:rPr>
              <a:t>系列 </a:t>
            </a:r>
            <a:r>
              <a:rPr lang="en-US" altLang="zh-CN" sz="1599" dirty="0">
                <a:solidFill>
                  <a:srgbClr val="FFFFFF"/>
                </a:solidFill>
                <a:latin typeface="方正兰亭纤黑简体" panose="02000000000000000000" pitchFamily="2" charset="-122"/>
                <a:ea typeface="方正兰亭纤黑简体" panose="02000000000000000000" pitchFamily="2" charset="-122"/>
              </a:rPr>
              <a:t>CPU </a:t>
            </a:r>
            <a:r>
              <a:rPr lang="zh-CN" altLang="en-US" sz="1599" dirty="0" smtClean="0">
                <a:solidFill>
                  <a:srgbClr val="FFFFFF"/>
                </a:solidFill>
                <a:latin typeface="方正兰亭纤黑简体" panose="02000000000000000000" pitchFamily="2" charset="-122"/>
                <a:ea typeface="方正兰亭纤黑简体" panose="02000000000000000000" pitchFamily="2" charset="-122"/>
              </a:rPr>
              <a:t>支持</a:t>
            </a:r>
            <a:endParaRPr lang="en-US" altLang="zh-CN" sz="1599" dirty="0" smtClean="0">
              <a:solidFill>
                <a:srgbClr val="FFFFFF"/>
              </a:solidFill>
              <a:latin typeface="方正兰亭纤黑简体" panose="02000000000000000000" pitchFamily="2" charset="-122"/>
              <a:ea typeface="方正兰亭纤黑简体" panose="02000000000000000000" pitchFamily="2" charset="-122"/>
            </a:endParaRPr>
          </a:p>
          <a:p>
            <a:pPr marL="142804" indent="-142804" defTabSz="913448">
              <a:lnSpc>
                <a:spcPct val="150000"/>
              </a:lnSpc>
              <a:buFont typeface="Arial" panose="020B0604020202020204" pitchFamily="34" charset="0"/>
              <a:buChar char="•"/>
            </a:pPr>
            <a:r>
              <a:rPr lang="zh-CN" altLang="en-US" sz="1599" dirty="0">
                <a:solidFill>
                  <a:srgbClr val="FFFFFF"/>
                </a:solidFill>
                <a:latin typeface="方正兰亭纤黑简体" panose="02000000000000000000" pitchFamily="2" charset="-122"/>
                <a:ea typeface="方正兰亭纤黑简体" panose="02000000000000000000" pitchFamily="2" charset="-122"/>
              </a:rPr>
              <a:t>量化和低比特计算支持</a:t>
            </a:r>
          </a:p>
          <a:p>
            <a:pPr marL="142804" indent="-142804" defTabSz="913448">
              <a:lnSpc>
                <a:spcPct val="150000"/>
              </a:lnSpc>
              <a:buFont typeface="Arial" panose="020B0604020202020204" pitchFamily="34" charset="0"/>
              <a:buChar char="•"/>
            </a:pPr>
            <a:r>
              <a:rPr lang="zh-CN" altLang="en-US" sz="1599" dirty="0" smtClean="0">
                <a:solidFill>
                  <a:srgbClr val="FFFFFF"/>
                </a:solidFill>
                <a:latin typeface="方正兰亭纤黑简体" panose="02000000000000000000" pitchFamily="2" charset="-122"/>
                <a:ea typeface="方正兰亭纤黑简体" panose="02000000000000000000" pitchFamily="2" charset="-122"/>
              </a:rPr>
              <a:t>推理功能优化</a:t>
            </a:r>
            <a:endParaRPr lang="zh-CN" altLang="en-US" sz="1599" dirty="0">
              <a:solidFill>
                <a:srgbClr val="FFFFFF"/>
              </a:solidFill>
              <a:latin typeface="方正兰亭纤黑简体" panose="02000000000000000000" pitchFamily="2" charset="-122"/>
              <a:ea typeface="方正兰亭纤黑简体" panose="02000000000000000000" pitchFamily="2" charset="-122"/>
            </a:endParaRPr>
          </a:p>
        </p:txBody>
      </p:sp>
      <p:sp>
        <p:nvSpPr>
          <p:cNvPr id="37" name="矩形 36">
            <a:extLst>
              <a:ext uri="{FF2B5EF4-FFF2-40B4-BE49-F238E27FC236}">
                <a16:creationId xmlns:a16="http://schemas.microsoft.com/office/drawing/2014/main" id="{447D2A56-DCFC-48C3-817F-26F6D94A6110}"/>
              </a:ext>
            </a:extLst>
          </p:cNvPr>
          <p:cNvSpPr/>
          <p:nvPr/>
        </p:nvSpPr>
        <p:spPr>
          <a:xfrm>
            <a:off x="8995553" y="3107307"/>
            <a:ext cx="2982423" cy="1199752"/>
          </a:xfrm>
          <a:prstGeom prst="rect">
            <a:avLst/>
          </a:prstGeom>
        </p:spPr>
        <p:txBody>
          <a:bodyPr wrap="square" anchor="ctr">
            <a:spAutoFit/>
          </a:bodyPr>
          <a:lstStyle/>
          <a:p>
            <a:pPr marL="142804" indent="-142804" defTabSz="913448">
              <a:lnSpc>
                <a:spcPct val="150000"/>
              </a:lnSpc>
              <a:buFont typeface="Arial" panose="020B0604020202020204" pitchFamily="34" charset="0"/>
              <a:buChar char="•"/>
            </a:pPr>
            <a:r>
              <a:rPr lang="zh-CN" altLang="en-US" sz="1599" dirty="0">
                <a:solidFill>
                  <a:srgbClr val="FFFFFF"/>
                </a:solidFill>
                <a:latin typeface="方正兰亭纤黑简体" panose="02000000000000000000" pitchFamily="2" charset="-122"/>
                <a:ea typeface="方正兰亭纤黑简体" panose="02000000000000000000" pitchFamily="2" charset="-122"/>
              </a:rPr>
              <a:t>主流计算设备支持全面</a:t>
            </a:r>
          </a:p>
          <a:p>
            <a:pPr marL="142804" indent="-142804" defTabSz="913448">
              <a:lnSpc>
                <a:spcPct val="150000"/>
              </a:lnSpc>
              <a:buFont typeface="Arial" panose="020B0604020202020204" pitchFamily="34" charset="0"/>
              <a:buChar char="•"/>
            </a:pPr>
            <a:r>
              <a:rPr lang="zh-CN" altLang="en-US" sz="1599" dirty="0">
                <a:solidFill>
                  <a:srgbClr val="FFFFFF"/>
                </a:solidFill>
                <a:latin typeface="方正兰亭纤黑简体" panose="02000000000000000000" pitchFamily="2" charset="-122"/>
                <a:ea typeface="方正兰亭纤黑简体" panose="02000000000000000000" pitchFamily="2" charset="-122"/>
              </a:rPr>
              <a:t>动态计算能力升级</a:t>
            </a:r>
          </a:p>
          <a:p>
            <a:pPr marL="142804" indent="-142804" defTabSz="913448">
              <a:lnSpc>
                <a:spcPct val="150000"/>
              </a:lnSpc>
              <a:buFont typeface="Arial" panose="020B0604020202020204" pitchFamily="34" charset="0"/>
              <a:buChar char="•"/>
            </a:pPr>
            <a:r>
              <a:rPr lang="zh-CN" altLang="en-US" sz="1599" dirty="0">
                <a:solidFill>
                  <a:srgbClr val="FFFFFF"/>
                </a:solidFill>
                <a:latin typeface="方正兰亭纤黑简体" panose="02000000000000000000" pitchFamily="2" charset="-122"/>
                <a:ea typeface="方正兰亭纤黑简体" panose="02000000000000000000" pitchFamily="2" charset="-122"/>
              </a:rPr>
              <a:t>优化训练推理全流程使用</a:t>
            </a:r>
            <a:r>
              <a:rPr lang="zh-CN" altLang="en-US" sz="1599" dirty="0" smtClean="0">
                <a:solidFill>
                  <a:srgbClr val="FFFFFF"/>
                </a:solidFill>
                <a:latin typeface="方正兰亭纤黑简体" panose="02000000000000000000" pitchFamily="2" charset="-122"/>
                <a:ea typeface="方正兰亭纤黑简体" panose="02000000000000000000" pitchFamily="2" charset="-122"/>
              </a:rPr>
              <a:t>体验</a:t>
            </a:r>
            <a:endParaRPr lang="en-US" altLang="zh-CN" sz="1599" dirty="0">
              <a:solidFill>
                <a:srgbClr val="FFFFFF"/>
              </a:solidFill>
              <a:latin typeface="方正兰亭纤黑简体" panose="02000000000000000000" pitchFamily="2" charset="-122"/>
              <a:ea typeface="方正兰亭纤黑简体" panose="02000000000000000000" pitchFamily="2" charset="-122"/>
            </a:endParaRPr>
          </a:p>
        </p:txBody>
      </p:sp>
      <p:sp>
        <p:nvSpPr>
          <p:cNvPr id="45" name="Oval 37">
            <a:extLst>
              <a:ext uri="{FF2B5EF4-FFF2-40B4-BE49-F238E27FC236}">
                <a16:creationId xmlns:a16="http://schemas.microsoft.com/office/drawing/2014/main" id="{DA69DA8D-65C7-43FC-B8EE-C0FE6F1D81DC}"/>
              </a:ext>
            </a:extLst>
          </p:cNvPr>
          <p:cNvSpPr/>
          <p:nvPr/>
        </p:nvSpPr>
        <p:spPr>
          <a:xfrm rot="20922739">
            <a:off x="5608917" y="3378579"/>
            <a:ext cx="244184" cy="2441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lang="en-US" sz="1799" dirty="0">
              <a:solidFill>
                <a:srgbClr val="FFFFFF"/>
              </a:solidFill>
              <a:latin typeface="方正兰亭纤黑简体" panose="02000000000000000000" pitchFamily="2" charset="-122"/>
              <a:ea typeface="方正兰亭纤黑简体" panose="02000000000000000000" pitchFamily="2" charset="-122"/>
              <a:cs typeface="Helvetica"/>
            </a:endParaRPr>
          </a:p>
        </p:txBody>
      </p:sp>
      <p:sp>
        <p:nvSpPr>
          <p:cNvPr id="50" name="Oval 37">
            <a:extLst>
              <a:ext uri="{FF2B5EF4-FFF2-40B4-BE49-F238E27FC236}">
                <a16:creationId xmlns:a16="http://schemas.microsoft.com/office/drawing/2014/main" id="{FD354383-67EE-44CB-A0FB-C1E9D136AE4A}"/>
              </a:ext>
            </a:extLst>
          </p:cNvPr>
          <p:cNvSpPr/>
          <p:nvPr/>
        </p:nvSpPr>
        <p:spPr>
          <a:xfrm rot="20922739">
            <a:off x="10040877" y="2496023"/>
            <a:ext cx="244184" cy="2441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48"/>
            <a:endParaRPr lang="en-US" sz="1799" dirty="0">
              <a:solidFill>
                <a:srgbClr val="FFFFFF"/>
              </a:solidFill>
              <a:latin typeface="方正兰亭纤黑简体" panose="02000000000000000000" pitchFamily="2" charset="-122"/>
              <a:ea typeface="方正兰亭纤黑简体" panose="02000000000000000000" pitchFamily="2" charset="-122"/>
              <a:cs typeface="Helvetica"/>
            </a:endParaRPr>
          </a:p>
        </p:txBody>
      </p:sp>
    </p:spTree>
    <p:extLst>
      <p:ext uri="{BB962C8B-B14F-4D97-AF65-F5344CB8AC3E}">
        <p14:creationId xmlns:p14="http://schemas.microsoft.com/office/powerpoint/2010/main" val="1152740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indent="-342900">
              <a:buFont typeface="Arial" panose="020B0604020202020204" pitchFamily="34" charset="0"/>
              <a:buChar char="•"/>
            </a:pPr>
            <a:r>
              <a:rPr lang="zh-CN" altLang="en-US" sz="1600" dirty="0" smtClean="0"/>
              <a:t>关注</a:t>
            </a:r>
            <a:r>
              <a:rPr lang="en-US" altLang="zh-CN" sz="1600" dirty="0" err="1" smtClean="0"/>
              <a:t>MeEngine</a:t>
            </a:r>
            <a:r>
              <a:rPr lang="en-US" altLang="zh-CN" sz="1600" dirty="0" smtClean="0"/>
              <a:t> repo</a:t>
            </a:r>
          </a:p>
          <a:p>
            <a:pPr marL="342900" indent="-342900">
              <a:buFont typeface="Arial" panose="020B0604020202020204" pitchFamily="34" charset="0"/>
              <a:buChar char="•"/>
            </a:pPr>
            <a:r>
              <a:rPr lang="zh-CN" altLang="en-US" sz="1600" dirty="0"/>
              <a:t>贡献</a:t>
            </a:r>
            <a:r>
              <a:rPr lang="zh-CN" altLang="en-US" sz="1600" dirty="0" smtClean="0"/>
              <a:t>代码</a:t>
            </a:r>
            <a:endParaRPr lang="en-US" altLang="zh-CN" sz="1600" dirty="0"/>
          </a:p>
          <a:p>
            <a:pPr marL="342900" indent="-342900">
              <a:buFont typeface="Arial" panose="020B0604020202020204" pitchFamily="34" charset="0"/>
              <a:buChar char="•"/>
            </a:pPr>
            <a:r>
              <a:rPr lang="zh-CN" altLang="en-US" sz="1600" dirty="0" smtClean="0"/>
              <a:t>提高文档质量</a:t>
            </a:r>
            <a:endParaRPr lang="en-US" altLang="zh-CN" sz="1600" dirty="0" smtClean="0"/>
          </a:p>
          <a:p>
            <a:pPr marL="342900" indent="-342900">
              <a:buFont typeface="Arial" panose="020B0604020202020204" pitchFamily="34" charset="0"/>
              <a:buChar char="•"/>
            </a:pPr>
            <a:r>
              <a:rPr lang="zh-CN" altLang="en-US" sz="1600" dirty="0"/>
              <a:t>回答</a:t>
            </a:r>
            <a:r>
              <a:rPr lang="zh-CN" altLang="en-US" sz="1600" dirty="0" smtClean="0"/>
              <a:t>技术问题</a:t>
            </a:r>
            <a:endParaRPr lang="en-US" altLang="zh-CN" sz="1600" dirty="0" smtClean="0"/>
          </a:p>
          <a:p>
            <a:pPr marL="342900" indent="-342900">
              <a:buFont typeface="Arial" panose="020B0604020202020204" pitchFamily="34" charset="0"/>
              <a:buChar char="•"/>
            </a:pPr>
            <a:r>
              <a:rPr lang="zh-CN" altLang="en-US" sz="1600" dirty="0" smtClean="0"/>
              <a:t>为</a:t>
            </a:r>
            <a:r>
              <a:rPr lang="en-US" altLang="zh-CN" sz="1600" dirty="0" smtClean="0"/>
              <a:t>Model Hub</a:t>
            </a:r>
            <a:r>
              <a:rPr lang="zh-CN" altLang="en-US" sz="1600" dirty="0" smtClean="0"/>
              <a:t>贡献模型</a:t>
            </a:r>
            <a:endParaRPr lang="en-US" altLang="zh-CN" sz="1600" dirty="0"/>
          </a:p>
          <a:p>
            <a:pPr marL="342900" indent="-342900">
              <a:buFont typeface="Arial" panose="020B0604020202020204" pitchFamily="34" charset="0"/>
              <a:buChar char="•"/>
            </a:pPr>
            <a:r>
              <a:rPr lang="zh-CN" altLang="en-US" sz="1600" dirty="0"/>
              <a:t>使用</a:t>
            </a:r>
            <a:r>
              <a:rPr lang="en-US" altLang="zh-CN" sz="1600" dirty="0" err="1" smtClean="0"/>
              <a:t>MegStudio</a:t>
            </a:r>
            <a:r>
              <a:rPr lang="zh-CN" altLang="en-US" sz="1600" dirty="0" smtClean="0"/>
              <a:t>尝试新想法</a:t>
            </a:r>
            <a:endParaRPr lang="en-US" altLang="zh-CN" sz="1600" dirty="0"/>
          </a:p>
          <a:p>
            <a:pPr marL="342900" indent="-342900">
              <a:buFont typeface="Arial" panose="020B0604020202020204" pitchFamily="34" charset="0"/>
              <a:buChar char="•"/>
            </a:pPr>
            <a:r>
              <a:rPr lang="zh-CN" altLang="en-US" sz="1600" dirty="0" smtClean="0"/>
              <a:t>发现</a:t>
            </a:r>
            <a:r>
              <a:rPr lang="en-US" altLang="zh-CN" sz="1600" dirty="0" smtClean="0"/>
              <a:t>Bug</a:t>
            </a:r>
            <a:r>
              <a:rPr lang="zh-CN" altLang="en-US" sz="1600" dirty="0" smtClean="0"/>
              <a:t>和</a:t>
            </a:r>
            <a:r>
              <a:rPr lang="en-US" altLang="zh-CN" sz="1600" dirty="0" smtClean="0"/>
              <a:t>Issue</a:t>
            </a:r>
            <a:endParaRPr lang="en-US" altLang="zh-CN" sz="1600" dirty="0"/>
          </a:p>
          <a:p>
            <a:pPr marL="342900" indent="-342900">
              <a:buFont typeface="Arial" panose="020B0604020202020204" pitchFamily="34" charset="0"/>
              <a:buChar char="•"/>
            </a:pPr>
            <a:r>
              <a:rPr lang="zh-CN" altLang="en-US" sz="1600" dirty="0" smtClean="0"/>
              <a:t>引用</a:t>
            </a:r>
            <a:r>
              <a:rPr lang="en-US" altLang="zh-CN" sz="1600" dirty="0" err="1" smtClean="0"/>
              <a:t>MegEngine</a:t>
            </a:r>
            <a:endParaRPr lang="en-US" altLang="zh-CN" sz="1600" dirty="0"/>
          </a:p>
          <a:p>
            <a:pPr marL="342900" indent="-342900">
              <a:buFont typeface="Arial" panose="020B0604020202020204" pitchFamily="34" charset="0"/>
              <a:buChar char="•"/>
            </a:pPr>
            <a:r>
              <a:rPr lang="zh-CN" altLang="en-US" sz="1600" dirty="0" smtClean="0"/>
              <a:t>推荐</a:t>
            </a:r>
            <a:r>
              <a:rPr lang="en-US" altLang="zh-CN" sz="1600" dirty="0" err="1" smtClean="0"/>
              <a:t>MegEngine</a:t>
            </a:r>
            <a:endParaRPr lang="en-US" altLang="zh-CN" sz="1600" dirty="0"/>
          </a:p>
        </p:txBody>
      </p:sp>
      <p:sp>
        <p:nvSpPr>
          <p:cNvPr id="3" name="标题 2"/>
          <p:cNvSpPr>
            <a:spLocks noGrp="1"/>
          </p:cNvSpPr>
          <p:nvPr>
            <p:ph type="title"/>
          </p:nvPr>
        </p:nvSpPr>
        <p:spPr/>
        <p:txBody>
          <a:bodyPr/>
          <a:lstStyle/>
          <a:p>
            <a:r>
              <a:rPr lang="zh-CN" altLang="en-US" dirty="0" smtClean="0"/>
              <a:t>如何对社区进行贡献</a:t>
            </a:r>
            <a:endParaRPr lang="zh-CN" altLang="en-US" dirty="0"/>
          </a:p>
        </p:txBody>
      </p:sp>
    </p:spTree>
    <p:extLst>
      <p:ext uri="{BB962C8B-B14F-4D97-AF65-F5344CB8AC3E}">
        <p14:creationId xmlns:p14="http://schemas.microsoft.com/office/powerpoint/2010/main" val="2975846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285750" indent="-285750">
              <a:buFont typeface="Arial" panose="020B0604020202020204" pitchFamily="34" charset="0"/>
              <a:buChar char="•"/>
            </a:pPr>
            <a:r>
              <a:rPr lang="en-US" altLang="zh-CN" b="0" dirty="0"/>
              <a:t>Linux </a:t>
            </a:r>
            <a:r>
              <a:rPr lang="zh-CN" altLang="en-US" b="0" dirty="0"/>
              <a:t>环境下安装，</a:t>
            </a:r>
            <a:r>
              <a:rPr lang="en-US" altLang="zh-CN" b="0" dirty="0"/>
              <a:t>Python3.5 </a:t>
            </a:r>
            <a:r>
              <a:rPr lang="zh-CN" altLang="en-US" b="0" dirty="0"/>
              <a:t>及以上的</a:t>
            </a:r>
            <a:r>
              <a:rPr lang="zh-CN" altLang="en-US" b="0" dirty="0" smtClean="0"/>
              <a:t>版本</a:t>
            </a:r>
            <a:endParaRPr lang="en-US" altLang="zh-CN" b="0" dirty="0" smtClean="0"/>
          </a:p>
          <a:p>
            <a:pPr marL="285750" indent="-285750">
              <a:buFont typeface="Arial" panose="020B0604020202020204" pitchFamily="34" charset="0"/>
              <a:buChar char="•"/>
            </a:pPr>
            <a:r>
              <a:rPr lang="zh-CN" altLang="en-US" b="0" dirty="0" smtClean="0"/>
              <a:t>通过</a:t>
            </a:r>
            <a:r>
              <a:rPr lang="zh-CN" altLang="en-US" b="0" dirty="0"/>
              <a:t>包管理器 </a:t>
            </a:r>
            <a:r>
              <a:rPr lang="en-US" altLang="zh-CN" b="0" dirty="0"/>
              <a:t>pip </a:t>
            </a:r>
            <a:r>
              <a:rPr lang="zh-CN" altLang="en-US" b="0" dirty="0"/>
              <a:t>安装 </a:t>
            </a:r>
            <a:r>
              <a:rPr lang="en-US" altLang="zh-CN" b="0" dirty="0" err="1"/>
              <a:t>MegEngine</a:t>
            </a:r>
            <a:r>
              <a:rPr lang="zh-CN" altLang="en-US" b="0" dirty="0" smtClean="0"/>
              <a:t>：</a:t>
            </a:r>
            <a:endParaRPr lang="en-US" altLang="zh-CN" b="0" dirty="0" smtClean="0"/>
          </a:p>
          <a:p>
            <a:r>
              <a:rPr lang="en-US" altLang="zh-CN" b="0" dirty="0" smtClean="0"/>
              <a:t>pip3 </a:t>
            </a:r>
            <a:r>
              <a:rPr lang="en-US" altLang="zh-CN" b="0" dirty="0"/>
              <a:t>install </a:t>
            </a:r>
            <a:r>
              <a:rPr lang="en-US" altLang="zh-CN" b="0" dirty="0" err="1"/>
              <a:t>megengine</a:t>
            </a:r>
            <a:r>
              <a:rPr lang="en-US" altLang="zh-CN" b="0" dirty="0"/>
              <a:t> -f https://</a:t>
            </a:r>
            <a:r>
              <a:rPr lang="en-US" altLang="zh-CN" b="0" dirty="0" smtClean="0"/>
              <a:t>megengine.org.cn/whl/mge.html</a:t>
            </a:r>
            <a:endParaRPr lang="en-US" altLang="zh-CN" b="0" dirty="0"/>
          </a:p>
          <a:p>
            <a:pPr marL="285750" indent="-285750">
              <a:buFont typeface="Arial" panose="020B0604020202020204" pitchFamily="34" charset="0"/>
              <a:buChar char="•"/>
            </a:pPr>
            <a:r>
              <a:rPr lang="zh-CN" altLang="en-US" b="0" dirty="0" smtClean="0"/>
              <a:t>目前 </a:t>
            </a:r>
            <a:r>
              <a:rPr lang="en-US" altLang="zh-CN" b="0" dirty="0" err="1"/>
              <a:t>MegEngine</a:t>
            </a:r>
            <a:r>
              <a:rPr lang="en-US" altLang="zh-CN" b="0" dirty="0"/>
              <a:t> </a:t>
            </a:r>
            <a:r>
              <a:rPr lang="zh-CN" altLang="en-US" b="0" dirty="0"/>
              <a:t>安装包集成了使用 </a:t>
            </a:r>
            <a:r>
              <a:rPr lang="en-US" altLang="zh-CN" b="0" dirty="0"/>
              <a:t>GPU </a:t>
            </a:r>
            <a:r>
              <a:rPr lang="zh-CN" altLang="en-US" b="0" dirty="0"/>
              <a:t>运行代码所需的 </a:t>
            </a:r>
            <a:r>
              <a:rPr lang="en-US" altLang="zh-CN" b="0" dirty="0"/>
              <a:t>CUDA 10.1 </a:t>
            </a:r>
            <a:r>
              <a:rPr lang="zh-CN" altLang="en-US" b="0" dirty="0"/>
              <a:t>环境，不区分 </a:t>
            </a:r>
            <a:r>
              <a:rPr lang="en-US" altLang="zh-CN" b="0" dirty="0"/>
              <a:t>CPU </a:t>
            </a:r>
            <a:r>
              <a:rPr lang="zh-CN" altLang="en-US" b="0" dirty="0"/>
              <a:t>版本和 </a:t>
            </a:r>
            <a:r>
              <a:rPr lang="en-US" altLang="zh-CN" b="0" dirty="0"/>
              <a:t>GPU </a:t>
            </a:r>
            <a:r>
              <a:rPr lang="zh-CN" altLang="en-US" b="0" dirty="0"/>
              <a:t>版本</a:t>
            </a:r>
            <a:r>
              <a:rPr lang="zh-CN" altLang="en-US" b="0" dirty="0" smtClean="0"/>
              <a:t>。</a:t>
            </a:r>
            <a:endParaRPr lang="en-US" altLang="zh-CN" b="0" dirty="0" smtClean="0"/>
          </a:p>
          <a:p>
            <a:pPr marL="285750" indent="-285750">
              <a:buFont typeface="Arial" panose="020B0604020202020204" pitchFamily="34" charset="0"/>
              <a:buChar char="•"/>
            </a:pPr>
            <a:r>
              <a:rPr lang="en-US" altLang="zh-CN" b="0" dirty="0" smtClean="0"/>
              <a:t>Build</a:t>
            </a:r>
            <a:r>
              <a:rPr lang="zh-CN" altLang="en-US" b="0" dirty="0"/>
              <a:t> </a:t>
            </a:r>
            <a:r>
              <a:rPr lang="en-US" altLang="zh-CN" b="0" dirty="0" smtClean="0"/>
              <a:t>from Source</a:t>
            </a:r>
          </a:p>
          <a:p>
            <a:pPr marL="285750" indent="-285750">
              <a:buFont typeface="Arial" panose="020B0604020202020204" pitchFamily="34" charset="0"/>
              <a:buChar char="•"/>
            </a:pPr>
            <a:r>
              <a:rPr lang="zh-CN" altLang="en-US" b="0" dirty="0"/>
              <a:t>更多</a:t>
            </a:r>
            <a:r>
              <a:rPr lang="zh-CN" altLang="en-US" b="0" dirty="0" smtClean="0"/>
              <a:t>信息请访问</a:t>
            </a:r>
            <a:endParaRPr lang="en-US" altLang="zh-CN" b="0" dirty="0"/>
          </a:p>
          <a:p>
            <a:r>
              <a:rPr lang="en-US" altLang="zh-CN" b="0" dirty="0" smtClean="0"/>
              <a:t>https</a:t>
            </a:r>
            <a:r>
              <a:rPr lang="en-US" altLang="zh-CN" b="0" dirty="0"/>
              <a:t>://megengine.org.cn/doc/latest/index.html#installation</a:t>
            </a:r>
          </a:p>
        </p:txBody>
      </p:sp>
      <p:sp>
        <p:nvSpPr>
          <p:cNvPr id="4" name="标题 3"/>
          <p:cNvSpPr>
            <a:spLocks noGrp="1"/>
          </p:cNvSpPr>
          <p:nvPr>
            <p:ph type="title"/>
          </p:nvPr>
        </p:nvSpPr>
        <p:spPr/>
        <p:txBody>
          <a:bodyPr/>
          <a:lstStyle/>
          <a:p>
            <a:r>
              <a:rPr lang="zh-CN" altLang="en-US" b="0" dirty="0"/>
              <a:t>安装说明</a:t>
            </a:r>
          </a:p>
        </p:txBody>
      </p:sp>
    </p:spTree>
    <p:extLst>
      <p:ext uri="{BB962C8B-B14F-4D97-AF65-F5344CB8AC3E}">
        <p14:creationId xmlns:p14="http://schemas.microsoft.com/office/powerpoint/2010/main" val="3295788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5" y="1"/>
            <a:ext cx="3315631" cy="6854428"/>
          </a:xfrm>
          <a:prstGeom prst="rect">
            <a:avLst/>
          </a:prstGeom>
          <a:solidFill>
            <a:srgbClr val="0F5BA9"/>
          </a:solidFill>
          <a:ln>
            <a:solidFill>
              <a:srgbClr val="0F5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ea"/>
              <a:sym typeface="+mn-lt"/>
            </a:endParaRPr>
          </a:p>
        </p:txBody>
      </p:sp>
      <p:grpSp>
        <p:nvGrpSpPr>
          <p:cNvPr id="9" name="组合 8"/>
          <p:cNvGrpSpPr/>
          <p:nvPr/>
        </p:nvGrpSpPr>
        <p:grpSpPr>
          <a:xfrm>
            <a:off x="4824900" y="2132858"/>
            <a:ext cx="2672353" cy="461665"/>
            <a:chOff x="9643443" y="5142576"/>
            <a:chExt cx="5344706" cy="923329"/>
          </a:xfrm>
        </p:grpSpPr>
        <p:grpSp>
          <p:nvGrpSpPr>
            <p:cNvPr id="3" name="组合 2"/>
            <p:cNvGrpSpPr/>
            <p:nvPr/>
          </p:nvGrpSpPr>
          <p:grpSpPr>
            <a:xfrm>
              <a:off x="9643443" y="5156805"/>
              <a:ext cx="894884" cy="894884"/>
              <a:chOff x="10531" y="3673"/>
              <a:chExt cx="705" cy="705"/>
            </a:xfrm>
          </p:grpSpPr>
          <p:sp>
            <p:nvSpPr>
              <p:cNvPr id="4" name="流程图: 联系 43"/>
              <p:cNvSpPr/>
              <p:nvPr/>
            </p:nvSpPr>
            <p:spPr bwMode="auto">
              <a:xfrm rot="2696218">
                <a:off x="10531" y="3673"/>
                <a:ext cx="705" cy="705"/>
              </a:xfrm>
              <a:prstGeom prst="flowChartConnector">
                <a:avLst/>
              </a:prstGeom>
              <a:solidFill>
                <a:srgbClr val="686F7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10549" y="3775"/>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1</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0" name="文本框 9"/>
            <p:cNvSpPr txBox="1"/>
            <p:nvPr/>
          </p:nvSpPr>
          <p:spPr>
            <a:xfrm>
              <a:off x="10925499" y="5142576"/>
              <a:ext cx="4062650" cy="923329"/>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686F76"/>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课程整体介绍</a:t>
              </a:r>
            </a:p>
          </p:txBody>
        </p:sp>
      </p:grpSp>
      <p:grpSp>
        <p:nvGrpSpPr>
          <p:cNvPr id="20" name="组合 19"/>
          <p:cNvGrpSpPr/>
          <p:nvPr/>
        </p:nvGrpSpPr>
        <p:grpSpPr>
          <a:xfrm>
            <a:off x="4824900" y="2850806"/>
            <a:ext cx="3191726" cy="461665"/>
            <a:chOff x="9643443" y="6582742"/>
            <a:chExt cx="6383452" cy="923331"/>
          </a:xfrm>
        </p:grpSpPr>
        <p:grpSp>
          <p:nvGrpSpPr>
            <p:cNvPr id="6" name="组合 5"/>
            <p:cNvGrpSpPr/>
            <p:nvPr/>
          </p:nvGrpSpPr>
          <p:grpSpPr>
            <a:xfrm>
              <a:off x="9643443" y="6596965"/>
              <a:ext cx="894884" cy="894884"/>
              <a:chOff x="10531" y="5077"/>
              <a:chExt cx="705" cy="705"/>
            </a:xfrm>
          </p:grpSpPr>
          <p:sp>
            <p:nvSpPr>
              <p:cNvPr id="7"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文本框 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2</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1" name="文本框 10"/>
            <p:cNvSpPr txBox="1"/>
            <p:nvPr/>
          </p:nvSpPr>
          <p:spPr>
            <a:xfrm>
              <a:off x="10925499" y="6582742"/>
              <a:ext cx="5101396" cy="923331"/>
            </a:xfrm>
            <a:prstGeom prst="rect">
              <a:avLst/>
            </a:prstGeom>
            <a:noFill/>
          </p:spPr>
          <p:txBody>
            <a:bodyPr wrap="none" rtlCol="0">
              <a:spAutoFit/>
            </a:bodyPr>
            <a:lstStyle/>
            <a:p>
              <a:r>
                <a:rPr lang="en-US" altLang="zh-CN" sz="2400" b="1" dirty="0" err="1">
                  <a:solidFill>
                    <a:srgbClr val="686F76"/>
                  </a:solidFill>
                  <a:latin typeface="微软雅黑" panose="020B0503020204020204" pitchFamily="34" charset="-122"/>
                  <a:ea typeface="微软雅黑" panose="020B0503020204020204" pitchFamily="34" charset="-122"/>
                </a:rPr>
                <a:t>MegEngine</a:t>
              </a:r>
              <a:r>
                <a:rPr lang="zh-CN" altLang="en-US" sz="2400" b="1" dirty="0">
                  <a:solidFill>
                    <a:srgbClr val="686F76"/>
                  </a:solidFill>
                  <a:latin typeface="微软雅黑" panose="020B0503020204020204" pitchFamily="34" charset="-122"/>
                  <a:ea typeface="微软雅黑" panose="020B0503020204020204" pitchFamily="34" charset="-122"/>
                </a:rPr>
                <a:t>介绍</a:t>
              </a:r>
            </a:p>
          </p:txBody>
        </p:sp>
      </p:grpSp>
      <p:grpSp>
        <p:nvGrpSpPr>
          <p:cNvPr id="21" name="组合 20"/>
          <p:cNvGrpSpPr/>
          <p:nvPr/>
        </p:nvGrpSpPr>
        <p:grpSpPr>
          <a:xfrm>
            <a:off x="4824899" y="3568757"/>
            <a:ext cx="4067993" cy="461665"/>
            <a:chOff x="9643443" y="8022902"/>
            <a:chExt cx="8135986" cy="923331"/>
          </a:xfrm>
        </p:grpSpPr>
        <p:grpSp>
          <p:nvGrpSpPr>
            <p:cNvPr id="12" name="组合 11"/>
            <p:cNvGrpSpPr/>
            <p:nvPr/>
          </p:nvGrpSpPr>
          <p:grpSpPr>
            <a:xfrm>
              <a:off x="9643443" y="8037125"/>
              <a:ext cx="894884" cy="894884"/>
              <a:chOff x="10531" y="5077"/>
              <a:chExt cx="705" cy="705"/>
            </a:xfrm>
          </p:grpSpPr>
          <p:sp>
            <p:nvSpPr>
              <p:cNvPr id="13" name="流程图: 联系 49"/>
              <p:cNvSpPr/>
              <p:nvPr/>
            </p:nvSpPr>
            <p:spPr bwMode="auto">
              <a:xfrm rot="2705836">
                <a:off x="10531" y="5077"/>
                <a:ext cx="705" cy="705"/>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文本框 13"/>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3</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5" name="文本框 14"/>
            <p:cNvSpPr txBox="1"/>
            <p:nvPr/>
          </p:nvSpPr>
          <p:spPr>
            <a:xfrm>
              <a:off x="10925501" y="8022902"/>
              <a:ext cx="6853928"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srgbClr val="0E57A2"/>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MegStudio</a:t>
              </a:r>
              <a:r>
                <a:rPr kumimoji="0" lang="zh-CN" altLang="en-US" sz="2400" b="1" i="0" u="none" strike="noStrike" kern="1200" cap="none" spc="0" normalizeH="0" baseline="0" noProof="0" dirty="0">
                  <a:ln>
                    <a:noFill/>
                  </a:ln>
                  <a:solidFill>
                    <a:srgbClr val="0E57A2"/>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介绍和演示</a:t>
              </a:r>
            </a:p>
          </p:txBody>
        </p:sp>
      </p:grpSp>
      <p:grpSp>
        <p:nvGrpSpPr>
          <p:cNvPr id="22" name="组合 21"/>
          <p:cNvGrpSpPr/>
          <p:nvPr/>
        </p:nvGrpSpPr>
        <p:grpSpPr>
          <a:xfrm>
            <a:off x="4824899" y="4286706"/>
            <a:ext cx="2056801" cy="461665"/>
            <a:chOff x="9679455" y="9450288"/>
            <a:chExt cx="4113602" cy="923331"/>
          </a:xfrm>
        </p:grpSpPr>
        <p:grpSp>
          <p:nvGrpSpPr>
            <p:cNvPr id="16" name="组合 15"/>
            <p:cNvGrpSpPr/>
            <p:nvPr/>
          </p:nvGrpSpPr>
          <p:grpSpPr>
            <a:xfrm>
              <a:off x="9679455" y="9464511"/>
              <a:ext cx="894884" cy="894884"/>
              <a:chOff x="10531" y="5077"/>
              <a:chExt cx="705" cy="705"/>
            </a:xfrm>
          </p:grpSpPr>
          <p:sp>
            <p:nvSpPr>
              <p:cNvPr id="17"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4</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9" name="文本框 18"/>
            <p:cNvSpPr txBox="1"/>
            <p:nvPr/>
          </p:nvSpPr>
          <p:spPr>
            <a:xfrm>
              <a:off x="10961513" y="9450288"/>
              <a:ext cx="2831544"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基本概念</a:t>
              </a:r>
            </a:p>
          </p:txBody>
        </p:sp>
      </p:grpSp>
      <p:sp>
        <p:nvSpPr>
          <p:cNvPr id="23" name="灯片编号占位符 22">
            <a:extLst>
              <a:ext uri="{FF2B5EF4-FFF2-40B4-BE49-F238E27FC236}">
                <a16:creationId xmlns:a16="http://schemas.microsoft.com/office/drawing/2014/main" id="{77BE1A8E-DD0E-494B-884F-A415645527D2}"/>
              </a:ext>
            </a:extLst>
          </p:cNvPr>
          <p:cNvSpPr>
            <a:spLocks noGrp="1"/>
          </p:cNvSpPr>
          <p:nvPr>
            <p:ph type="sldNum" sz="quarter" idx="4294967295"/>
          </p:nvPr>
        </p:nvSpPr>
        <p:spPr>
          <a:xfrm>
            <a:off x="9054259" y="6331638"/>
            <a:ext cx="2743836" cy="365125"/>
          </a:xfrm>
        </p:spPr>
        <p:txBody>
          <a:bodyPr/>
          <a:lstStyle/>
          <a:p>
            <a:pPr marL="0" marR="0" lvl="0" indent="0" algn="r" defTabSz="913668" rtl="0" eaLnBrk="0" fontAlgn="base" latinLnBrk="0" hangingPunct="0">
              <a:lnSpc>
                <a:spcPct val="100000"/>
              </a:lnSpc>
              <a:spcBef>
                <a:spcPct val="0"/>
              </a:spcBef>
              <a:spcAft>
                <a:spcPct val="0"/>
              </a:spcAft>
              <a:buClrTx/>
              <a:buSzTx/>
              <a:buFontTx/>
              <a:buNone/>
              <a:tabLst/>
              <a:defRPr/>
            </a:pPr>
            <a:fld id="{C9F15A44-447D-4803-933A-4BA28FDA3B44}" type="slidenum">
              <a:rPr kumimoji="0" lang="zh-CN" altLang="en-US" sz="1000" b="1" i="0" u="none" strike="noStrike" kern="1200" cap="none" spc="0" normalizeH="0" baseline="0" noProof="0" smtClean="0">
                <a:ln>
                  <a:noFill/>
                </a:ln>
                <a:solidFill>
                  <a:prstClr val="black">
                    <a:tint val="75000"/>
                  </a:prstClr>
                </a:solidFill>
                <a:effectLst/>
                <a:uLnTx/>
                <a:uFillTx/>
                <a:latin typeface="Helvetica" panose="020B0604020202030204" charset="0"/>
                <a:cs typeface="Helvetica" panose="020B0604020202030204" charset="0"/>
                <a:sym typeface="Helvetica" panose="020B0604020202030204" charset="0"/>
              </a:rPr>
              <a:pPr marL="0" marR="0" lvl="0" indent="0" algn="r" defTabSz="913668" rtl="0" eaLnBrk="0" fontAlgn="base" latinLnBrk="0" hangingPunct="0">
                <a:lnSpc>
                  <a:spcPct val="100000"/>
                </a:lnSpc>
                <a:spcBef>
                  <a:spcPct val="0"/>
                </a:spcBef>
                <a:spcAft>
                  <a:spcPct val="0"/>
                </a:spcAft>
                <a:buClrTx/>
                <a:buSzTx/>
                <a:buFontTx/>
                <a:buNone/>
                <a:tabLst/>
                <a:defRPr/>
              </a:pPr>
              <a:t>17</a:t>
            </a:fld>
            <a:endParaRPr kumimoji="0" lang="zh-CN" altLang="en-US" sz="1000" b="1" i="0" u="none" strike="noStrike" kern="1200" cap="none" spc="0" normalizeH="0" baseline="0" noProof="0">
              <a:ln>
                <a:noFill/>
              </a:ln>
              <a:solidFill>
                <a:prstClr val="black">
                  <a:tint val="75000"/>
                </a:prstClr>
              </a:solidFill>
              <a:effectLst/>
              <a:uLnTx/>
              <a:uFillTx/>
              <a:latin typeface="Helvetica" panose="020B0604020202030204" charset="0"/>
              <a:cs typeface="Helvetica" panose="020B0604020202030204" charset="0"/>
              <a:sym typeface="Helvetica" panose="020B0604020202030204" charset="0"/>
            </a:endParaRPr>
          </a:p>
        </p:txBody>
      </p:sp>
      <p:grpSp>
        <p:nvGrpSpPr>
          <p:cNvPr id="24" name="组合 23"/>
          <p:cNvGrpSpPr/>
          <p:nvPr/>
        </p:nvGrpSpPr>
        <p:grpSpPr>
          <a:xfrm>
            <a:off x="4833150" y="4925269"/>
            <a:ext cx="2056801" cy="461665"/>
            <a:chOff x="9679455" y="9450290"/>
            <a:chExt cx="4113602" cy="923331"/>
          </a:xfrm>
        </p:grpSpPr>
        <p:grpSp>
          <p:nvGrpSpPr>
            <p:cNvPr id="25" name="组合 24"/>
            <p:cNvGrpSpPr/>
            <p:nvPr/>
          </p:nvGrpSpPr>
          <p:grpSpPr>
            <a:xfrm>
              <a:off x="9679455" y="9464511"/>
              <a:ext cx="894884" cy="894884"/>
              <a:chOff x="10531" y="5077"/>
              <a:chExt cx="705" cy="705"/>
            </a:xfrm>
          </p:grpSpPr>
          <p:sp>
            <p:nvSpPr>
              <p:cNvPr id="27"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5</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26" name="文本框 25"/>
            <p:cNvSpPr txBox="1"/>
            <p:nvPr/>
          </p:nvSpPr>
          <p:spPr>
            <a:xfrm>
              <a:off x="10961513" y="9450290"/>
              <a:ext cx="2831544"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相关</a:t>
              </a:r>
              <a:r>
                <a:rPr kumimoji="0" lang="zh-CN" altLang="en-US" sz="2400" b="1" i="0" u="none" strike="noStrike" kern="1200" cap="none" spc="0" normalizeH="0" baseline="0" noProof="0" dirty="0" smtClean="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资源</a:t>
              </a:r>
              <a:endParaRPr kumimoji="0" lang="zh-CN" altLang="en-US" sz="2400" b="1" i="0" u="none" strike="noStrike" kern="1200" cap="none" spc="0" normalizeH="0" baseline="0" noProof="0" dirty="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Tree>
    <p:extLst>
      <p:ext uri="{BB962C8B-B14F-4D97-AF65-F5344CB8AC3E}">
        <p14:creationId xmlns:p14="http://schemas.microsoft.com/office/powerpoint/2010/main" val="3638496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6360" y="2786320"/>
            <a:ext cx="4439151" cy="2640713"/>
          </a:xfrm>
        </p:spPr>
        <p:txBody>
          <a:bodyPr>
            <a:noAutofit/>
          </a:bodyPr>
          <a:lstStyle/>
          <a:p>
            <a:pPr marL="342729" indent="-342729">
              <a:buFont typeface="Wingdings" panose="05000000000000000000" pitchFamily="2" charset="2"/>
              <a:buChar char="l"/>
            </a:pPr>
            <a:r>
              <a:rPr lang="zh-CN" altLang="en-US" sz="1999" b="0" dirty="0">
                <a:latin typeface="+mj-ea"/>
                <a:ea typeface="+mj-ea"/>
              </a:rPr>
              <a:t>提供在线的算力、免费的开发平台</a:t>
            </a:r>
            <a:endParaRPr lang="en-US" altLang="zh-CN" sz="1999" b="0" dirty="0">
              <a:latin typeface="+mj-ea"/>
              <a:ea typeface="+mj-ea"/>
            </a:endParaRPr>
          </a:p>
          <a:p>
            <a:pPr marL="342729" indent="-342729">
              <a:buFont typeface="Wingdings" panose="05000000000000000000" pitchFamily="2" charset="2"/>
              <a:buChar char="l"/>
            </a:pPr>
            <a:r>
              <a:rPr lang="zh-CN" altLang="en-US" sz="1999" b="0" dirty="0">
                <a:latin typeface="+mj-ea"/>
                <a:ea typeface="+mj-ea"/>
              </a:rPr>
              <a:t>提供多种业务场景的模型和数据</a:t>
            </a:r>
            <a:endParaRPr lang="en-US" altLang="zh-CN" sz="1999" b="0" dirty="0">
              <a:latin typeface="+mj-ea"/>
              <a:ea typeface="+mj-ea"/>
            </a:endParaRPr>
          </a:p>
          <a:p>
            <a:pPr marL="342729" indent="-342729">
              <a:buFont typeface="Wingdings" panose="05000000000000000000" pitchFamily="2" charset="2"/>
              <a:buChar char="l"/>
            </a:pPr>
            <a:r>
              <a:rPr lang="zh-CN" altLang="en-US" sz="1999" b="0" dirty="0">
                <a:latin typeface="+mj-ea"/>
                <a:ea typeface="+mj-ea"/>
              </a:rPr>
              <a:t>帮助用户快速学习并灵活的创建个人项目模型</a:t>
            </a:r>
            <a:endParaRPr lang="en-US" altLang="zh-CN" sz="1999" b="0" dirty="0">
              <a:latin typeface="+mj-ea"/>
              <a:ea typeface="+mj-ea"/>
            </a:endParaRPr>
          </a:p>
          <a:p>
            <a:endParaRPr lang="zh-CN" altLang="en-US" sz="1999" b="0" dirty="0">
              <a:latin typeface="+mj-ea"/>
              <a:ea typeface="+mj-ea"/>
            </a:endParaRPr>
          </a:p>
        </p:txBody>
      </p:sp>
      <p:sp>
        <p:nvSpPr>
          <p:cNvPr id="3" name="标题 2"/>
          <p:cNvSpPr>
            <a:spLocks noGrp="1"/>
          </p:cNvSpPr>
          <p:nvPr>
            <p:ph type="title"/>
          </p:nvPr>
        </p:nvSpPr>
        <p:spPr/>
        <p:txBody>
          <a:bodyPr/>
          <a:lstStyle/>
          <a:p>
            <a:r>
              <a:rPr lang="zh-CN" altLang="en-US" dirty="0" smtClean="0">
                <a:latin typeface="+mj-ea"/>
              </a:rPr>
              <a:t>旷视</a:t>
            </a:r>
            <a:r>
              <a:rPr lang="en-US" altLang="zh-CN" dirty="0" err="1" smtClean="0">
                <a:latin typeface="+mj-ea"/>
              </a:rPr>
              <a:t>MegStudio</a:t>
            </a:r>
            <a:endParaRPr lang="zh-CN" altLang="en-US" dirty="0">
              <a:latin typeface="+mj-ea"/>
            </a:endParaRPr>
          </a:p>
        </p:txBody>
      </p:sp>
      <p:pic>
        <p:nvPicPr>
          <p:cNvPr id="4" name="图片 3"/>
          <p:cNvPicPr>
            <a:picLocks noChangeAspect="1"/>
          </p:cNvPicPr>
          <p:nvPr/>
        </p:nvPicPr>
        <p:blipFill>
          <a:blip r:embed="rId2"/>
          <a:stretch>
            <a:fillRect/>
          </a:stretch>
        </p:blipFill>
        <p:spPr>
          <a:xfrm>
            <a:off x="5555710" y="2786320"/>
            <a:ext cx="5592182" cy="2547504"/>
          </a:xfrm>
          <a:prstGeom prst="rect">
            <a:avLst/>
          </a:prstGeom>
        </p:spPr>
      </p:pic>
      <p:sp>
        <p:nvSpPr>
          <p:cNvPr id="5" name="矩形 4"/>
          <p:cNvSpPr/>
          <p:nvPr/>
        </p:nvSpPr>
        <p:spPr>
          <a:xfrm>
            <a:off x="766360" y="1461448"/>
            <a:ext cx="10808495" cy="1143518"/>
          </a:xfrm>
          <a:prstGeom prst="rect">
            <a:avLst/>
          </a:prstGeom>
        </p:spPr>
        <p:txBody>
          <a:bodyPr wrap="square">
            <a:spAutoFit/>
          </a:bodyPr>
          <a:lstStyle/>
          <a:p>
            <a:pPr marL="342729" indent="-342729" defTabSz="912992">
              <a:lnSpc>
                <a:spcPct val="150000"/>
              </a:lnSpc>
              <a:spcBef>
                <a:spcPts val="999"/>
              </a:spcBef>
              <a:buSzPct val="100000"/>
              <a:buFont typeface="Wingdings" panose="05000000000000000000" pitchFamily="2" charset="2"/>
              <a:buChar char="l"/>
            </a:pPr>
            <a:r>
              <a:rPr lang="en-US" altLang="zh-CN" sz="1999" dirty="0" err="1">
                <a:solidFill>
                  <a:srgbClr val="FFFFFF"/>
                </a:solidFill>
                <a:latin typeface="微软雅黑" panose="020B0503020204020204" pitchFamily="34" charset="-122"/>
                <a:ea typeface="微软雅黑" panose="020B0503020204020204" pitchFamily="34" charset="-122"/>
              </a:rPr>
              <a:t>MegStudio</a:t>
            </a:r>
            <a:r>
              <a:rPr lang="zh-CN" altLang="en-US" sz="1999" dirty="0">
                <a:solidFill>
                  <a:srgbClr val="FFFFFF"/>
                </a:solidFill>
                <a:latin typeface="微软雅黑" panose="020B0503020204020204" pitchFamily="34" charset="-122"/>
                <a:ea typeface="微软雅黑" panose="020B0503020204020204" pitchFamily="34" charset="-122"/>
              </a:rPr>
              <a:t>是一款面向开发者的开源深度学习平台，</a:t>
            </a:r>
            <a:endParaRPr lang="en-US" altLang="zh-CN" sz="1999" dirty="0">
              <a:solidFill>
                <a:srgbClr val="FFFFFF"/>
              </a:solidFill>
              <a:latin typeface="微软雅黑" panose="020B0503020204020204" pitchFamily="34" charset="-122"/>
              <a:ea typeface="微软雅黑" panose="020B0503020204020204" pitchFamily="34" charset="-122"/>
            </a:endParaRPr>
          </a:p>
          <a:p>
            <a:pPr marL="342729" indent="-342729" defTabSz="912992">
              <a:lnSpc>
                <a:spcPct val="150000"/>
              </a:lnSpc>
              <a:spcBef>
                <a:spcPts val="999"/>
              </a:spcBef>
              <a:buSzPct val="100000"/>
              <a:buFont typeface="Wingdings" panose="05000000000000000000" pitchFamily="2" charset="2"/>
              <a:buChar char="l"/>
            </a:pPr>
            <a:r>
              <a:rPr lang="zh-CN" altLang="en-US" sz="1999" dirty="0">
                <a:solidFill>
                  <a:srgbClr val="FFFFFF"/>
                </a:solidFill>
                <a:latin typeface="微软雅黑" panose="020B0503020204020204" pitchFamily="34" charset="-122"/>
                <a:ea typeface="微软雅黑" panose="020B0503020204020204" pitchFamily="34" charset="-122"/>
              </a:rPr>
              <a:t>底层核心框架是基于旷视自研的深度学习框架旷视天元</a:t>
            </a:r>
            <a:r>
              <a:rPr lang="en-US" altLang="zh-CN" sz="1999" dirty="0" err="1">
                <a:solidFill>
                  <a:srgbClr val="FFFFFF"/>
                </a:solidFill>
                <a:latin typeface="微软雅黑" panose="020B0503020204020204" pitchFamily="34" charset="-122"/>
                <a:ea typeface="微软雅黑" panose="020B0503020204020204" pitchFamily="34" charset="-122"/>
              </a:rPr>
              <a:t>MegEngine</a:t>
            </a:r>
            <a:endParaRPr lang="en-US" altLang="zh-CN" sz="1999" dirty="0">
              <a:solidFill>
                <a:srgbClr val="FFFFFF"/>
              </a:solidFill>
              <a:latin typeface="微软雅黑" panose="020B0503020204020204" pitchFamily="34" charset="-122"/>
              <a:ea typeface="微软雅黑" panose="020B0503020204020204" pitchFamily="34" charset="-122"/>
            </a:endParaRPr>
          </a:p>
        </p:txBody>
      </p:sp>
      <p:sp>
        <p:nvSpPr>
          <p:cNvPr id="6" name="矩形 5"/>
          <p:cNvSpPr/>
          <p:nvPr/>
        </p:nvSpPr>
        <p:spPr>
          <a:xfrm>
            <a:off x="766360" y="5060960"/>
            <a:ext cx="4771590" cy="399981"/>
          </a:xfrm>
          <a:prstGeom prst="rect">
            <a:avLst/>
          </a:prstGeom>
        </p:spPr>
        <p:txBody>
          <a:bodyPr wrap="square">
            <a:spAutoFit/>
          </a:bodyPr>
          <a:lstStyle/>
          <a:p>
            <a:pPr marL="342729" indent="-342729" defTabSz="913448">
              <a:buFont typeface="Wingdings" panose="05000000000000000000" pitchFamily="2" charset="2"/>
              <a:buChar char="l"/>
            </a:pPr>
            <a:r>
              <a:rPr lang="zh-CN" altLang="en-US" sz="1999" dirty="0">
                <a:solidFill>
                  <a:srgbClr val="FFFFFF"/>
                </a:solidFill>
                <a:latin typeface="Helvetica"/>
                <a:ea typeface="+mj-ea"/>
              </a:rPr>
              <a:t>更多信息</a:t>
            </a:r>
            <a:r>
              <a:rPr lang="en-US" altLang="zh-CN" sz="1999" dirty="0">
                <a:solidFill>
                  <a:srgbClr val="FFFFFF"/>
                </a:solidFill>
                <a:latin typeface="Helvetica"/>
                <a:ea typeface="+mj-ea"/>
              </a:rPr>
              <a:t> https://studio.brainpp.com</a:t>
            </a:r>
          </a:p>
        </p:txBody>
      </p:sp>
    </p:spTree>
    <p:extLst>
      <p:ext uri="{BB962C8B-B14F-4D97-AF65-F5344CB8AC3E}">
        <p14:creationId xmlns:p14="http://schemas.microsoft.com/office/powerpoint/2010/main" val="2178393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演示</a:t>
            </a:r>
            <a:endParaRPr lang="zh-CN" altLang="en-US" dirty="0"/>
          </a:p>
        </p:txBody>
      </p:sp>
      <p:sp>
        <p:nvSpPr>
          <p:cNvPr id="5" name="内容占位符 4"/>
          <p:cNvSpPr>
            <a:spLocks noGrp="1"/>
          </p:cNvSpPr>
          <p:nvPr>
            <p:ph sz="half" idx="2"/>
          </p:nvPr>
        </p:nvSpPr>
        <p:spPr/>
        <p:txBody>
          <a:bodyPr/>
          <a:lstStyle/>
          <a:p>
            <a:endParaRPr lang="zh-CN" altLang="en-US"/>
          </a:p>
        </p:txBody>
      </p:sp>
      <p:sp>
        <p:nvSpPr>
          <p:cNvPr id="6" name="文本占位符 5"/>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995573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525" y="1709738"/>
            <a:ext cx="11404600" cy="1143199"/>
          </a:xfrm>
        </p:spPr>
        <p:txBody>
          <a:bodyPr/>
          <a:lstStyle/>
          <a:p>
            <a:r>
              <a:rPr lang="zh-CN" altLang="zh-CN" sz="4400" dirty="0"/>
              <a:t>旷视天元</a:t>
            </a:r>
            <a:r>
              <a:rPr lang="en-US" altLang="zh-CN" sz="4400" dirty="0" err="1"/>
              <a:t>MegEngine</a:t>
            </a:r>
            <a:r>
              <a:rPr lang="zh-CN" altLang="zh-CN" sz="4400" dirty="0"/>
              <a:t>介绍和快速上手</a:t>
            </a:r>
            <a:endParaRPr lang="zh-CN" altLang="en-US" sz="4400" dirty="0"/>
          </a:p>
        </p:txBody>
      </p:sp>
      <p:sp>
        <p:nvSpPr>
          <p:cNvPr id="3" name="文本占位符 2"/>
          <p:cNvSpPr>
            <a:spLocks noGrp="1"/>
          </p:cNvSpPr>
          <p:nvPr>
            <p:ph type="body" sz="quarter" idx="11"/>
          </p:nvPr>
        </p:nvSpPr>
        <p:spPr/>
        <p:txBody>
          <a:bodyPr/>
          <a:lstStyle/>
          <a:p>
            <a:r>
              <a:rPr lang="zh-CN" altLang="zh-CN" dirty="0"/>
              <a:t>零基础入门旷视天元</a:t>
            </a:r>
            <a:r>
              <a:rPr lang="en-US" altLang="zh-CN" dirty="0" err="1"/>
              <a:t>MegEngine</a:t>
            </a:r>
            <a:endParaRPr lang="zh-CN" altLang="en-US" dirty="0"/>
          </a:p>
        </p:txBody>
      </p:sp>
      <p:sp>
        <p:nvSpPr>
          <p:cNvPr id="4" name="标题 1"/>
          <p:cNvSpPr txBox="1">
            <a:spLocks/>
          </p:cNvSpPr>
          <p:nvPr/>
        </p:nvSpPr>
        <p:spPr>
          <a:xfrm>
            <a:off x="390525" y="3609020"/>
            <a:ext cx="11404600" cy="1143199"/>
          </a:xfrm>
          <a:prstGeom prst="rect">
            <a:avLst/>
          </a:prstGeom>
        </p:spPr>
        <p:txBody>
          <a:bodyPr anchor="t"/>
          <a:lstStyle>
            <a:lvl1pPr algn="ctr" defTabSz="1826895" rtl="0" eaLnBrk="0" fontAlgn="base" hangingPunct="0">
              <a:lnSpc>
                <a:spcPct val="90000"/>
              </a:lnSpc>
              <a:spcBef>
                <a:spcPct val="0"/>
              </a:spcBef>
              <a:spcAft>
                <a:spcPct val="0"/>
              </a:spcAft>
              <a:defRPr sz="11500" b="1" kern="1200">
                <a:solidFill>
                  <a:schemeClr val="bg1"/>
                </a:solidFill>
                <a:latin typeface="微软雅黑" panose="020B0503020204020204" pitchFamily="34" charset="-122"/>
                <a:ea typeface="微软雅黑" panose="020B0503020204020204" pitchFamily="34" charset="-122"/>
                <a:cs typeface="+mj-cs"/>
                <a:sym typeface="Helvetica" panose="020B0604020202030204" charset="0"/>
              </a:defRPr>
            </a:lvl1pPr>
            <a:lvl2pPr algn="l" defTabSz="1826895" rtl="0" eaLnBrk="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2pPr>
            <a:lvl3pPr algn="l" defTabSz="1826895" rtl="0" eaLnBrk="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3pPr>
            <a:lvl4pPr algn="l" defTabSz="1826895" rtl="0" eaLnBrk="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4pPr>
            <a:lvl5pPr algn="l" defTabSz="1826895" rtl="0" eaLnBrk="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5pPr>
            <a:lvl6pPr marL="457200" algn="l" defTabSz="1826895" rtl="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6pPr>
            <a:lvl7pPr marL="914400" algn="l" defTabSz="1826895" rtl="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7pPr>
            <a:lvl8pPr marL="1371600" algn="l" defTabSz="1826895" rtl="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8pPr>
            <a:lvl9pPr marL="1828800" algn="l" defTabSz="1826895" rtl="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9pPr>
          </a:lstStyle>
          <a:p>
            <a:pPr defTabSz="913448"/>
            <a:r>
              <a:rPr lang="zh-CN" altLang="en-US" sz="3000" dirty="0">
                <a:solidFill>
                  <a:srgbClr val="FFFFFF"/>
                </a:solidFill>
                <a:cs typeface="Helvetica"/>
              </a:rPr>
              <a:t>讲师：杨滔</a:t>
            </a:r>
            <a:r>
              <a:rPr lang="en-US" altLang="zh-CN" sz="3000" dirty="0">
                <a:solidFill>
                  <a:srgbClr val="FFFFFF"/>
                </a:solidFill>
                <a:cs typeface="Helvetica"/>
              </a:rPr>
              <a:t/>
            </a:r>
            <a:br>
              <a:rPr lang="en-US" altLang="zh-CN" sz="3000" dirty="0">
                <a:solidFill>
                  <a:srgbClr val="FFFFFF"/>
                </a:solidFill>
                <a:cs typeface="Helvetica"/>
              </a:rPr>
            </a:br>
            <a:endParaRPr lang="zh-CN" altLang="en-US" sz="3000" dirty="0">
              <a:solidFill>
                <a:srgbClr val="FFFFFF"/>
              </a:solidFill>
              <a:cs typeface="Helvetica"/>
            </a:endParaRPr>
          </a:p>
        </p:txBody>
      </p:sp>
    </p:spTree>
    <p:extLst>
      <p:ext uri="{BB962C8B-B14F-4D97-AF65-F5344CB8AC3E}">
        <p14:creationId xmlns:p14="http://schemas.microsoft.com/office/powerpoint/2010/main" val="1808402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5" y="1"/>
            <a:ext cx="3315631" cy="6854428"/>
          </a:xfrm>
          <a:prstGeom prst="rect">
            <a:avLst/>
          </a:prstGeom>
          <a:solidFill>
            <a:srgbClr val="0F5BA9"/>
          </a:solidFill>
          <a:ln>
            <a:solidFill>
              <a:srgbClr val="0F5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ea"/>
              <a:sym typeface="+mn-lt"/>
            </a:endParaRPr>
          </a:p>
        </p:txBody>
      </p:sp>
      <p:grpSp>
        <p:nvGrpSpPr>
          <p:cNvPr id="9" name="组合 8"/>
          <p:cNvGrpSpPr/>
          <p:nvPr/>
        </p:nvGrpSpPr>
        <p:grpSpPr>
          <a:xfrm>
            <a:off x="4824900" y="2132858"/>
            <a:ext cx="2672353" cy="461665"/>
            <a:chOff x="9643443" y="5142576"/>
            <a:chExt cx="5344706" cy="923329"/>
          </a:xfrm>
        </p:grpSpPr>
        <p:grpSp>
          <p:nvGrpSpPr>
            <p:cNvPr id="3" name="组合 2"/>
            <p:cNvGrpSpPr/>
            <p:nvPr/>
          </p:nvGrpSpPr>
          <p:grpSpPr>
            <a:xfrm>
              <a:off x="9643443" y="5156805"/>
              <a:ext cx="894884" cy="894884"/>
              <a:chOff x="10531" y="3673"/>
              <a:chExt cx="705" cy="705"/>
            </a:xfrm>
          </p:grpSpPr>
          <p:sp>
            <p:nvSpPr>
              <p:cNvPr id="4" name="流程图: 联系 43"/>
              <p:cNvSpPr/>
              <p:nvPr/>
            </p:nvSpPr>
            <p:spPr bwMode="auto">
              <a:xfrm rot="2696218">
                <a:off x="10531" y="3673"/>
                <a:ext cx="705" cy="705"/>
              </a:xfrm>
              <a:prstGeom prst="flowChartConnector">
                <a:avLst/>
              </a:prstGeom>
              <a:solidFill>
                <a:srgbClr val="686F7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10549" y="3775"/>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1</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0" name="文本框 9"/>
            <p:cNvSpPr txBox="1"/>
            <p:nvPr/>
          </p:nvSpPr>
          <p:spPr>
            <a:xfrm>
              <a:off x="10925499" y="5142576"/>
              <a:ext cx="4062650" cy="923329"/>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686F76"/>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课程整体介绍</a:t>
              </a:r>
            </a:p>
          </p:txBody>
        </p:sp>
      </p:grpSp>
      <p:grpSp>
        <p:nvGrpSpPr>
          <p:cNvPr id="20" name="组合 19"/>
          <p:cNvGrpSpPr/>
          <p:nvPr/>
        </p:nvGrpSpPr>
        <p:grpSpPr>
          <a:xfrm>
            <a:off x="4824900" y="2850806"/>
            <a:ext cx="3191726" cy="461665"/>
            <a:chOff x="9643443" y="6582742"/>
            <a:chExt cx="6383452" cy="923331"/>
          </a:xfrm>
        </p:grpSpPr>
        <p:grpSp>
          <p:nvGrpSpPr>
            <p:cNvPr id="6" name="组合 5"/>
            <p:cNvGrpSpPr/>
            <p:nvPr/>
          </p:nvGrpSpPr>
          <p:grpSpPr>
            <a:xfrm>
              <a:off x="9643443" y="6596965"/>
              <a:ext cx="894884" cy="894884"/>
              <a:chOff x="10531" y="5077"/>
              <a:chExt cx="705" cy="705"/>
            </a:xfrm>
          </p:grpSpPr>
          <p:sp>
            <p:nvSpPr>
              <p:cNvPr id="7"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文本框 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2</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1" name="文本框 10"/>
            <p:cNvSpPr txBox="1"/>
            <p:nvPr/>
          </p:nvSpPr>
          <p:spPr>
            <a:xfrm>
              <a:off x="10925499" y="6582742"/>
              <a:ext cx="5101396"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srgbClr val="686F76"/>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MegEngine</a:t>
              </a:r>
              <a:r>
                <a:rPr kumimoji="0" lang="zh-CN" altLang="en-US" sz="2400" b="1" i="0" u="none" strike="noStrike" kern="1200" cap="none" spc="0" normalizeH="0" baseline="0" noProof="0" dirty="0">
                  <a:ln>
                    <a:noFill/>
                  </a:ln>
                  <a:solidFill>
                    <a:srgbClr val="686F76"/>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介绍</a:t>
              </a:r>
            </a:p>
          </p:txBody>
        </p:sp>
      </p:grpSp>
      <p:grpSp>
        <p:nvGrpSpPr>
          <p:cNvPr id="21" name="组合 20"/>
          <p:cNvGrpSpPr/>
          <p:nvPr/>
        </p:nvGrpSpPr>
        <p:grpSpPr>
          <a:xfrm>
            <a:off x="4824899" y="3568757"/>
            <a:ext cx="4067993" cy="461665"/>
            <a:chOff x="9643443" y="8022902"/>
            <a:chExt cx="8135986" cy="923331"/>
          </a:xfrm>
        </p:grpSpPr>
        <p:grpSp>
          <p:nvGrpSpPr>
            <p:cNvPr id="12" name="组合 11"/>
            <p:cNvGrpSpPr/>
            <p:nvPr/>
          </p:nvGrpSpPr>
          <p:grpSpPr>
            <a:xfrm>
              <a:off x="9643443" y="8037125"/>
              <a:ext cx="894884" cy="894884"/>
              <a:chOff x="10531" y="5077"/>
              <a:chExt cx="705" cy="705"/>
            </a:xfrm>
          </p:grpSpPr>
          <p:sp>
            <p:nvSpPr>
              <p:cNvPr id="13"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文本框 13"/>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3</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5" name="文本框 14"/>
            <p:cNvSpPr txBox="1"/>
            <p:nvPr/>
          </p:nvSpPr>
          <p:spPr>
            <a:xfrm>
              <a:off x="10925501" y="8022902"/>
              <a:ext cx="6853928"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srgbClr val="686F76"/>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MegStudio</a:t>
              </a:r>
              <a:r>
                <a:rPr kumimoji="0" lang="zh-CN" altLang="en-US" sz="2400" b="1" i="0" u="none" strike="noStrike" kern="1200" cap="none" spc="0" normalizeH="0" baseline="0" noProof="0" dirty="0">
                  <a:ln>
                    <a:noFill/>
                  </a:ln>
                  <a:solidFill>
                    <a:srgbClr val="686F76"/>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介绍和演示</a:t>
              </a:r>
            </a:p>
          </p:txBody>
        </p:sp>
      </p:grpSp>
      <p:grpSp>
        <p:nvGrpSpPr>
          <p:cNvPr id="22" name="组合 21"/>
          <p:cNvGrpSpPr/>
          <p:nvPr/>
        </p:nvGrpSpPr>
        <p:grpSpPr>
          <a:xfrm>
            <a:off x="4824899" y="4286706"/>
            <a:ext cx="2056801" cy="461665"/>
            <a:chOff x="9679455" y="9450288"/>
            <a:chExt cx="4113602" cy="923331"/>
          </a:xfrm>
        </p:grpSpPr>
        <p:grpSp>
          <p:nvGrpSpPr>
            <p:cNvPr id="16" name="组合 15"/>
            <p:cNvGrpSpPr/>
            <p:nvPr/>
          </p:nvGrpSpPr>
          <p:grpSpPr>
            <a:xfrm>
              <a:off x="9679455" y="9464511"/>
              <a:ext cx="894884" cy="894884"/>
              <a:chOff x="10531" y="5077"/>
              <a:chExt cx="705" cy="705"/>
            </a:xfrm>
          </p:grpSpPr>
          <p:sp>
            <p:nvSpPr>
              <p:cNvPr id="17" name="流程图: 联系 49"/>
              <p:cNvSpPr/>
              <p:nvPr/>
            </p:nvSpPr>
            <p:spPr bwMode="auto">
              <a:xfrm rot="2705836">
                <a:off x="10531" y="5077"/>
                <a:ext cx="705" cy="705"/>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4</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9" name="文本框 18"/>
            <p:cNvSpPr txBox="1"/>
            <p:nvPr/>
          </p:nvSpPr>
          <p:spPr>
            <a:xfrm>
              <a:off x="10961513" y="9450288"/>
              <a:ext cx="2831544"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E57A2"/>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基本概念</a:t>
              </a:r>
            </a:p>
          </p:txBody>
        </p:sp>
      </p:grpSp>
      <p:sp>
        <p:nvSpPr>
          <p:cNvPr id="23" name="灯片编号占位符 22">
            <a:extLst>
              <a:ext uri="{FF2B5EF4-FFF2-40B4-BE49-F238E27FC236}">
                <a16:creationId xmlns:a16="http://schemas.microsoft.com/office/drawing/2014/main" id="{77BE1A8E-DD0E-494B-884F-A415645527D2}"/>
              </a:ext>
            </a:extLst>
          </p:cNvPr>
          <p:cNvSpPr>
            <a:spLocks noGrp="1"/>
          </p:cNvSpPr>
          <p:nvPr>
            <p:ph type="sldNum" sz="quarter" idx="4294967295"/>
          </p:nvPr>
        </p:nvSpPr>
        <p:spPr>
          <a:xfrm>
            <a:off x="9054259" y="6331638"/>
            <a:ext cx="2743836" cy="365125"/>
          </a:xfrm>
        </p:spPr>
        <p:txBody>
          <a:bodyPr/>
          <a:lstStyle/>
          <a:p>
            <a:pPr marL="0" marR="0" lvl="0" indent="0" algn="r" defTabSz="913668" rtl="0" eaLnBrk="0" fontAlgn="base" latinLnBrk="0" hangingPunct="0">
              <a:lnSpc>
                <a:spcPct val="100000"/>
              </a:lnSpc>
              <a:spcBef>
                <a:spcPct val="0"/>
              </a:spcBef>
              <a:spcAft>
                <a:spcPct val="0"/>
              </a:spcAft>
              <a:buClrTx/>
              <a:buSzTx/>
              <a:buFontTx/>
              <a:buNone/>
              <a:tabLst/>
              <a:defRPr/>
            </a:pPr>
            <a:fld id="{C9F15A44-447D-4803-933A-4BA28FDA3B44}" type="slidenum">
              <a:rPr kumimoji="0" lang="zh-CN" altLang="en-US" sz="1000" b="1" i="0" u="none" strike="noStrike" kern="1200" cap="none" spc="0" normalizeH="0" baseline="0" noProof="0" smtClean="0">
                <a:ln>
                  <a:noFill/>
                </a:ln>
                <a:solidFill>
                  <a:prstClr val="black">
                    <a:tint val="75000"/>
                  </a:prstClr>
                </a:solidFill>
                <a:effectLst/>
                <a:uLnTx/>
                <a:uFillTx/>
                <a:latin typeface="Helvetica" panose="020B0604020202030204" charset="0"/>
                <a:cs typeface="Helvetica" panose="020B0604020202030204" charset="0"/>
                <a:sym typeface="Helvetica" panose="020B0604020202030204" charset="0"/>
              </a:rPr>
              <a:pPr marL="0" marR="0" lvl="0" indent="0" algn="r" defTabSz="913668" rtl="0" eaLnBrk="0" fontAlgn="base" latinLnBrk="0" hangingPunct="0">
                <a:lnSpc>
                  <a:spcPct val="100000"/>
                </a:lnSpc>
                <a:spcBef>
                  <a:spcPct val="0"/>
                </a:spcBef>
                <a:spcAft>
                  <a:spcPct val="0"/>
                </a:spcAft>
                <a:buClrTx/>
                <a:buSzTx/>
                <a:buFontTx/>
                <a:buNone/>
                <a:tabLst/>
                <a:defRPr/>
              </a:pPr>
              <a:t>20</a:t>
            </a:fld>
            <a:endParaRPr kumimoji="0" lang="zh-CN" altLang="en-US" sz="1000" b="1" i="0" u="none" strike="noStrike" kern="1200" cap="none" spc="0" normalizeH="0" baseline="0" noProof="0">
              <a:ln>
                <a:noFill/>
              </a:ln>
              <a:solidFill>
                <a:prstClr val="black">
                  <a:tint val="75000"/>
                </a:prstClr>
              </a:solidFill>
              <a:effectLst/>
              <a:uLnTx/>
              <a:uFillTx/>
              <a:latin typeface="Helvetica" panose="020B0604020202030204" charset="0"/>
              <a:cs typeface="Helvetica" panose="020B0604020202030204" charset="0"/>
              <a:sym typeface="Helvetica" panose="020B0604020202030204" charset="0"/>
            </a:endParaRPr>
          </a:p>
        </p:txBody>
      </p:sp>
      <p:grpSp>
        <p:nvGrpSpPr>
          <p:cNvPr id="24" name="组合 23"/>
          <p:cNvGrpSpPr/>
          <p:nvPr/>
        </p:nvGrpSpPr>
        <p:grpSpPr>
          <a:xfrm>
            <a:off x="4833150" y="4925269"/>
            <a:ext cx="2056801" cy="461665"/>
            <a:chOff x="9679455" y="9450290"/>
            <a:chExt cx="4113602" cy="923331"/>
          </a:xfrm>
        </p:grpSpPr>
        <p:grpSp>
          <p:nvGrpSpPr>
            <p:cNvPr id="25" name="组合 24"/>
            <p:cNvGrpSpPr/>
            <p:nvPr/>
          </p:nvGrpSpPr>
          <p:grpSpPr>
            <a:xfrm>
              <a:off x="9679455" y="9464511"/>
              <a:ext cx="894884" cy="894884"/>
              <a:chOff x="10531" y="5077"/>
              <a:chExt cx="705" cy="705"/>
            </a:xfrm>
          </p:grpSpPr>
          <p:sp>
            <p:nvSpPr>
              <p:cNvPr id="27"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5</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26" name="文本框 25"/>
            <p:cNvSpPr txBox="1"/>
            <p:nvPr/>
          </p:nvSpPr>
          <p:spPr>
            <a:xfrm>
              <a:off x="10961513" y="9450290"/>
              <a:ext cx="2831544"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相关</a:t>
              </a:r>
              <a:r>
                <a:rPr kumimoji="0" lang="zh-CN" altLang="en-US" sz="2400" b="1" i="0" u="none" strike="noStrike" kern="1200" cap="none" spc="0" normalizeH="0" baseline="0" noProof="0" dirty="0" smtClean="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资源</a:t>
              </a:r>
              <a:endParaRPr kumimoji="0" lang="zh-CN" altLang="en-US" sz="2400" b="1" i="0" u="none" strike="noStrike" kern="1200" cap="none" spc="0" normalizeH="0" baseline="0" noProof="0" dirty="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Tree>
    <p:extLst>
      <p:ext uri="{BB962C8B-B14F-4D97-AF65-F5344CB8AC3E}">
        <p14:creationId xmlns:p14="http://schemas.microsoft.com/office/powerpoint/2010/main" val="4015333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r>
              <a:rPr lang="en-US" altLang="zh-CN" dirty="0" smtClean="0"/>
              <a:t>y=w*</a:t>
            </a:r>
            <a:r>
              <a:rPr lang="en-US" altLang="zh-CN" dirty="0" err="1" smtClean="0"/>
              <a:t>x+b</a:t>
            </a:r>
            <a:endParaRPr lang="zh-CN" altLang="en-US" dirty="0"/>
          </a:p>
        </p:txBody>
      </p:sp>
      <p:sp>
        <p:nvSpPr>
          <p:cNvPr id="3" name="标题 2"/>
          <p:cNvSpPr>
            <a:spLocks noGrp="1"/>
          </p:cNvSpPr>
          <p:nvPr>
            <p:ph type="title"/>
          </p:nvPr>
        </p:nvSpPr>
        <p:spPr/>
        <p:txBody>
          <a:bodyPr/>
          <a:lstStyle/>
          <a:p>
            <a:r>
              <a:rPr lang="zh-CN" altLang="en-US" dirty="0"/>
              <a:t>计算图</a:t>
            </a:r>
          </a:p>
        </p:txBody>
      </p:sp>
      <p:pic>
        <p:nvPicPr>
          <p:cNvPr id="4" name="图片 3"/>
          <p:cNvPicPr>
            <a:picLocks noChangeAspect="1"/>
          </p:cNvPicPr>
          <p:nvPr/>
        </p:nvPicPr>
        <p:blipFill>
          <a:blip r:embed="rId2"/>
          <a:stretch>
            <a:fillRect/>
          </a:stretch>
        </p:blipFill>
        <p:spPr>
          <a:xfrm>
            <a:off x="263352" y="2420888"/>
            <a:ext cx="7344816" cy="2945578"/>
          </a:xfrm>
          <a:prstGeom prst="rect">
            <a:avLst/>
          </a:prstGeom>
        </p:spPr>
      </p:pic>
      <p:sp>
        <p:nvSpPr>
          <p:cNvPr id="5" name="矩形 4"/>
          <p:cNvSpPr/>
          <p:nvPr/>
        </p:nvSpPr>
        <p:spPr>
          <a:xfrm>
            <a:off x="7866927" y="2420888"/>
            <a:ext cx="4055368" cy="2916000"/>
          </a:xfrm>
          <a:prstGeom prst="rect">
            <a:avLst/>
          </a:prstGeom>
          <a:solidFill>
            <a:schemeClr val="bg1"/>
          </a:solidFill>
        </p:spPr>
        <p:txBody>
          <a:bodyPr wrap="square">
            <a:spAutoFit/>
          </a:bodyPr>
          <a:lstStyle/>
          <a:p>
            <a:r>
              <a:rPr lang="zh-CN" altLang="en-US" dirty="0">
                <a:solidFill>
                  <a:srgbClr val="00113A"/>
                </a:solidFill>
                <a:latin typeface="微软雅黑" panose="020B0503020204020204" pitchFamily="34" charset="-122"/>
                <a:ea typeface="微软雅黑" panose="020B0503020204020204" pitchFamily="34" charset="-122"/>
              </a:rPr>
              <a:t>张量（</a:t>
            </a:r>
            <a:r>
              <a:rPr lang="en-US" altLang="zh-CN" dirty="0">
                <a:solidFill>
                  <a:srgbClr val="00113A"/>
                </a:solidFill>
                <a:latin typeface="微软雅黑" panose="020B0503020204020204" pitchFamily="34" charset="-122"/>
                <a:ea typeface="微软雅黑" panose="020B0503020204020204" pitchFamily="34" charset="-122"/>
              </a:rPr>
              <a:t>Tensor</a:t>
            </a:r>
            <a:r>
              <a:rPr lang="zh-CN" altLang="en-US" dirty="0">
                <a:solidFill>
                  <a:srgbClr val="00113A"/>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dirty="0" err="1" smtClean="0">
                <a:solidFill>
                  <a:srgbClr val="4C5875"/>
                </a:solidFill>
                <a:latin typeface="微软雅黑" panose="020B0503020204020204" pitchFamily="34" charset="-122"/>
                <a:ea typeface="微软雅黑" panose="020B0503020204020204" pitchFamily="34" charset="-122"/>
              </a:rPr>
              <a:t>MegEngine</a:t>
            </a:r>
            <a:r>
              <a:rPr lang="en-US" altLang="zh-CN" dirty="0" smtClean="0">
                <a:solidFill>
                  <a:srgbClr val="4C5875"/>
                </a:solidFill>
                <a:latin typeface="微软雅黑" panose="020B0503020204020204" pitchFamily="34" charset="-122"/>
                <a:ea typeface="微软雅黑" panose="020B0503020204020204" pitchFamily="34" charset="-122"/>
              </a:rPr>
              <a:t> </a:t>
            </a:r>
            <a:r>
              <a:rPr lang="zh-CN" altLang="en-US" dirty="0">
                <a:solidFill>
                  <a:srgbClr val="4C5875"/>
                </a:solidFill>
                <a:latin typeface="微软雅黑" panose="020B0503020204020204" pitchFamily="34" charset="-122"/>
                <a:ea typeface="微软雅黑" panose="020B0503020204020204" pitchFamily="34" charset="-122"/>
              </a:rPr>
              <a:t>使用张量（</a:t>
            </a:r>
            <a:r>
              <a:rPr lang="en-US" altLang="zh-CN" dirty="0">
                <a:solidFill>
                  <a:srgbClr val="4C5875"/>
                </a:solidFill>
                <a:latin typeface="微软雅黑" panose="020B0503020204020204" pitchFamily="34" charset="-122"/>
                <a:ea typeface="微软雅黑" panose="020B0503020204020204" pitchFamily="34" charset="-122"/>
              </a:rPr>
              <a:t>Tensor</a:t>
            </a:r>
            <a:r>
              <a:rPr lang="zh-CN" altLang="en-US" dirty="0">
                <a:solidFill>
                  <a:srgbClr val="4C5875"/>
                </a:solidFill>
                <a:latin typeface="微软雅黑" panose="020B0503020204020204" pitchFamily="34" charset="-122"/>
                <a:ea typeface="微软雅黑" panose="020B0503020204020204" pitchFamily="34" charset="-122"/>
              </a:rPr>
              <a:t>）来表示计算图中的数据。 </a:t>
            </a:r>
            <a:endParaRPr lang="en-US" altLang="zh-CN" dirty="0" smtClean="0">
              <a:solidFill>
                <a:srgbClr val="4C587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solidFill>
                  <a:srgbClr val="4C5875"/>
                </a:solidFill>
                <a:latin typeface="微软雅黑" panose="020B0503020204020204" pitchFamily="34" charset="-122"/>
                <a:ea typeface="微软雅黑" panose="020B0503020204020204" pitchFamily="34" charset="-122"/>
              </a:rPr>
              <a:t>张量</a:t>
            </a:r>
            <a:r>
              <a:rPr lang="zh-CN" altLang="en-US" dirty="0">
                <a:solidFill>
                  <a:srgbClr val="4C5875"/>
                </a:solidFill>
                <a:latin typeface="微软雅黑" panose="020B0503020204020204" pitchFamily="34" charset="-122"/>
                <a:ea typeface="微软雅黑" panose="020B0503020204020204" pitchFamily="34" charset="-122"/>
              </a:rPr>
              <a:t>（</a:t>
            </a:r>
            <a:r>
              <a:rPr lang="en-US" altLang="zh-CN" dirty="0">
                <a:solidFill>
                  <a:srgbClr val="4C5875"/>
                </a:solidFill>
                <a:latin typeface="微软雅黑" panose="020B0503020204020204" pitchFamily="34" charset="-122"/>
                <a:ea typeface="微软雅黑" panose="020B0503020204020204" pitchFamily="34" charset="-122"/>
              </a:rPr>
              <a:t>Tensor</a:t>
            </a:r>
            <a:r>
              <a:rPr lang="zh-CN" altLang="en-US" dirty="0">
                <a:solidFill>
                  <a:srgbClr val="4C5875"/>
                </a:solidFill>
                <a:latin typeface="微软雅黑" panose="020B0503020204020204" pitchFamily="34" charset="-122"/>
                <a:ea typeface="微软雅黑" panose="020B0503020204020204" pitchFamily="34" charset="-122"/>
              </a:rPr>
              <a:t>）可以看做 </a:t>
            </a:r>
            <a:r>
              <a:rPr lang="en-US" altLang="zh-CN" dirty="0" err="1">
                <a:solidFill>
                  <a:srgbClr val="4C5875"/>
                </a:solidFill>
                <a:latin typeface="微软雅黑" panose="020B0503020204020204" pitchFamily="34" charset="-122"/>
                <a:ea typeface="微软雅黑" panose="020B0503020204020204" pitchFamily="34" charset="-122"/>
              </a:rPr>
              <a:t>NumPy</a:t>
            </a:r>
            <a:r>
              <a:rPr lang="en-US" altLang="zh-CN" dirty="0">
                <a:solidFill>
                  <a:srgbClr val="4C5875"/>
                </a:solidFill>
                <a:latin typeface="微软雅黑" panose="020B0503020204020204" pitchFamily="34" charset="-122"/>
                <a:ea typeface="微软雅黑" panose="020B0503020204020204" pitchFamily="34" charset="-122"/>
              </a:rPr>
              <a:t> </a:t>
            </a:r>
            <a:r>
              <a:rPr lang="zh-CN" altLang="en-US" dirty="0">
                <a:solidFill>
                  <a:srgbClr val="4C5875"/>
                </a:solidFill>
                <a:latin typeface="微软雅黑" panose="020B0503020204020204" pitchFamily="34" charset="-122"/>
                <a:ea typeface="微软雅黑" panose="020B0503020204020204" pitchFamily="34" charset="-122"/>
              </a:rPr>
              <a:t>中的数组，它可以是标量、向量、矩阵或者多维数组。 </a:t>
            </a:r>
            <a:endParaRPr lang="en-US" altLang="zh-CN" dirty="0" smtClean="0">
              <a:solidFill>
                <a:srgbClr val="4C587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solidFill>
                  <a:srgbClr val="4C5875"/>
                </a:solidFill>
                <a:latin typeface="微软雅黑" panose="020B0503020204020204" pitchFamily="34" charset="-122"/>
                <a:ea typeface="微软雅黑" panose="020B0503020204020204" pitchFamily="34" charset="-122"/>
              </a:rPr>
              <a:t>我们</a:t>
            </a:r>
            <a:r>
              <a:rPr lang="zh-CN" altLang="en-US" dirty="0">
                <a:solidFill>
                  <a:srgbClr val="4C5875"/>
                </a:solidFill>
                <a:latin typeface="微软雅黑" panose="020B0503020204020204" pitchFamily="34" charset="-122"/>
                <a:ea typeface="微软雅黑" panose="020B0503020204020204" pitchFamily="34" charset="-122"/>
              </a:rPr>
              <a:t>可以通过 </a:t>
            </a:r>
            <a:r>
              <a:rPr lang="en-US" altLang="zh-CN" dirty="0" err="1">
                <a:solidFill>
                  <a:srgbClr val="4C5875"/>
                </a:solidFill>
                <a:latin typeface="微软雅黑" panose="020B0503020204020204" pitchFamily="34" charset="-122"/>
                <a:ea typeface="微软雅黑" panose="020B0503020204020204" pitchFamily="34" charset="-122"/>
              </a:rPr>
              <a:t>NumPy</a:t>
            </a:r>
            <a:r>
              <a:rPr lang="en-US" altLang="zh-CN" dirty="0">
                <a:solidFill>
                  <a:srgbClr val="4C5875"/>
                </a:solidFill>
                <a:latin typeface="微软雅黑" panose="020B0503020204020204" pitchFamily="34" charset="-122"/>
                <a:ea typeface="微软雅黑" panose="020B0503020204020204" pitchFamily="34" charset="-122"/>
              </a:rPr>
              <a:t> </a:t>
            </a:r>
            <a:r>
              <a:rPr lang="zh-CN" altLang="en-US" dirty="0">
                <a:solidFill>
                  <a:srgbClr val="4C5875"/>
                </a:solidFill>
                <a:latin typeface="微软雅黑" panose="020B0503020204020204" pitchFamily="34" charset="-122"/>
                <a:ea typeface="微软雅黑" panose="020B0503020204020204" pitchFamily="34" charset="-122"/>
              </a:rPr>
              <a:t>或者 </a:t>
            </a:r>
            <a:r>
              <a:rPr lang="en-US" altLang="zh-CN" dirty="0">
                <a:solidFill>
                  <a:srgbClr val="4C5875"/>
                </a:solidFill>
                <a:latin typeface="微软雅黑" panose="020B0503020204020204" pitchFamily="34" charset="-122"/>
                <a:ea typeface="微软雅黑" panose="020B0503020204020204" pitchFamily="34" charset="-122"/>
              </a:rPr>
              <a:t>Python List </a:t>
            </a:r>
            <a:r>
              <a:rPr lang="zh-CN" altLang="en-US" dirty="0">
                <a:solidFill>
                  <a:srgbClr val="4C5875"/>
                </a:solidFill>
                <a:latin typeface="微软雅黑" panose="020B0503020204020204" pitchFamily="34" charset="-122"/>
                <a:ea typeface="微软雅黑" panose="020B0503020204020204" pitchFamily="34" charset="-122"/>
              </a:rPr>
              <a:t>来创建一个 </a:t>
            </a:r>
            <a:r>
              <a:rPr lang="en-US" altLang="zh-CN" dirty="0">
                <a:solidFill>
                  <a:srgbClr val="4C5875"/>
                </a:solidFill>
                <a:latin typeface="微软雅黑" panose="020B0503020204020204" pitchFamily="34" charset="-122"/>
                <a:ea typeface="微软雅黑" panose="020B0503020204020204" pitchFamily="34" charset="-122"/>
              </a:rPr>
              <a:t>Tensor </a:t>
            </a:r>
            <a:r>
              <a:rPr lang="zh-CN" altLang="en-US" dirty="0">
                <a:solidFill>
                  <a:srgbClr val="4C5875"/>
                </a:solidFill>
                <a:latin typeface="微软雅黑" panose="020B0503020204020204" pitchFamily="34" charset="-122"/>
                <a:ea typeface="微软雅黑" panose="020B0503020204020204" pitchFamily="34" charset="-122"/>
              </a:rPr>
              <a:t>。</a:t>
            </a:r>
            <a:endParaRPr lang="zh-CN" altLang="en-US" b="0" i="0" dirty="0">
              <a:solidFill>
                <a:srgbClr val="4C5875"/>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1657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smtClean="0"/>
              <a:t>反向求导</a:t>
            </a:r>
            <a:endParaRPr lang="zh-CN" altLang="en-US" dirty="0"/>
          </a:p>
        </p:txBody>
      </p:sp>
      <p:pic>
        <p:nvPicPr>
          <p:cNvPr id="1026" name="Picture 2" descr="../_images/back_pr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6" y="1844824"/>
            <a:ext cx="8772159" cy="4140460"/>
          </a:xfrm>
          <a:prstGeom prst="rect">
            <a:avLst/>
          </a:prstGeom>
          <a:solidFill>
            <a:schemeClr val="bg1"/>
          </a:solidFill>
        </p:spPr>
      </p:pic>
    </p:spTree>
    <p:extLst>
      <p:ext uri="{BB962C8B-B14F-4D97-AF65-F5344CB8AC3E}">
        <p14:creationId xmlns:p14="http://schemas.microsoft.com/office/powerpoint/2010/main" val="4174786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517064" y="2430947"/>
            <a:ext cx="9145016" cy="2304256"/>
          </a:xfrm>
          <a:prstGeom prst="rect">
            <a:avLst/>
          </a:prstGeom>
          <a:solidFill>
            <a:schemeClr val="bg1"/>
          </a:solidFill>
          <a:ln w="12700" cap="flat" cmpd="sng" algn="ctr">
            <a:solidFill>
              <a:schemeClr val="bg1"/>
            </a:solidFill>
            <a:prstDash val="solid"/>
            <a:miter lim="400000"/>
            <a:headEnd type="none" w="med" len="med"/>
            <a:tailEnd type="none" w="med" len="med"/>
          </a:ln>
        </p:spPr>
        <p:txBody>
          <a:bodyPr vert="horz" wrap="square" lIns="45720" tIns="45720" rIns="45720" bIns="45720" numCol="1" rtlCol="0" anchor="ctr" anchorCtr="0" compatLnSpc="1">
            <a:spAutoFit/>
          </a:bodyPr>
          <a:lstStyle/>
          <a:p>
            <a:pPr marL="0" marR="0" indent="0" algn="l" defTabSz="1826895" rtl="0" eaLnBrk="1" fontAlgn="base" latinLnBrk="0" hangingPunct="0">
              <a:lnSpc>
                <a:spcPct val="100000"/>
              </a:lnSpc>
              <a:spcBef>
                <a:spcPct val="0"/>
              </a:spcBef>
              <a:spcAft>
                <a:spcPct val="0"/>
              </a:spcAft>
              <a:buClrTx/>
              <a:buSzTx/>
              <a:buFontTx/>
              <a:buNone/>
            </a:pPr>
            <a:endParaRPr kumimoji="0" lang="zh-CN" altLang="en-US" sz="3600" b="0" i="0" u="none" strike="noStrike" cap="none" normalizeH="0" baseline="0" dirty="0">
              <a:ln>
                <a:noFill/>
              </a:ln>
              <a:solidFill>
                <a:srgbClr val="7F7F7F"/>
              </a:solidFill>
              <a:effectLst/>
              <a:latin typeface="Helvetica" charset="0"/>
              <a:ea typeface="Helvetica" charset="0"/>
              <a:cs typeface="Helvetica" charset="0"/>
              <a:sym typeface="Helvetica" charset="0"/>
            </a:endParaRPr>
          </a:p>
        </p:txBody>
      </p:sp>
      <p:sp>
        <p:nvSpPr>
          <p:cNvPr id="3" name="标题 2"/>
          <p:cNvSpPr>
            <a:spLocks noGrp="1"/>
          </p:cNvSpPr>
          <p:nvPr>
            <p:ph type="title"/>
          </p:nvPr>
        </p:nvSpPr>
        <p:spPr/>
        <p:txBody>
          <a:bodyPr/>
          <a:lstStyle/>
          <a:p>
            <a:r>
              <a:rPr lang="zh-CN" altLang="en-US" dirty="0"/>
              <a:t>动态</a:t>
            </a:r>
            <a:r>
              <a:rPr lang="zh-CN" altLang="en-US" dirty="0" smtClean="0"/>
              <a:t>图与静态图</a:t>
            </a:r>
            <a:endParaRPr lang="zh-CN" altLang="en-US" dirty="0"/>
          </a:p>
        </p:txBody>
      </p:sp>
      <p:pic>
        <p:nvPicPr>
          <p:cNvPr id="1028" name="Picture 4" descr="https://megengine.org.cn/doc/latest/_images/op_fus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7488" y="2420888"/>
            <a:ext cx="9125810" cy="231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147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5" y="1"/>
            <a:ext cx="3315631" cy="6854428"/>
          </a:xfrm>
          <a:prstGeom prst="rect">
            <a:avLst/>
          </a:prstGeom>
          <a:solidFill>
            <a:srgbClr val="0F5BA9"/>
          </a:solidFill>
          <a:ln>
            <a:solidFill>
              <a:srgbClr val="0F5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ea"/>
              <a:sym typeface="+mn-lt"/>
            </a:endParaRPr>
          </a:p>
        </p:txBody>
      </p:sp>
      <p:grpSp>
        <p:nvGrpSpPr>
          <p:cNvPr id="9" name="组合 8"/>
          <p:cNvGrpSpPr/>
          <p:nvPr/>
        </p:nvGrpSpPr>
        <p:grpSpPr>
          <a:xfrm>
            <a:off x="4824900" y="2132858"/>
            <a:ext cx="2672353" cy="461665"/>
            <a:chOff x="9643443" y="5142576"/>
            <a:chExt cx="5344706" cy="923329"/>
          </a:xfrm>
        </p:grpSpPr>
        <p:grpSp>
          <p:nvGrpSpPr>
            <p:cNvPr id="3" name="组合 2"/>
            <p:cNvGrpSpPr/>
            <p:nvPr/>
          </p:nvGrpSpPr>
          <p:grpSpPr>
            <a:xfrm>
              <a:off x="9643443" y="5156805"/>
              <a:ext cx="894884" cy="894884"/>
              <a:chOff x="10531" y="3673"/>
              <a:chExt cx="705" cy="705"/>
            </a:xfrm>
          </p:grpSpPr>
          <p:sp>
            <p:nvSpPr>
              <p:cNvPr id="4" name="流程图: 联系 43"/>
              <p:cNvSpPr/>
              <p:nvPr/>
            </p:nvSpPr>
            <p:spPr bwMode="auto">
              <a:xfrm rot="2696218">
                <a:off x="10531" y="3673"/>
                <a:ext cx="705" cy="705"/>
              </a:xfrm>
              <a:prstGeom prst="flowChartConnector">
                <a:avLst/>
              </a:prstGeom>
              <a:solidFill>
                <a:srgbClr val="686F7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10549" y="3775"/>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1</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0" name="文本框 9"/>
            <p:cNvSpPr txBox="1"/>
            <p:nvPr/>
          </p:nvSpPr>
          <p:spPr>
            <a:xfrm>
              <a:off x="10925499" y="5142576"/>
              <a:ext cx="4062650" cy="923329"/>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686F76"/>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课程整体介绍</a:t>
              </a:r>
            </a:p>
          </p:txBody>
        </p:sp>
      </p:grpSp>
      <p:grpSp>
        <p:nvGrpSpPr>
          <p:cNvPr id="20" name="组合 19"/>
          <p:cNvGrpSpPr/>
          <p:nvPr/>
        </p:nvGrpSpPr>
        <p:grpSpPr>
          <a:xfrm>
            <a:off x="4824900" y="2850806"/>
            <a:ext cx="3191726" cy="461665"/>
            <a:chOff x="9643443" y="6582742"/>
            <a:chExt cx="6383452" cy="923331"/>
          </a:xfrm>
        </p:grpSpPr>
        <p:grpSp>
          <p:nvGrpSpPr>
            <p:cNvPr id="6" name="组合 5"/>
            <p:cNvGrpSpPr/>
            <p:nvPr/>
          </p:nvGrpSpPr>
          <p:grpSpPr>
            <a:xfrm>
              <a:off x="9643443" y="6596965"/>
              <a:ext cx="894884" cy="894884"/>
              <a:chOff x="10531" y="5077"/>
              <a:chExt cx="705" cy="705"/>
            </a:xfrm>
          </p:grpSpPr>
          <p:sp>
            <p:nvSpPr>
              <p:cNvPr id="7"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文本框 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2</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1" name="文本框 10"/>
            <p:cNvSpPr txBox="1"/>
            <p:nvPr/>
          </p:nvSpPr>
          <p:spPr>
            <a:xfrm>
              <a:off x="10925499" y="6582742"/>
              <a:ext cx="5101396"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srgbClr val="686F76"/>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MegEngine</a:t>
              </a:r>
              <a:r>
                <a:rPr kumimoji="0" lang="zh-CN" altLang="en-US" sz="2400" b="1" i="0" u="none" strike="noStrike" kern="1200" cap="none" spc="0" normalizeH="0" baseline="0" noProof="0" dirty="0">
                  <a:ln>
                    <a:noFill/>
                  </a:ln>
                  <a:solidFill>
                    <a:srgbClr val="686F76"/>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介绍</a:t>
              </a:r>
            </a:p>
          </p:txBody>
        </p:sp>
      </p:grpSp>
      <p:grpSp>
        <p:nvGrpSpPr>
          <p:cNvPr id="21" name="组合 20"/>
          <p:cNvGrpSpPr/>
          <p:nvPr/>
        </p:nvGrpSpPr>
        <p:grpSpPr>
          <a:xfrm>
            <a:off x="4824899" y="3568757"/>
            <a:ext cx="4067993" cy="461665"/>
            <a:chOff x="9643443" y="8022902"/>
            <a:chExt cx="8135986" cy="923331"/>
          </a:xfrm>
        </p:grpSpPr>
        <p:grpSp>
          <p:nvGrpSpPr>
            <p:cNvPr id="12" name="组合 11"/>
            <p:cNvGrpSpPr/>
            <p:nvPr/>
          </p:nvGrpSpPr>
          <p:grpSpPr>
            <a:xfrm>
              <a:off x="9643443" y="8037125"/>
              <a:ext cx="894884" cy="894884"/>
              <a:chOff x="10531" y="5077"/>
              <a:chExt cx="705" cy="705"/>
            </a:xfrm>
          </p:grpSpPr>
          <p:sp>
            <p:nvSpPr>
              <p:cNvPr id="13"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文本框 13"/>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3</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5" name="文本框 14"/>
            <p:cNvSpPr txBox="1"/>
            <p:nvPr/>
          </p:nvSpPr>
          <p:spPr>
            <a:xfrm>
              <a:off x="10925501" y="8022902"/>
              <a:ext cx="6853928"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srgbClr val="686F76"/>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MegStudio</a:t>
              </a:r>
              <a:r>
                <a:rPr kumimoji="0" lang="zh-CN" altLang="en-US" sz="2400" b="1" i="0" u="none" strike="noStrike" kern="1200" cap="none" spc="0" normalizeH="0" baseline="0" noProof="0" dirty="0">
                  <a:ln>
                    <a:noFill/>
                  </a:ln>
                  <a:solidFill>
                    <a:srgbClr val="686F76"/>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介绍和演示</a:t>
              </a:r>
            </a:p>
          </p:txBody>
        </p:sp>
      </p:grpSp>
      <p:grpSp>
        <p:nvGrpSpPr>
          <p:cNvPr id="22" name="组合 21"/>
          <p:cNvGrpSpPr/>
          <p:nvPr/>
        </p:nvGrpSpPr>
        <p:grpSpPr>
          <a:xfrm>
            <a:off x="4824899" y="4286706"/>
            <a:ext cx="2056801" cy="461665"/>
            <a:chOff x="9679455" y="9450288"/>
            <a:chExt cx="4113602" cy="923331"/>
          </a:xfrm>
        </p:grpSpPr>
        <p:grpSp>
          <p:nvGrpSpPr>
            <p:cNvPr id="16" name="组合 15"/>
            <p:cNvGrpSpPr/>
            <p:nvPr/>
          </p:nvGrpSpPr>
          <p:grpSpPr>
            <a:xfrm>
              <a:off x="9679455" y="9464511"/>
              <a:ext cx="894884" cy="894884"/>
              <a:chOff x="10531" y="5077"/>
              <a:chExt cx="705" cy="705"/>
            </a:xfrm>
          </p:grpSpPr>
          <p:sp>
            <p:nvSpPr>
              <p:cNvPr id="17"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4</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9" name="文本框 18"/>
            <p:cNvSpPr txBox="1"/>
            <p:nvPr/>
          </p:nvSpPr>
          <p:spPr>
            <a:xfrm>
              <a:off x="10961513" y="9450288"/>
              <a:ext cx="2831544"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基本概念</a:t>
              </a:r>
            </a:p>
          </p:txBody>
        </p:sp>
      </p:grpSp>
      <p:sp>
        <p:nvSpPr>
          <p:cNvPr id="23" name="灯片编号占位符 22">
            <a:extLst>
              <a:ext uri="{FF2B5EF4-FFF2-40B4-BE49-F238E27FC236}">
                <a16:creationId xmlns:a16="http://schemas.microsoft.com/office/drawing/2014/main" id="{77BE1A8E-DD0E-494B-884F-A415645527D2}"/>
              </a:ext>
            </a:extLst>
          </p:cNvPr>
          <p:cNvSpPr>
            <a:spLocks noGrp="1"/>
          </p:cNvSpPr>
          <p:nvPr>
            <p:ph type="sldNum" sz="quarter" idx="4294967295"/>
          </p:nvPr>
        </p:nvSpPr>
        <p:spPr>
          <a:xfrm>
            <a:off x="9054259" y="6331638"/>
            <a:ext cx="2743836" cy="365125"/>
          </a:xfrm>
        </p:spPr>
        <p:txBody>
          <a:bodyPr/>
          <a:lstStyle/>
          <a:p>
            <a:pPr marL="0" marR="0" lvl="0" indent="0" algn="r" defTabSz="913668" rtl="0" eaLnBrk="0" fontAlgn="base" latinLnBrk="0" hangingPunct="0">
              <a:lnSpc>
                <a:spcPct val="100000"/>
              </a:lnSpc>
              <a:spcBef>
                <a:spcPct val="0"/>
              </a:spcBef>
              <a:spcAft>
                <a:spcPct val="0"/>
              </a:spcAft>
              <a:buClrTx/>
              <a:buSzTx/>
              <a:buFontTx/>
              <a:buNone/>
              <a:tabLst/>
              <a:defRPr/>
            </a:pPr>
            <a:fld id="{C9F15A44-447D-4803-933A-4BA28FDA3B44}" type="slidenum">
              <a:rPr kumimoji="0" lang="zh-CN" altLang="en-US" sz="1000" b="1" i="0" u="none" strike="noStrike" kern="1200" cap="none" spc="0" normalizeH="0" baseline="0" noProof="0" smtClean="0">
                <a:ln>
                  <a:noFill/>
                </a:ln>
                <a:solidFill>
                  <a:prstClr val="black">
                    <a:tint val="75000"/>
                  </a:prstClr>
                </a:solidFill>
                <a:effectLst/>
                <a:uLnTx/>
                <a:uFillTx/>
                <a:latin typeface="Helvetica" panose="020B0604020202030204" charset="0"/>
                <a:cs typeface="Helvetica" panose="020B0604020202030204" charset="0"/>
                <a:sym typeface="Helvetica" panose="020B0604020202030204" charset="0"/>
              </a:rPr>
              <a:pPr marL="0" marR="0" lvl="0" indent="0" algn="r" defTabSz="913668" rtl="0" eaLnBrk="0" fontAlgn="base" latinLnBrk="0" hangingPunct="0">
                <a:lnSpc>
                  <a:spcPct val="100000"/>
                </a:lnSpc>
                <a:spcBef>
                  <a:spcPct val="0"/>
                </a:spcBef>
                <a:spcAft>
                  <a:spcPct val="0"/>
                </a:spcAft>
                <a:buClrTx/>
                <a:buSzTx/>
                <a:buFontTx/>
                <a:buNone/>
                <a:tabLst/>
                <a:defRPr/>
              </a:pPr>
              <a:t>24</a:t>
            </a:fld>
            <a:endParaRPr kumimoji="0" lang="zh-CN" altLang="en-US" sz="1000" b="1" i="0" u="none" strike="noStrike" kern="1200" cap="none" spc="0" normalizeH="0" baseline="0" noProof="0">
              <a:ln>
                <a:noFill/>
              </a:ln>
              <a:solidFill>
                <a:prstClr val="black">
                  <a:tint val="75000"/>
                </a:prstClr>
              </a:solidFill>
              <a:effectLst/>
              <a:uLnTx/>
              <a:uFillTx/>
              <a:latin typeface="Helvetica" panose="020B0604020202030204" charset="0"/>
              <a:cs typeface="Helvetica" panose="020B0604020202030204" charset="0"/>
              <a:sym typeface="Helvetica" panose="020B0604020202030204" charset="0"/>
            </a:endParaRPr>
          </a:p>
        </p:txBody>
      </p:sp>
      <p:grpSp>
        <p:nvGrpSpPr>
          <p:cNvPr id="24" name="组合 23"/>
          <p:cNvGrpSpPr/>
          <p:nvPr/>
        </p:nvGrpSpPr>
        <p:grpSpPr>
          <a:xfrm>
            <a:off x="4833150" y="4925269"/>
            <a:ext cx="2056801" cy="461665"/>
            <a:chOff x="9679455" y="9450290"/>
            <a:chExt cx="4113602" cy="923331"/>
          </a:xfrm>
        </p:grpSpPr>
        <p:grpSp>
          <p:nvGrpSpPr>
            <p:cNvPr id="25" name="组合 24"/>
            <p:cNvGrpSpPr/>
            <p:nvPr/>
          </p:nvGrpSpPr>
          <p:grpSpPr>
            <a:xfrm>
              <a:off x="9679455" y="9464511"/>
              <a:ext cx="894884" cy="894884"/>
              <a:chOff x="10531" y="5077"/>
              <a:chExt cx="705" cy="705"/>
            </a:xfrm>
          </p:grpSpPr>
          <p:sp>
            <p:nvSpPr>
              <p:cNvPr id="27" name="流程图: 联系 49"/>
              <p:cNvSpPr/>
              <p:nvPr/>
            </p:nvSpPr>
            <p:spPr bwMode="auto">
              <a:xfrm rot="2705836">
                <a:off x="10531" y="5077"/>
                <a:ext cx="705" cy="705"/>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5</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26" name="文本框 25"/>
            <p:cNvSpPr txBox="1"/>
            <p:nvPr/>
          </p:nvSpPr>
          <p:spPr>
            <a:xfrm>
              <a:off x="10961513" y="9450290"/>
              <a:ext cx="2831544"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E57A2"/>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相关</a:t>
              </a:r>
              <a:r>
                <a:rPr kumimoji="0" lang="zh-CN" altLang="en-US" sz="2400" b="1" i="0" u="none" strike="noStrike" kern="1200" cap="none" spc="0" normalizeH="0" baseline="0" noProof="0" dirty="0" smtClean="0">
                  <a:ln>
                    <a:noFill/>
                  </a:ln>
                  <a:solidFill>
                    <a:srgbClr val="0E57A2"/>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资源</a:t>
              </a:r>
              <a:endParaRPr kumimoji="0" lang="zh-CN" altLang="en-US" sz="2400" b="1" i="0" u="none" strike="noStrike" kern="1200" cap="none" spc="0" normalizeH="0" baseline="0" noProof="0" dirty="0">
                <a:ln>
                  <a:noFill/>
                </a:ln>
                <a:solidFill>
                  <a:srgbClr val="0E57A2"/>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Tree>
    <p:extLst>
      <p:ext uri="{BB962C8B-B14F-4D97-AF65-F5344CB8AC3E}">
        <p14:creationId xmlns:p14="http://schemas.microsoft.com/office/powerpoint/2010/main" val="1852418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相关资源</a:t>
            </a:r>
            <a:endParaRPr lang="zh-CN" altLang="en-US" dirty="0"/>
          </a:p>
        </p:txBody>
      </p:sp>
      <p:sp>
        <p:nvSpPr>
          <p:cNvPr id="3" name="内容占位符 2"/>
          <p:cNvSpPr>
            <a:spLocks noGrp="1"/>
          </p:cNvSpPr>
          <p:nvPr>
            <p:ph idx="1"/>
          </p:nvPr>
        </p:nvSpPr>
        <p:spPr/>
        <p:txBody>
          <a:bodyPr/>
          <a:lstStyle/>
          <a:p>
            <a:r>
              <a:rPr lang="zh-CN" altLang="en-US" dirty="0" smtClean="0"/>
              <a:t>北大公开</a:t>
            </a:r>
            <a:r>
              <a:rPr lang="en-US" altLang="zh-CN" dirty="0" smtClean="0"/>
              <a:t>:</a:t>
            </a:r>
            <a:r>
              <a:rPr lang="zh-CN" altLang="en-US" dirty="0" smtClean="0"/>
              <a:t>课</a:t>
            </a:r>
            <a:r>
              <a:rPr lang="zh-CN" altLang="en-US" dirty="0"/>
              <a:t>深度学习</a:t>
            </a:r>
            <a:r>
              <a:rPr lang="zh-CN" altLang="en-US" dirty="0" smtClean="0"/>
              <a:t>实践</a:t>
            </a:r>
            <a:endParaRPr lang="en-US" altLang="zh-CN" dirty="0" smtClean="0"/>
          </a:p>
          <a:p>
            <a:r>
              <a:rPr lang="en-US" altLang="zh-CN" b="0" dirty="0"/>
              <a:t>	</a:t>
            </a:r>
            <a:r>
              <a:rPr lang="zh-CN" altLang="en-US" b="0" dirty="0" smtClean="0"/>
              <a:t>本</a:t>
            </a:r>
            <a:r>
              <a:rPr lang="zh-CN" altLang="en-US" b="0" dirty="0"/>
              <a:t>课程为旷视研究院联合北大数科院机器学习实验室面向北京大学在校学生开设的深度学习基础课程，由旷视研究院院长孙剑及资深研究员们授课，适合深度学习技术的</a:t>
            </a:r>
            <a:r>
              <a:rPr lang="zh-CN" altLang="en-US" b="0" dirty="0" smtClean="0"/>
              <a:t>初学者</a:t>
            </a:r>
            <a:endParaRPr lang="en-US" altLang="zh-CN" b="0" dirty="0" smtClean="0"/>
          </a:p>
          <a:p>
            <a:endParaRPr lang="en-US" altLang="zh-CN" dirty="0" smtClean="0"/>
          </a:p>
          <a:p>
            <a:pPr marL="342900" indent="-342900">
              <a:buFont typeface="Arial" panose="020B0604020202020204" pitchFamily="34" charset="0"/>
              <a:buChar char="•"/>
            </a:pPr>
            <a:r>
              <a:rPr lang="zh-CN" altLang="en-US" dirty="0" smtClean="0"/>
              <a:t>“旷视研究院”公众号：</a:t>
            </a:r>
            <a:endParaRPr lang="en-US" altLang="zh-CN" dirty="0" smtClean="0"/>
          </a:p>
          <a:p>
            <a:pPr marL="799465" lvl="1" indent="-342900">
              <a:buFont typeface="Arial" panose="020B0604020202020204" pitchFamily="34" charset="0"/>
              <a:buChar char="•"/>
            </a:pPr>
            <a:r>
              <a:rPr lang="zh-CN" altLang="en-US" dirty="0">
                <a:solidFill>
                  <a:schemeClr val="bg1"/>
                </a:solidFill>
              </a:rPr>
              <a:t>工程之</a:t>
            </a:r>
            <a:r>
              <a:rPr lang="zh-CN" altLang="en-US" dirty="0" smtClean="0">
                <a:solidFill>
                  <a:schemeClr val="bg1"/>
                </a:solidFill>
              </a:rPr>
              <a:t>道，</a:t>
            </a:r>
            <a:r>
              <a:rPr lang="en-US" altLang="zh-CN" dirty="0" err="1" smtClean="0">
                <a:solidFill>
                  <a:schemeClr val="bg1"/>
                </a:solidFill>
              </a:rPr>
              <a:t>MegEngine</a:t>
            </a:r>
            <a:r>
              <a:rPr lang="zh-CN" altLang="en-US" dirty="0" smtClean="0">
                <a:solidFill>
                  <a:schemeClr val="bg1"/>
                </a:solidFill>
              </a:rPr>
              <a:t>推理性能极致优化之综述篇</a:t>
            </a:r>
            <a:endParaRPr lang="en-US" altLang="zh-CN" dirty="0" smtClean="0">
              <a:solidFill>
                <a:schemeClr val="bg1"/>
              </a:solidFill>
            </a:endParaRPr>
          </a:p>
          <a:p>
            <a:pPr marL="799465" lvl="1" indent="-342900">
              <a:buFont typeface="Arial" panose="020B0604020202020204" pitchFamily="34" charset="0"/>
              <a:buChar char="•"/>
            </a:pPr>
            <a:r>
              <a:rPr lang="zh-CN" altLang="en-US" dirty="0" smtClean="0">
                <a:solidFill>
                  <a:schemeClr val="bg1"/>
                </a:solidFill>
              </a:rPr>
              <a:t>深度解析</a:t>
            </a:r>
            <a:r>
              <a:rPr lang="en-US" altLang="zh-CN" dirty="0" err="1" smtClean="0">
                <a:solidFill>
                  <a:schemeClr val="bg1"/>
                </a:solidFill>
              </a:rPr>
              <a:t>MegEngine</a:t>
            </a:r>
            <a:r>
              <a:rPr lang="zh-CN" altLang="en-US" dirty="0" smtClean="0">
                <a:solidFill>
                  <a:schemeClr val="bg1"/>
                </a:solidFill>
              </a:rPr>
              <a:t>亚线显存性优化</a:t>
            </a:r>
            <a:endParaRPr lang="en-US" altLang="zh-CN" dirty="0" smtClean="0">
              <a:solidFill>
                <a:schemeClr val="bg1"/>
              </a:solidFill>
            </a:endParaRPr>
          </a:p>
          <a:p>
            <a:pPr marL="799465" lvl="1" indent="-342900">
              <a:buFont typeface="Arial" panose="020B0604020202020204" pitchFamily="34" charset="0"/>
              <a:buChar char="•"/>
            </a:pPr>
            <a:r>
              <a:rPr lang="en-US" altLang="zh-CN" dirty="0" smtClean="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650589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indent="-342900">
              <a:buFont typeface="Arial" panose="020B0604020202020204" pitchFamily="34" charset="0"/>
              <a:buChar char="•"/>
            </a:pPr>
            <a:r>
              <a:rPr lang="zh-CN" altLang="en-US" dirty="0" smtClean="0"/>
              <a:t>关注  </a:t>
            </a:r>
            <a:r>
              <a:rPr lang="en-US" altLang="zh-CN" dirty="0" smtClean="0"/>
              <a:t>https</a:t>
            </a:r>
            <a:r>
              <a:rPr lang="en-US" altLang="zh-CN" dirty="0"/>
              <a:t>://github.com/megengine</a:t>
            </a:r>
          </a:p>
          <a:p>
            <a:pPr marL="342900" indent="-342900">
              <a:buFont typeface="Arial" panose="020B0604020202020204" pitchFamily="34" charset="0"/>
              <a:buChar char="•"/>
            </a:pPr>
            <a:r>
              <a:rPr lang="zh-CN" altLang="en-US" dirty="0" smtClean="0"/>
              <a:t>安装</a:t>
            </a:r>
            <a:r>
              <a:rPr lang="en-US" altLang="zh-CN" dirty="0" err="1" smtClean="0"/>
              <a:t>MegEngine</a:t>
            </a:r>
            <a:endParaRPr lang="en-US" altLang="zh-CN" dirty="0"/>
          </a:p>
          <a:p>
            <a:pPr marL="342900" indent="-342900">
              <a:buFont typeface="Arial" panose="020B0604020202020204" pitchFamily="34" charset="0"/>
              <a:buChar char="•"/>
            </a:pPr>
            <a:r>
              <a:rPr lang="zh-CN" altLang="en-US" dirty="0" smtClean="0"/>
              <a:t>注册和试用</a:t>
            </a:r>
            <a:r>
              <a:rPr lang="en-US" altLang="zh-CN" dirty="0" err="1" smtClean="0"/>
              <a:t>MegStudio</a:t>
            </a:r>
            <a:endParaRPr lang="en-US" altLang="zh-CN" dirty="0" smtClean="0"/>
          </a:p>
          <a:p>
            <a:pPr marL="342900" indent="-342900">
              <a:buFont typeface="Arial" panose="020B0604020202020204" pitchFamily="34" charset="0"/>
              <a:buChar char="•"/>
            </a:pPr>
            <a:r>
              <a:rPr lang="zh-CN" altLang="en-US" dirty="0" smtClean="0"/>
              <a:t>从</a:t>
            </a:r>
            <a:r>
              <a:rPr lang="en-US" altLang="zh-CN" dirty="0" err="1" smtClean="0"/>
              <a:t>MegStudio</a:t>
            </a:r>
            <a:r>
              <a:rPr lang="zh-CN" altLang="en-US" dirty="0" smtClean="0"/>
              <a:t>的</a:t>
            </a:r>
            <a:r>
              <a:rPr lang="zh-CN" altLang="en-US" dirty="0"/>
              <a:t>公开</a:t>
            </a:r>
            <a:r>
              <a:rPr lang="zh-CN" altLang="en-US" dirty="0" smtClean="0"/>
              <a:t>项目中</a:t>
            </a:r>
            <a:r>
              <a:rPr lang="en-US" altLang="zh-CN" dirty="0" smtClean="0"/>
              <a:t>Fork</a:t>
            </a:r>
            <a:r>
              <a:rPr lang="zh-CN" altLang="en-US" dirty="0" smtClean="0"/>
              <a:t>一个项目并运行</a:t>
            </a:r>
            <a:endParaRPr lang="en-US" altLang="zh-CN" dirty="0" smtClean="0"/>
          </a:p>
          <a:p>
            <a:r>
              <a:rPr lang="zh-CN" altLang="en-US" dirty="0" smtClean="0"/>
              <a:t>提交：</a:t>
            </a:r>
            <a:endParaRPr lang="en-US" altLang="zh-CN" dirty="0" smtClean="0"/>
          </a:p>
          <a:p>
            <a:pPr marL="342900" indent="-342900">
              <a:buFont typeface="Arial" panose="020B0604020202020204" pitchFamily="34" charset="0"/>
              <a:buChar char="•"/>
            </a:pPr>
            <a:r>
              <a:rPr lang="zh-CN" altLang="en-US" dirty="0"/>
              <a:t>将 </a:t>
            </a:r>
            <a:r>
              <a:rPr lang="en-US" altLang="zh-CN" dirty="0" err="1"/>
              <a:t>MegStudio</a:t>
            </a:r>
            <a:r>
              <a:rPr lang="zh-CN" altLang="en-US" dirty="0"/>
              <a:t>运行成功的截面加上一下信息发送到</a:t>
            </a:r>
            <a:endParaRPr lang="en-US" altLang="zh-CN" dirty="0"/>
          </a:p>
          <a:p>
            <a:r>
              <a:rPr lang="en-US" altLang="zh-CN" sz="1600" smtClean="0"/>
              <a:t>mgesupport@megvii.com </a:t>
            </a:r>
            <a:endParaRPr lang="en-US" altLang="zh-CN" sz="1600" dirty="0" smtClean="0"/>
          </a:p>
        </p:txBody>
      </p:sp>
      <p:sp>
        <p:nvSpPr>
          <p:cNvPr id="3" name="标题 2"/>
          <p:cNvSpPr>
            <a:spLocks noGrp="1"/>
          </p:cNvSpPr>
          <p:nvPr>
            <p:ph type="title"/>
          </p:nvPr>
        </p:nvSpPr>
        <p:spPr/>
        <p:txBody>
          <a:bodyPr/>
          <a:lstStyle/>
          <a:p>
            <a:r>
              <a:rPr lang="zh-CN" altLang="en-US" smtClean="0"/>
              <a:t>作业：</a:t>
            </a:r>
            <a:endParaRPr lang="zh-CN" altLang="en-US"/>
          </a:p>
        </p:txBody>
      </p:sp>
      <p:pic>
        <p:nvPicPr>
          <p:cNvPr id="4" name="图片 3"/>
          <p:cNvPicPr>
            <a:picLocks noChangeAspect="1"/>
          </p:cNvPicPr>
          <p:nvPr/>
        </p:nvPicPr>
        <p:blipFill>
          <a:blip r:embed="rId2"/>
          <a:stretch>
            <a:fillRect/>
          </a:stretch>
        </p:blipFill>
        <p:spPr>
          <a:xfrm>
            <a:off x="7824192" y="1085850"/>
            <a:ext cx="3019846" cy="3134162"/>
          </a:xfrm>
          <a:prstGeom prst="rect">
            <a:avLst/>
          </a:prstGeom>
        </p:spPr>
      </p:pic>
      <p:sp>
        <p:nvSpPr>
          <p:cNvPr id="5" name="矩形 4"/>
          <p:cNvSpPr/>
          <p:nvPr/>
        </p:nvSpPr>
        <p:spPr>
          <a:xfrm>
            <a:off x="3719736" y="4797152"/>
            <a:ext cx="6096000" cy="1323439"/>
          </a:xfrm>
          <a:prstGeom prst="rect">
            <a:avLst/>
          </a:prstGeom>
        </p:spPr>
        <p:txBody>
          <a:bodyPr>
            <a:spAutoFit/>
          </a:bodyPr>
          <a:lstStyle/>
          <a:p>
            <a:r>
              <a:rPr lang="zh-CN" altLang="en-US" sz="1600" dirty="0">
                <a:solidFill>
                  <a:schemeClr val="bg1"/>
                </a:solidFill>
              </a:rPr>
              <a:t>邮件标题：天元入门第一次课程作业</a:t>
            </a:r>
            <a:endParaRPr lang="en-US" altLang="zh-CN" sz="1600" dirty="0">
              <a:solidFill>
                <a:schemeClr val="bg1"/>
              </a:solidFill>
            </a:endParaRPr>
          </a:p>
          <a:p>
            <a:pPr>
              <a:lnSpc>
                <a:spcPct val="100000"/>
              </a:lnSpc>
            </a:pPr>
            <a:r>
              <a:rPr lang="zh-CN" altLang="en-US" sz="1600" dirty="0">
                <a:solidFill>
                  <a:schemeClr val="bg1"/>
                </a:solidFill>
              </a:rPr>
              <a:t>姓名：</a:t>
            </a:r>
            <a:endParaRPr lang="en-US" altLang="zh-CN" sz="1600" dirty="0">
              <a:solidFill>
                <a:schemeClr val="bg1"/>
              </a:solidFill>
            </a:endParaRPr>
          </a:p>
          <a:p>
            <a:pPr>
              <a:lnSpc>
                <a:spcPct val="100000"/>
              </a:lnSpc>
            </a:pPr>
            <a:r>
              <a:rPr lang="zh-CN" altLang="en-US" sz="1600" dirty="0">
                <a:solidFill>
                  <a:schemeClr val="bg1"/>
                </a:solidFill>
              </a:rPr>
              <a:t>学校（公司）：</a:t>
            </a:r>
            <a:endParaRPr lang="en-US" altLang="zh-CN" sz="1600" dirty="0">
              <a:solidFill>
                <a:schemeClr val="bg1"/>
              </a:solidFill>
            </a:endParaRPr>
          </a:p>
          <a:p>
            <a:pPr>
              <a:lnSpc>
                <a:spcPct val="100000"/>
              </a:lnSpc>
            </a:pPr>
            <a:r>
              <a:rPr lang="zh-CN" altLang="en-US" sz="1600" dirty="0">
                <a:solidFill>
                  <a:schemeClr val="bg1"/>
                </a:solidFill>
              </a:rPr>
              <a:t>电话：</a:t>
            </a:r>
            <a:endParaRPr lang="en-US" altLang="zh-CN" sz="1600" dirty="0">
              <a:solidFill>
                <a:schemeClr val="bg1"/>
              </a:solidFill>
            </a:endParaRPr>
          </a:p>
          <a:p>
            <a:pPr>
              <a:lnSpc>
                <a:spcPct val="100000"/>
              </a:lnSpc>
            </a:pPr>
            <a:r>
              <a:rPr lang="zh-CN" altLang="en-US" sz="1600" dirty="0">
                <a:solidFill>
                  <a:schemeClr val="bg1"/>
                </a:solidFill>
              </a:rPr>
              <a:t>邮寄地址：</a:t>
            </a:r>
            <a:endParaRPr lang="en-US" altLang="zh-CN" sz="1600" dirty="0">
              <a:solidFill>
                <a:schemeClr val="bg1"/>
              </a:solidFill>
            </a:endParaRPr>
          </a:p>
        </p:txBody>
      </p:sp>
    </p:spTree>
    <p:extLst>
      <p:ext uri="{BB962C8B-B14F-4D97-AF65-F5344CB8AC3E}">
        <p14:creationId xmlns:p14="http://schemas.microsoft.com/office/powerpoint/2010/main" val="1931471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下期预告</a:t>
            </a:r>
            <a:endParaRPr lang="zh-CN" altLang="en-US" dirty="0"/>
          </a:p>
        </p:txBody>
      </p:sp>
      <p:sp>
        <p:nvSpPr>
          <p:cNvPr id="5" name="内容占位符 4"/>
          <p:cNvSpPr>
            <a:spLocks noGrp="1"/>
          </p:cNvSpPr>
          <p:nvPr>
            <p:ph sz="half" idx="2"/>
          </p:nvPr>
        </p:nvSpPr>
        <p:spPr/>
        <p:txBody>
          <a:bodyPr/>
          <a:lstStyle/>
          <a:p>
            <a:endParaRPr lang="zh-CN" altLang="en-US"/>
          </a:p>
        </p:txBody>
      </p:sp>
      <p:sp>
        <p:nvSpPr>
          <p:cNvPr id="6" name="文本占位符 5"/>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096003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idx="4294967295"/>
          </p:nvPr>
        </p:nvSpPr>
        <p:spPr>
          <a:xfrm>
            <a:off x="2711624" y="2679700"/>
            <a:ext cx="9480376" cy="1325563"/>
          </a:xfrm>
          <a:prstGeom prst="rect">
            <a:avLst/>
          </a:prstGeom>
        </p:spPr>
        <p:txBody>
          <a:bodyPr anchor="ctr">
            <a:noAutofit/>
          </a:bodyPr>
          <a:lstStyle/>
          <a:p>
            <a:pPr algn="ctr"/>
            <a:r>
              <a:rPr kumimoji="1" lang="en-US" altLang="zh-CN" sz="5751" b="1" spc="300" dirty="0">
                <a:solidFill>
                  <a:schemeClr val="bg1"/>
                </a:solidFill>
                <a:latin typeface="微软雅黑" panose="020B0503020204020204" pitchFamily="34" charset="-122"/>
                <a:ea typeface="微软雅黑" panose="020B0503020204020204" pitchFamily="34" charset="-122"/>
                <a:cs typeface="微软雅黑" panose="020B0503020204020204" charset="-122"/>
              </a:rPr>
              <a:t>AI</a:t>
            </a:r>
            <a:r>
              <a:rPr kumimoji="1" lang="zh-CN" altLang="en-US" sz="5751" b="1" spc="300" dirty="0">
                <a:solidFill>
                  <a:schemeClr val="bg1"/>
                </a:solidFill>
                <a:latin typeface="微软雅黑" panose="020B0503020204020204" pitchFamily="34" charset="-122"/>
                <a:ea typeface="微软雅黑" panose="020B0503020204020204" pitchFamily="34" charset="-122"/>
                <a:cs typeface="微软雅黑" panose="020B0503020204020204" charset="-122"/>
              </a:rPr>
              <a:t>向善，行胜于言。</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1904" y="4365104"/>
            <a:ext cx="1764196" cy="412656"/>
          </a:xfrm>
          <a:prstGeom prst="rect">
            <a:avLst/>
          </a:prstGeom>
        </p:spPr>
      </p:pic>
      <p:sp>
        <p:nvSpPr>
          <p:cNvPr id="5" name="标题 8">
            <a:extLst>
              <a:ext uri="{FF2B5EF4-FFF2-40B4-BE49-F238E27FC236}">
                <a16:creationId xmlns:a16="http://schemas.microsoft.com/office/drawing/2014/main" id="{FD77FFAB-3CB0-4D8F-BFB9-960E8C74E3DA}"/>
              </a:ext>
            </a:extLst>
          </p:cNvPr>
          <p:cNvSpPr txBox="1">
            <a:spLocks/>
          </p:cNvSpPr>
          <p:nvPr/>
        </p:nvSpPr>
        <p:spPr>
          <a:xfrm>
            <a:off x="1127448" y="1628801"/>
            <a:ext cx="3241104" cy="1486217"/>
          </a:xfrm>
          <a:prstGeom prst="rect">
            <a:avLst/>
          </a:prstGeom>
        </p:spPr>
        <p:txBody>
          <a:bodyPr anchor="ctr">
            <a:noAutofit/>
          </a:bodyPr>
          <a:lstStyle>
            <a:lvl1pPr algn="l" defTabSz="1826895" rtl="0" eaLnBrk="0" fontAlgn="base" hangingPunct="0">
              <a:lnSpc>
                <a:spcPct val="90000"/>
              </a:lnSpc>
              <a:spcBef>
                <a:spcPct val="0"/>
              </a:spcBef>
              <a:spcAft>
                <a:spcPct val="0"/>
              </a:spcAft>
              <a:defRPr sz="5400" b="1" kern="1200">
                <a:solidFill>
                  <a:srgbClr val="0D57A2"/>
                </a:solidFill>
                <a:latin typeface="微软雅黑" panose="020B0503020204020204" pitchFamily="34" charset="-122"/>
                <a:ea typeface="微软雅黑" panose="020B0503020204020204" pitchFamily="34" charset="-122"/>
                <a:cs typeface="+mj-cs"/>
                <a:sym typeface="Helvetica" panose="020B0604020202030204" charset="0"/>
              </a:defRPr>
            </a:lvl1pPr>
            <a:lvl2pPr algn="l" defTabSz="1826895" rtl="0" eaLnBrk="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2pPr>
            <a:lvl3pPr algn="l" defTabSz="1826895" rtl="0" eaLnBrk="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3pPr>
            <a:lvl4pPr algn="l" defTabSz="1826895" rtl="0" eaLnBrk="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4pPr>
            <a:lvl5pPr algn="l" defTabSz="1826895" rtl="0" eaLnBrk="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5pPr>
            <a:lvl6pPr marL="457200" algn="l" defTabSz="1826895" rtl="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6pPr>
            <a:lvl7pPr marL="914400" algn="l" defTabSz="1826895" rtl="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7pPr>
            <a:lvl8pPr marL="1371600" algn="l" defTabSz="1826895" rtl="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8pPr>
            <a:lvl9pPr marL="1828800" algn="l" defTabSz="1826895" rtl="0" fontAlgn="base" hangingPunct="0">
              <a:lnSpc>
                <a:spcPct val="90000"/>
              </a:lnSpc>
              <a:spcBef>
                <a:spcPct val="0"/>
              </a:spcBef>
              <a:spcAft>
                <a:spcPct val="0"/>
              </a:spcAft>
              <a:defRPr sz="6000">
                <a:solidFill>
                  <a:srgbClr val="7F7F7F"/>
                </a:solidFill>
                <a:latin typeface="Helvetica" panose="020B0604020202030204" charset="0"/>
                <a:ea typeface="Helvetica" panose="020B0604020202030204" charset="0"/>
                <a:cs typeface="Helvetica" panose="020B0604020202030204" charset="0"/>
                <a:sym typeface="Helvetica" panose="020B0604020202030204" charset="0"/>
              </a:defRPr>
            </a:lvl9pPr>
          </a:lstStyle>
          <a:p>
            <a:pPr algn="ctr"/>
            <a:r>
              <a:rPr kumimoji="1" lang="zh-CN" altLang="en-US" sz="4000" dirty="0">
                <a:solidFill>
                  <a:schemeClr val="bg1"/>
                </a:solidFill>
                <a:latin typeface="微软雅黑" panose="020B0503020204020204" charset="-122"/>
                <a:ea typeface="微软雅黑" panose="020B0503020204020204" charset="-122"/>
                <a:cs typeface="微软雅黑" panose="020B0503020204020204" charset="-122"/>
              </a:rPr>
              <a:t>行正则致远</a:t>
            </a:r>
          </a:p>
        </p:txBody>
      </p:sp>
      <p:cxnSp>
        <p:nvCxnSpPr>
          <p:cNvPr id="3" name="直接连接符 2">
            <a:extLst>
              <a:ext uri="{FF2B5EF4-FFF2-40B4-BE49-F238E27FC236}">
                <a16:creationId xmlns:a16="http://schemas.microsoft.com/office/drawing/2014/main" id="{16B0F4E7-ACD4-4F4D-91DC-FBF85A259E74}"/>
              </a:ext>
            </a:extLst>
          </p:cNvPr>
          <p:cNvCxnSpPr/>
          <p:nvPr/>
        </p:nvCxnSpPr>
        <p:spPr>
          <a:xfrm>
            <a:off x="1379477" y="2780928"/>
            <a:ext cx="514857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55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u="sng" dirty="0" smtClean="0"/>
              <a:t>课程大纲：</a:t>
            </a:r>
            <a:endParaRPr lang="en-US" altLang="zh-CN" u="sng" dirty="0" smtClean="0"/>
          </a:p>
          <a:p>
            <a:r>
              <a:rPr lang="zh-CN" altLang="zh-CN" dirty="0"/>
              <a:t>旷视天元</a:t>
            </a:r>
            <a:r>
              <a:rPr lang="en-US" altLang="zh-CN" dirty="0" err="1"/>
              <a:t>MegEngine</a:t>
            </a:r>
            <a:r>
              <a:rPr lang="zh-CN" altLang="zh-CN" dirty="0"/>
              <a:t>介绍和快速</a:t>
            </a:r>
            <a:r>
              <a:rPr lang="zh-CN" altLang="zh-CN" dirty="0" smtClean="0"/>
              <a:t>上手</a:t>
            </a:r>
            <a:endParaRPr lang="en-US" altLang="zh-CN" dirty="0" smtClean="0"/>
          </a:p>
          <a:p>
            <a:pPr marL="285750" indent="-285750">
              <a:buFont typeface="Arial" panose="020B0604020202020204" pitchFamily="34" charset="0"/>
              <a:buChar char="•"/>
            </a:pPr>
            <a:r>
              <a:rPr lang="zh-CN" altLang="en-US" dirty="0" smtClean="0"/>
              <a:t>课程整体介绍</a:t>
            </a:r>
            <a:endParaRPr lang="en-US" altLang="zh-CN" dirty="0" smtClean="0"/>
          </a:p>
          <a:p>
            <a:pPr marL="285750" indent="-285750">
              <a:buFont typeface="Arial" panose="020B0604020202020204" pitchFamily="34" charset="0"/>
              <a:buChar char="•"/>
            </a:pPr>
            <a:r>
              <a:rPr lang="en-US" altLang="zh-CN" dirty="0" err="1" smtClean="0"/>
              <a:t>MegEngine</a:t>
            </a:r>
            <a:r>
              <a:rPr lang="zh-CN" altLang="en-US" dirty="0" smtClean="0"/>
              <a:t>介绍</a:t>
            </a:r>
            <a:endParaRPr lang="zh-CN" altLang="en-US" dirty="0"/>
          </a:p>
          <a:p>
            <a:pPr marL="285750" indent="-285750">
              <a:buFont typeface="Arial" panose="020B0604020202020204" pitchFamily="34" charset="0"/>
              <a:buChar char="•"/>
            </a:pPr>
            <a:r>
              <a:rPr lang="en-US" altLang="zh-CN" dirty="0" err="1" smtClean="0"/>
              <a:t>MegStudio</a:t>
            </a:r>
            <a:r>
              <a:rPr lang="zh-CN" altLang="en-US" dirty="0" smtClean="0"/>
              <a:t>介绍</a:t>
            </a:r>
            <a:r>
              <a:rPr lang="zh-CN" altLang="en-US" dirty="0"/>
              <a:t>和</a:t>
            </a:r>
            <a:r>
              <a:rPr lang="zh-CN" altLang="en-US" dirty="0" smtClean="0"/>
              <a:t>演示</a:t>
            </a:r>
            <a:endParaRPr lang="zh-CN" altLang="en-US" dirty="0"/>
          </a:p>
          <a:p>
            <a:pPr marL="285750" indent="-285750">
              <a:buFont typeface="Arial" panose="020B0604020202020204" pitchFamily="34" charset="0"/>
              <a:buChar char="•"/>
            </a:pPr>
            <a:r>
              <a:rPr lang="zh-CN" altLang="en-US" dirty="0" smtClean="0"/>
              <a:t>基本概念</a:t>
            </a:r>
          </a:p>
          <a:p>
            <a:pPr marL="285750" indent="-285750">
              <a:buFont typeface="Arial" panose="020B0604020202020204" pitchFamily="34" charset="0"/>
              <a:buChar char="•"/>
            </a:pPr>
            <a:r>
              <a:rPr lang="zh-CN" altLang="en-US" dirty="0" smtClean="0"/>
              <a:t>相关资源</a:t>
            </a:r>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zh-CN" dirty="0"/>
              <a:t>零基础入门旷视天元</a:t>
            </a:r>
            <a:r>
              <a:rPr lang="en-US" altLang="zh-CN" dirty="0" err="1"/>
              <a:t>MegEngine</a:t>
            </a:r>
            <a:r>
              <a:rPr lang="zh-CN" altLang="en-US" dirty="0"/>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1656831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5" y="1"/>
            <a:ext cx="3315631" cy="6854428"/>
          </a:xfrm>
          <a:prstGeom prst="rect">
            <a:avLst/>
          </a:prstGeom>
          <a:solidFill>
            <a:srgbClr val="0F5BA9"/>
          </a:solidFill>
          <a:ln>
            <a:solidFill>
              <a:srgbClr val="0F5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ea"/>
              <a:sym typeface="+mn-lt"/>
            </a:endParaRPr>
          </a:p>
        </p:txBody>
      </p:sp>
      <p:grpSp>
        <p:nvGrpSpPr>
          <p:cNvPr id="9" name="组合 8"/>
          <p:cNvGrpSpPr/>
          <p:nvPr/>
        </p:nvGrpSpPr>
        <p:grpSpPr>
          <a:xfrm>
            <a:off x="4824900" y="2132858"/>
            <a:ext cx="2672353" cy="461665"/>
            <a:chOff x="9643443" y="5142576"/>
            <a:chExt cx="5344706" cy="923329"/>
          </a:xfrm>
        </p:grpSpPr>
        <p:grpSp>
          <p:nvGrpSpPr>
            <p:cNvPr id="3" name="组合 2"/>
            <p:cNvGrpSpPr/>
            <p:nvPr/>
          </p:nvGrpSpPr>
          <p:grpSpPr>
            <a:xfrm>
              <a:off x="9643443" y="5156805"/>
              <a:ext cx="894884" cy="894884"/>
              <a:chOff x="10531" y="3673"/>
              <a:chExt cx="705" cy="705"/>
            </a:xfrm>
          </p:grpSpPr>
          <p:sp>
            <p:nvSpPr>
              <p:cNvPr id="4" name="流程图: 联系 43"/>
              <p:cNvSpPr/>
              <p:nvPr/>
            </p:nvSpPr>
            <p:spPr bwMode="auto">
              <a:xfrm rot="2696218">
                <a:off x="10531" y="3673"/>
                <a:ext cx="705" cy="705"/>
              </a:xfrm>
              <a:prstGeom prst="flowChartConnector">
                <a:avLst/>
              </a:prstGeom>
              <a:solidFill>
                <a:srgbClr val="0F5BA9"/>
              </a:solidFill>
              <a:ln>
                <a:solidFill>
                  <a:srgbClr val="0F5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10549" y="3775"/>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1</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0" name="文本框 9"/>
            <p:cNvSpPr txBox="1"/>
            <p:nvPr/>
          </p:nvSpPr>
          <p:spPr>
            <a:xfrm>
              <a:off x="10925499" y="5142576"/>
              <a:ext cx="4062650" cy="923329"/>
            </a:xfrm>
            <a:prstGeom prst="rect">
              <a:avLst/>
            </a:prstGeom>
            <a:noFill/>
          </p:spPr>
          <p:txBody>
            <a:bodyPr wrap="none" rtlCol="0">
              <a:spAutoFit/>
            </a:bodyPr>
            <a:lstStyle/>
            <a:p>
              <a:pPr lvl="0"/>
              <a:r>
                <a:rPr lang="zh-CN" altLang="en-US" sz="2400" b="1" dirty="0">
                  <a:solidFill>
                    <a:srgbClr val="0E57A2"/>
                  </a:solidFill>
                  <a:latin typeface="微软雅黑" panose="020B0503020204020204" pitchFamily="34" charset="-122"/>
                  <a:ea typeface="微软雅黑" panose="020B0503020204020204" pitchFamily="34" charset="-122"/>
                </a:rPr>
                <a:t>课程整体介绍</a:t>
              </a:r>
            </a:p>
          </p:txBody>
        </p:sp>
      </p:grpSp>
      <p:grpSp>
        <p:nvGrpSpPr>
          <p:cNvPr id="20" name="组合 19"/>
          <p:cNvGrpSpPr/>
          <p:nvPr/>
        </p:nvGrpSpPr>
        <p:grpSpPr>
          <a:xfrm>
            <a:off x="4824900" y="2850806"/>
            <a:ext cx="3191726" cy="461665"/>
            <a:chOff x="9643443" y="6582742"/>
            <a:chExt cx="6383452" cy="923331"/>
          </a:xfrm>
        </p:grpSpPr>
        <p:grpSp>
          <p:nvGrpSpPr>
            <p:cNvPr id="6" name="组合 5"/>
            <p:cNvGrpSpPr/>
            <p:nvPr/>
          </p:nvGrpSpPr>
          <p:grpSpPr>
            <a:xfrm>
              <a:off x="9643443" y="6596965"/>
              <a:ext cx="894884" cy="894884"/>
              <a:chOff x="10531" y="5077"/>
              <a:chExt cx="705" cy="705"/>
            </a:xfrm>
          </p:grpSpPr>
          <p:sp>
            <p:nvSpPr>
              <p:cNvPr id="7"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文本框 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2</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1" name="文本框 10"/>
            <p:cNvSpPr txBox="1"/>
            <p:nvPr/>
          </p:nvSpPr>
          <p:spPr>
            <a:xfrm>
              <a:off x="10925499" y="6582742"/>
              <a:ext cx="5101396" cy="923331"/>
            </a:xfrm>
            <a:prstGeom prst="rect">
              <a:avLst/>
            </a:prstGeom>
            <a:noFill/>
          </p:spPr>
          <p:txBody>
            <a:bodyPr wrap="none" rtlCol="0">
              <a:spAutoFit/>
            </a:bodyPr>
            <a:lstStyle/>
            <a:p>
              <a:pPr lvl="0"/>
              <a:r>
                <a:rPr lang="en-US" altLang="zh-CN" sz="2400" b="1" dirty="0" err="1">
                  <a:solidFill>
                    <a:srgbClr val="686F76"/>
                  </a:solidFill>
                  <a:latin typeface="微软雅黑" panose="020B0503020204020204" pitchFamily="34" charset="-122"/>
                  <a:ea typeface="微软雅黑" panose="020B0503020204020204" pitchFamily="34" charset="-122"/>
                </a:rPr>
                <a:t>MegEngine</a:t>
              </a:r>
              <a:r>
                <a:rPr lang="zh-CN" altLang="en-US" sz="2400" b="1" dirty="0">
                  <a:solidFill>
                    <a:srgbClr val="686F76"/>
                  </a:solidFill>
                  <a:latin typeface="微软雅黑" panose="020B0503020204020204" pitchFamily="34" charset="-122"/>
                  <a:ea typeface="微软雅黑" panose="020B0503020204020204" pitchFamily="34" charset="-122"/>
                </a:rPr>
                <a:t>介绍</a:t>
              </a:r>
            </a:p>
          </p:txBody>
        </p:sp>
      </p:grpSp>
      <p:grpSp>
        <p:nvGrpSpPr>
          <p:cNvPr id="21" name="组合 20"/>
          <p:cNvGrpSpPr/>
          <p:nvPr/>
        </p:nvGrpSpPr>
        <p:grpSpPr>
          <a:xfrm>
            <a:off x="4824899" y="3568757"/>
            <a:ext cx="4067993" cy="461665"/>
            <a:chOff x="9643443" y="8022902"/>
            <a:chExt cx="8135986" cy="923331"/>
          </a:xfrm>
        </p:grpSpPr>
        <p:grpSp>
          <p:nvGrpSpPr>
            <p:cNvPr id="12" name="组合 11"/>
            <p:cNvGrpSpPr/>
            <p:nvPr/>
          </p:nvGrpSpPr>
          <p:grpSpPr>
            <a:xfrm>
              <a:off x="9643443" y="8037125"/>
              <a:ext cx="894884" cy="894884"/>
              <a:chOff x="10531" y="5077"/>
              <a:chExt cx="705" cy="705"/>
            </a:xfrm>
          </p:grpSpPr>
          <p:sp>
            <p:nvSpPr>
              <p:cNvPr id="13"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文本框 13"/>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3</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5" name="文本框 14"/>
            <p:cNvSpPr txBox="1"/>
            <p:nvPr/>
          </p:nvSpPr>
          <p:spPr>
            <a:xfrm>
              <a:off x="10925501" y="8022902"/>
              <a:ext cx="6853928" cy="923331"/>
            </a:xfrm>
            <a:prstGeom prst="rect">
              <a:avLst/>
            </a:prstGeom>
            <a:noFill/>
          </p:spPr>
          <p:txBody>
            <a:bodyPr wrap="none" rtlCol="0">
              <a:spAutoFit/>
            </a:bodyPr>
            <a:lstStyle/>
            <a:p>
              <a:pPr lvl="0"/>
              <a:r>
                <a:rPr lang="en-US" altLang="zh-CN" sz="2400" b="1" dirty="0" err="1">
                  <a:solidFill>
                    <a:srgbClr val="686F76"/>
                  </a:solidFill>
                  <a:latin typeface="微软雅黑" panose="020B0503020204020204" pitchFamily="34" charset="-122"/>
                  <a:ea typeface="微软雅黑" panose="020B0503020204020204" pitchFamily="34" charset="-122"/>
                </a:rPr>
                <a:t>MegStudio</a:t>
              </a:r>
              <a:r>
                <a:rPr lang="zh-CN" altLang="en-US" sz="2400" b="1" dirty="0">
                  <a:solidFill>
                    <a:srgbClr val="686F76"/>
                  </a:solidFill>
                  <a:latin typeface="微软雅黑" panose="020B0503020204020204" pitchFamily="34" charset="-122"/>
                  <a:ea typeface="微软雅黑" panose="020B0503020204020204" pitchFamily="34" charset="-122"/>
                </a:rPr>
                <a:t>介绍和演示</a:t>
              </a:r>
            </a:p>
          </p:txBody>
        </p:sp>
      </p:grpSp>
      <p:grpSp>
        <p:nvGrpSpPr>
          <p:cNvPr id="22" name="组合 21"/>
          <p:cNvGrpSpPr/>
          <p:nvPr/>
        </p:nvGrpSpPr>
        <p:grpSpPr>
          <a:xfrm>
            <a:off x="4824899" y="4286706"/>
            <a:ext cx="2056801" cy="461665"/>
            <a:chOff x="9679455" y="9450288"/>
            <a:chExt cx="4113602" cy="923331"/>
          </a:xfrm>
        </p:grpSpPr>
        <p:grpSp>
          <p:nvGrpSpPr>
            <p:cNvPr id="16" name="组合 15"/>
            <p:cNvGrpSpPr/>
            <p:nvPr/>
          </p:nvGrpSpPr>
          <p:grpSpPr>
            <a:xfrm>
              <a:off x="9679455" y="9464511"/>
              <a:ext cx="894884" cy="894884"/>
              <a:chOff x="10531" y="5077"/>
              <a:chExt cx="705" cy="705"/>
            </a:xfrm>
          </p:grpSpPr>
          <p:sp>
            <p:nvSpPr>
              <p:cNvPr id="17"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4</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9" name="文本框 18"/>
            <p:cNvSpPr txBox="1"/>
            <p:nvPr/>
          </p:nvSpPr>
          <p:spPr>
            <a:xfrm>
              <a:off x="10961513" y="9450288"/>
              <a:ext cx="2831544" cy="923331"/>
            </a:xfrm>
            <a:prstGeom prst="rect">
              <a:avLst/>
            </a:prstGeom>
            <a:noFill/>
          </p:spPr>
          <p:txBody>
            <a:bodyPr wrap="none" rtlCol="0">
              <a:spAutoFit/>
            </a:bodyPr>
            <a:lstStyle/>
            <a:p>
              <a:pPr lvl="0"/>
              <a:r>
                <a:rPr lang="zh-CN" altLang="en-US" sz="2400" b="1" dirty="0">
                  <a:solidFill>
                    <a:srgbClr val="E7E6E6">
                      <a:lumMod val="50000"/>
                    </a:srgbClr>
                  </a:solidFill>
                  <a:latin typeface="微软雅黑" panose="020B0503020204020204" pitchFamily="34" charset="-122"/>
                  <a:ea typeface="微软雅黑" panose="020B0503020204020204" pitchFamily="34" charset="-122"/>
                </a:rPr>
                <a:t>基本概念</a:t>
              </a:r>
            </a:p>
          </p:txBody>
        </p:sp>
      </p:grpSp>
      <p:sp>
        <p:nvSpPr>
          <p:cNvPr id="23" name="灯片编号占位符 22">
            <a:extLst>
              <a:ext uri="{FF2B5EF4-FFF2-40B4-BE49-F238E27FC236}">
                <a16:creationId xmlns:a16="http://schemas.microsoft.com/office/drawing/2014/main" id="{77BE1A8E-DD0E-494B-884F-A415645527D2}"/>
              </a:ext>
            </a:extLst>
          </p:cNvPr>
          <p:cNvSpPr>
            <a:spLocks noGrp="1"/>
          </p:cNvSpPr>
          <p:nvPr>
            <p:ph type="sldNum" sz="quarter" idx="4294967295"/>
          </p:nvPr>
        </p:nvSpPr>
        <p:spPr>
          <a:xfrm>
            <a:off x="9054259" y="6331638"/>
            <a:ext cx="2743836" cy="365125"/>
          </a:xfrm>
        </p:spPr>
        <p:txBody>
          <a:bodyPr/>
          <a:lstStyle/>
          <a:p>
            <a:pPr marL="0" marR="0" lvl="0" indent="0" algn="r" defTabSz="913668" rtl="0" eaLnBrk="0" fontAlgn="base" latinLnBrk="0" hangingPunct="0">
              <a:lnSpc>
                <a:spcPct val="100000"/>
              </a:lnSpc>
              <a:spcBef>
                <a:spcPct val="0"/>
              </a:spcBef>
              <a:spcAft>
                <a:spcPct val="0"/>
              </a:spcAft>
              <a:buClrTx/>
              <a:buSzTx/>
              <a:buFontTx/>
              <a:buNone/>
              <a:tabLst/>
              <a:defRPr/>
            </a:pPr>
            <a:fld id="{C9F15A44-447D-4803-933A-4BA28FDA3B44}" type="slidenum">
              <a:rPr kumimoji="0" lang="zh-CN" altLang="en-US" sz="1000" b="1" i="0" u="none" strike="noStrike" kern="1200" cap="none" spc="0" normalizeH="0" baseline="0" noProof="0" smtClean="0">
                <a:ln>
                  <a:noFill/>
                </a:ln>
                <a:solidFill>
                  <a:prstClr val="black">
                    <a:tint val="75000"/>
                  </a:prstClr>
                </a:solidFill>
                <a:effectLst/>
                <a:uLnTx/>
                <a:uFillTx/>
                <a:latin typeface="Helvetica" panose="020B0604020202030204" charset="0"/>
                <a:cs typeface="Helvetica" panose="020B0604020202030204" charset="0"/>
                <a:sym typeface="Helvetica" panose="020B0604020202030204" charset="0"/>
              </a:rPr>
              <a:pPr marL="0" marR="0" lvl="0" indent="0" algn="r" defTabSz="913668" rtl="0" eaLnBrk="0" fontAlgn="base" latinLnBrk="0" hangingPunct="0">
                <a:lnSpc>
                  <a:spcPct val="100000"/>
                </a:lnSpc>
                <a:spcBef>
                  <a:spcPct val="0"/>
                </a:spcBef>
                <a:spcAft>
                  <a:spcPct val="0"/>
                </a:spcAft>
                <a:buClrTx/>
                <a:buSzTx/>
                <a:buFontTx/>
                <a:buNone/>
                <a:tabLst/>
                <a:defRPr/>
              </a:pPr>
              <a:t>4</a:t>
            </a:fld>
            <a:endParaRPr kumimoji="0" lang="zh-CN" altLang="en-US" sz="1000" b="1" i="0" u="none" strike="noStrike" kern="1200" cap="none" spc="0" normalizeH="0" baseline="0" noProof="0">
              <a:ln>
                <a:noFill/>
              </a:ln>
              <a:solidFill>
                <a:prstClr val="black">
                  <a:tint val="75000"/>
                </a:prstClr>
              </a:solidFill>
              <a:effectLst/>
              <a:uLnTx/>
              <a:uFillTx/>
              <a:latin typeface="Helvetica" panose="020B0604020202030204" charset="0"/>
              <a:cs typeface="Helvetica" panose="020B0604020202030204" charset="0"/>
              <a:sym typeface="Helvetica" panose="020B0604020202030204" charset="0"/>
            </a:endParaRPr>
          </a:p>
        </p:txBody>
      </p:sp>
      <p:grpSp>
        <p:nvGrpSpPr>
          <p:cNvPr id="24" name="组合 23"/>
          <p:cNvGrpSpPr/>
          <p:nvPr/>
        </p:nvGrpSpPr>
        <p:grpSpPr>
          <a:xfrm>
            <a:off x="4833150" y="4925269"/>
            <a:ext cx="2056801" cy="461665"/>
            <a:chOff x="9679455" y="9450290"/>
            <a:chExt cx="4113602" cy="923331"/>
          </a:xfrm>
        </p:grpSpPr>
        <p:grpSp>
          <p:nvGrpSpPr>
            <p:cNvPr id="25" name="组合 24"/>
            <p:cNvGrpSpPr/>
            <p:nvPr/>
          </p:nvGrpSpPr>
          <p:grpSpPr>
            <a:xfrm>
              <a:off x="9679455" y="9464511"/>
              <a:ext cx="894884" cy="894884"/>
              <a:chOff x="10531" y="5077"/>
              <a:chExt cx="705" cy="705"/>
            </a:xfrm>
          </p:grpSpPr>
          <p:sp>
            <p:nvSpPr>
              <p:cNvPr id="27"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lang="en-US" altLang="zh-CN" sz="1600" b="1" dirty="0">
                    <a:solidFill>
                      <a:prstClr val="white"/>
                    </a:solidFill>
                    <a:latin typeface="微软雅黑" panose="020B0503020204020204" pitchFamily="34" charset="-122"/>
                    <a:ea typeface="微软雅黑" panose="020B0503020204020204" pitchFamily="34" charset="-122"/>
                  </a:rPr>
                  <a:t>5</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26" name="文本框 25"/>
            <p:cNvSpPr txBox="1"/>
            <p:nvPr/>
          </p:nvSpPr>
          <p:spPr>
            <a:xfrm>
              <a:off x="10961513" y="9450290"/>
              <a:ext cx="2831544" cy="923331"/>
            </a:xfrm>
            <a:prstGeom prst="rect">
              <a:avLst/>
            </a:prstGeom>
            <a:noFill/>
          </p:spPr>
          <p:txBody>
            <a:bodyPr wrap="none" rtlCol="0">
              <a:spAutoFit/>
            </a:bodyPr>
            <a:lstStyle/>
            <a:p>
              <a:pPr lvl="0"/>
              <a:r>
                <a:rPr lang="zh-CN" altLang="en-US" sz="2400" b="1" dirty="0">
                  <a:solidFill>
                    <a:srgbClr val="E7E6E6">
                      <a:lumMod val="50000"/>
                    </a:srgbClr>
                  </a:solidFill>
                  <a:latin typeface="微软雅黑" panose="020B0503020204020204" pitchFamily="34" charset="-122"/>
                  <a:ea typeface="微软雅黑" panose="020B0503020204020204" pitchFamily="34" charset="-122"/>
                </a:rPr>
                <a:t>相关</a:t>
              </a:r>
              <a:r>
                <a:rPr lang="zh-CN" altLang="en-US" sz="2400" b="1" dirty="0" smtClean="0">
                  <a:solidFill>
                    <a:srgbClr val="E7E6E6">
                      <a:lumMod val="50000"/>
                    </a:srgbClr>
                  </a:solidFill>
                  <a:latin typeface="微软雅黑" panose="020B0503020204020204" pitchFamily="34" charset="-122"/>
                  <a:ea typeface="微软雅黑" panose="020B0503020204020204" pitchFamily="34" charset="-122"/>
                </a:rPr>
                <a:t>资源</a:t>
              </a:r>
              <a:endParaRPr lang="zh-CN" altLang="en-US" sz="2400" b="1" dirty="0">
                <a:solidFill>
                  <a:srgbClr val="E7E6E6">
                    <a:lumMod val="50000"/>
                  </a:srgb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85499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42394-7730-4673-A866-776751C128E8}"/>
              </a:ext>
            </a:extLst>
          </p:cNvPr>
          <p:cNvSpPr>
            <a:spLocks noGrp="1"/>
          </p:cNvSpPr>
          <p:nvPr>
            <p:ph type="title"/>
          </p:nvPr>
        </p:nvSpPr>
        <p:spPr/>
        <p:txBody>
          <a:bodyPr/>
          <a:lstStyle/>
          <a:p>
            <a:r>
              <a:rPr lang="zh-CN" altLang="en-US" dirty="0"/>
              <a:t>课程整体介绍</a:t>
            </a:r>
          </a:p>
        </p:txBody>
      </p:sp>
      <p:sp>
        <p:nvSpPr>
          <p:cNvPr id="3" name="内容占位符 2"/>
          <p:cNvSpPr>
            <a:spLocks noGrp="1"/>
          </p:cNvSpPr>
          <p:nvPr>
            <p:ph idx="1"/>
          </p:nvPr>
        </p:nvSpPr>
        <p:spPr>
          <a:xfrm>
            <a:off x="387552" y="1085850"/>
            <a:ext cx="11410543" cy="2919214"/>
          </a:xfrm>
        </p:spPr>
        <p:txBody>
          <a:bodyPr/>
          <a:lstStyle/>
          <a:p>
            <a:r>
              <a:rPr lang="zh-CN" altLang="zh-CN" dirty="0"/>
              <a:t>零基础入门旷视天元</a:t>
            </a:r>
            <a:r>
              <a:rPr lang="en-US" altLang="zh-CN" dirty="0" err="1"/>
              <a:t>MegEngine</a:t>
            </a:r>
            <a:r>
              <a:rPr lang="zh-CN" altLang="zh-CN" dirty="0"/>
              <a:t>，通过对深度学习基本概念、模型的搭建与训练、物体分类和识别模型、模型的部署与优化等深度学习开发过程中必要环节的讲解与代码演示，帮助开发者通过</a:t>
            </a:r>
            <a:r>
              <a:rPr lang="en-US" altLang="zh-CN" dirty="0"/>
              <a:t> 6 </a:t>
            </a:r>
            <a:r>
              <a:rPr lang="zh-CN" altLang="zh-CN" dirty="0"/>
              <a:t>次线上课程掌握基本知识和技能。</a:t>
            </a:r>
            <a:r>
              <a:rPr lang="en-US" altLang="zh-CN" dirty="0"/>
              <a:t/>
            </a:r>
            <a:br>
              <a:rPr lang="en-US" altLang="zh-CN" dirty="0"/>
            </a:br>
            <a:r>
              <a:rPr lang="en-US" altLang="zh-CN" dirty="0"/>
              <a:t/>
            </a:r>
            <a:br>
              <a:rPr lang="en-US" altLang="zh-CN" dirty="0"/>
            </a:br>
            <a:r>
              <a:rPr lang="zh-CN" altLang="zh-CN" dirty="0"/>
              <a:t>另外我们会将天元</a:t>
            </a:r>
            <a:r>
              <a:rPr lang="en-US" altLang="zh-CN" dirty="0" err="1"/>
              <a:t>MegEngine</a:t>
            </a:r>
            <a:r>
              <a:rPr lang="zh-CN" altLang="zh-CN" dirty="0"/>
              <a:t>的新特性贯穿始终，也适合作为希望快速了解</a:t>
            </a:r>
            <a:r>
              <a:rPr lang="en-US" altLang="zh-CN" dirty="0"/>
              <a:t> </a:t>
            </a:r>
            <a:r>
              <a:rPr lang="en-US" altLang="zh-CN" dirty="0" err="1"/>
              <a:t>MegEngine</a:t>
            </a:r>
            <a:r>
              <a:rPr lang="zh-CN" altLang="zh-CN" dirty="0"/>
              <a:t>框架特性的开发者学习。</a:t>
            </a:r>
            <a:r>
              <a:rPr lang="en-US" altLang="zh-CN" dirty="0"/>
              <a:t/>
            </a:r>
            <a:br>
              <a:rPr lang="en-US" altLang="zh-CN" dirty="0"/>
            </a:br>
            <a:endParaRPr lang="zh-CN" altLang="en-US" b="0" dirty="0"/>
          </a:p>
        </p:txBody>
      </p:sp>
      <p:sp>
        <p:nvSpPr>
          <p:cNvPr id="4" name="矩形 3"/>
          <p:cNvSpPr/>
          <p:nvPr/>
        </p:nvSpPr>
        <p:spPr>
          <a:xfrm>
            <a:off x="382688" y="4149080"/>
            <a:ext cx="11809312" cy="1733808"/>
          </a:xfrm>
          <a:prstGeom prst="rect">
            <a:avLst/>
          </a:prstGeom>
        </p:spPr>
        <p:txBody>
          <a:bodyPr wrap="square" numCol="2">
            <a:spAutoFit/>
          </a:bodyPr>
          <a:lstStyle/>
          <a:p>
            <a:pPr defTabSz="913448">
              <a:lnSpc>
                <a:spcPct val="150000"/>
              </a:lnSpc>
              <a:spcBef>
                <a:spcPts val="1000"/>
              </a:spcBef>
              <a:buSzPct val="100000"/>
            </a:pPr>
            <a:r>
              <a:rPr lang="zh-CN" altLang="zh-CN" sz="2000" b="1" dirty="0">
                <a:solidFill>
                  <a:schemeClr val="bg1"/>
                </a:solidFill>
                <a:latin typeface="微软雅黑" panose="020B0503020204020204" pitchFamily="34" charset="-122"/>
                <a:ea typeface="微软雅黑" panose="020B0503020204020204" pitchFamily="34" charset="-122"/>
                <a:cs typeface="+mn-cs"/>
              </a:rPr>
              <a:t>第一讲</a:t>
            </a:r>
            <a:r>
              <a:rPr lang="en-US" altLang="zh-CN" sz="2000" b="1" dirty="0">
                <a:solidFill>
                  <a:schemeClr val="bg1"/>
                </a:solidFill>
                <a:latin typeface="微软雅黑" panose="020B0503020204020204" pitchFamily="34" charset="-122"/>
                <a:ea typeface="微软雅黑" panose="020B0503020204020204" pitchFamily="34" charset="-122"/>
                <a:cs typeface="+mn-cs"/>
              </a:rPr>
              <a:t>	</a:t>
            </a:r>
            <a:r>
              <a:rPr lang="zh-CN" altLang="zh-CN" sz="2000" b="1" dirty="0">
                <a:solidFill>
                  <a:schemeClr val="bg1"/>
                </a:solidFill>
                <a:latin typeface="微软雅黑" panose="020B0503020204020204" pitchFamily="34" charset="-122"/>
                <a:ea typeface="微软雅黑" panose="020B0503020204020204" pitchFamily="34" charset="-122"/>
                <a:cs typeface="+mn-cs"/>
              </a:rPr>
              <a:t>旷视天元</a:t>
            </a:r>
            <a:r>
              <a:rPr lang="en-US" altLang="zh-CN" sz="2000" b="1" dirty="0" err="1">
                <a:solidFill>
                  <a:schemeClr val="bg1"/>
                </a:solidFill>
                <a:latin typeface="微软雅黑" panose="020B0503020204020204" pitchFamily="34" charset="-122"/>
                <a:ea typeface="微软雅黑" panose="020B0503020204020204" pitchFamily="34" charset="-122"/>
                <a:cs typeface="+mn-cs"/>
              </a:rPr>
              <a:t>MegEngine</a:t>
            </a:r>
            <a:r>
              <a:rPr lang="zh-CN" altLang="zh-CN" sz="2000" b="1" dirty="0">
                <a:solidFill>
                  <a:schemeClr val="bg1"/>
                </a:solidFill>
                <a:latin typeface="微软雅黑" panose="020B0503020204020204" pitchFamily="34" charset="-122"/>
                <a:ea typeface="微软雅黑" panose="020B0503020204020204" pitchFamily="34" charset="-122"/>
                <a:cs typeface="+mn-cs"/>
              </a:rPr>
              <a:t>介绍和快速上手</a:t>
            </a:r>
          </a:p>
          <a:p>
            <a:pPr defTabSz="913448">
              <a:lnSpc>
                <a:spcPct val="150000"/>
              </a:lnSpc>
              <a:spcBef>
                <a:spcPts val="1000"/>
              </a:spcBef>
              <a:buSzPct val="100000"/>
            </a:pPr>
            <a:r>
              <a:rPr lang="zh-CN" altLang="zh-CN" sz="2000" b="1" dirty="0">
                <a:solidFill>
                  <a:schemeClr val="bg1"/>
                </a:solidFill>
                <a:latin typeface="微软雅黑" panose="020B0503020204020204" pitchFamily="34" charset="-122"/>
                <a:ea typeface="微软雅黑" panose="020B0503020204020204" pitchFamily="34" charset="-122"/>
                <a:cs typeface="+mn-cs"/>
              </a:rPr>
              <a:t>第二讲</a:t>
            </a:r>
            <a:r>
              <a:rPr lang="en-US" altLang="zh-CN" sz="2000" b="1" dirty="0">
                <a:solidFill>
                  <a:schemeClr val="bg1"/>
                </a:solidFill>
                <a:latin typeface="微软雅黑" panose="020B0503020204020204" pitchFamily="34" charset="-122"/>
                <a:ea typeface="微软雅黑" panose="020B0503020204020204" pitchFamily="34" charset="-122"/>
                <a:cs typeface="+mn-cs"/>
              </a:rPr>
              <a:t>	</a:t>
            </a:r>
            <a:r>
              <a:rPr lang="zh-CN" altLang="zh-CN" sz="2000" b="1" dirty="0">
                <a:solidFill>
                  <a:schemeClr val="bg1"/>
                </a:solidFill>
                <a:latin typeface="微软雅黑" panose="020B0503020204020204" pitchFamily="34" charset="-122"/>
                <a:ea typeface="微软雅黑" panose="020B0503020204020204" pitchFamily="34" charset="-122"/>
                <a:cs typeface="+mn-cs"/>
              </a:rPr>
              <a:t>模型构建和训练训练入门</a:t>
            </a:r>
          </a:p>
          <a:p>
            <a:pPr defTabSz="913448">
              <a:lnSpc>
                <a:spcPct val="150000"/>
              </a:lnSpc>
              <a:spcBef>
                <a:spcPts val="1000"/>
              </a:spcBef>
              <a:buSzPct val="100000"/>
            </a:pPr>
            <a:r>
              <a:rPr lang="zh-CN" altLang="en-US" sz="2000" b="1" dirty="0">
                <a:solidFill>
                  <a:schemeClr val="bg1"/>
                </a:solidFill>
                <a:latin typeface="微软雅黑" panose="020B0503020204020204" pitchFamily="34" charset="-122"/>
                <a:ea typeface="微软雅黑" panose="020B0503020204020204" pitchFamily="34" charset="-122"/>
                <a:cs typeface="+mn-cs"/>
              </a:rPr>
              <a:t>第三讲	模型构建和训练进阶 </a:t>
            </a:r>
            <a:r>
              <a:rPr lang="en-US" altLang="zh-CN" sz="2000" b="1" dirty="0">
                <a:solidFill>
                  <a:schemeClr val="bg1"/>
                </a:solidFill>
                <a:latin typeface="微软雅黑" panose="020B0503020204020204" pitchFamily="34" charset="-122"/>
                <a:ea typeface="微软雅黑" panose="020B0503020204020204" pitchFamily="34" charset="-122"/>
                <a:cs typeface="+mn-cs"/>
              </a:rPr>
              <a:t>I</a:t>
            </a:r>
            <a:r>
              <a:rPr lang="zh-CN" altLang="en-US" sz="2000" b="1" dirty="0">
                <a:solidFill>
                  <a:schemeClr val="bg1"/>
                </a:solidFill>
                <a:latin typeface="微软雅黑" panose="020B0503020204020204" pitchFamily="34" charset="-122"/>
                <a:ea typeface="微软雅黑" panose="020B0503020204020204" pitchFamily="34" charset="-122"/>
                <a:cs typeface="+mn-cs"/>
              </a:rPr>
              <a:t>：分类问题</a:t>
            </a:r>
            <a:endParaRPr lang="en-US" altLang="zh-CN" sz="2000" b="1" dirty="0">
              <a:solidFill>
                <a:schemeClr val="bg1"/>
              </a:solidFill>
              <a:latin typeface="微软雅黑" panose="020B0503020204020204" pitchFamily="34" charset="-122"/>
              <a:ea typeface="微软雅黑" panose="020B0503020204020204" pitchFamily="34" charset="-122"/>
              <a:cs typeface="+mn-cs"/>
            </a:endParaRPr>
          </a:p>
          <a:p>
            <a:pPr defTabSz="913448">
              <a:lnSpc>
                <a:spcPct val="150000"/>
              </a:lnSpc>
              <a:spcBef>
                <a:spcPts val="1000"/>
              </a:spcBef>
              <a:buSzPct val="100000"/>
            </a:pPr>
            <a:r>
              <a:rPr lang="zh-CN" altLang="zh-CN" sz="2000" b="1" dirty="0">
                <a:solidFill>
                  <a:schemeClr val="bg1"/>
                </a:solidFill>
                <a:latin typeface="微软雅黑" panose="020B0503020204020204" pitchFamily="34" charset="-122"/>
                <a:ea typeface="微软雅黑" panose="020B0503020204020204" pitchFamily="34" charset="-122"/>
                <a:cs typeface="+mn-cs"/>
              </a:rPr>
              <a:t>第四讲</a:t>
            </a:r>
            <a:r>
              <a:rPr lang="en-US" altLang="zh-CN" sz="2000" b="1" dirty="0">
                <a:solidFill>
                  <a:schemeClr val="bg1"/>
                </a:solidFill>
                <a:latin typeface="微软雅黑" panose="020B0503020204020204" pitchFamily="34" charset="-122"/>
                <a:ea typeface="微软雅黑" panose="020B0503020204020204" pitchFamily="34" charset="-122"/>
                <a:cs typeface="+mn-cs"/>
              </a:rPr>
              <a:t>	</a:t>
            </a:r>
            <a:r>
              <a:rPr lang="zh-CN" altLang="zh-CN" sz="2000" b="1" dirty="0">
                <a:solidFill>
                  <a:schemeClr val="bg1"/>
                </a:solidFill>
                <a:latin typeface="微软雅黑" panose="020B0503020204020204" pitchFamily="34" charset="-122"/>
                <a:ea typeface="微软雅黑" panose="020B0503020204020204" pitchFamily="34" charset="-122"/>
                <a:cs typeface="+mn-cs"/>
              </a:rPr>
              <a:t>模型构建和训练训练进阶</a:t>
            </a:r>
            <a:r>
              <a:rPr lang="en-US" altLang="zh-CN" sz="2000" b="1" dirty="0">
                <a:solidFill>
                  <a:schemeClr val="bg1"/>
                </a:solidFill>
                <a:latin typeface="微软雅黑" panose="020B0503020204020204" pitchFamily="34" charset="-122"/>
                <a:ea typeface="微软雅黑" panose="020B0503020204020204" pitchFamily="34" charset="-122"/>
                <a:cs typeface="+mn-cs"/>
              </a:rPr>
              <a:t> II</a:t>
            </a:r>
            <a:r>
              <a:rPr lang="zh-CN" altLang="zh-CN" sz="2000" b="1" dirty="0">
                <a:solidFill>
                  <a:schemeClr val="bg1"/>
                </a:solidFill>
                <a:latin typeface="微软雅黑" panose="020B0503020204020204" pitchFamily="34" charset="-122"/>
                <a:ea typeface="微软雅黑" panose="020B0503020204020204" pitchFamily="34" charset="-122"/>
                <a:cs typeface="+mn-cs"/>
              </a:rPr>
              <a:t>：物体检测</a:t>
            </a:r>
          </a:p>
          <a:p>
            <a:pPr defTabSz="913448">
              <a:lnSpc>
                <a:spcPct val="150000"/>
              </a:lnSpc>
              <a:spcBef>
                <a:spcPts val="1000"/>
              </a:spcBef>
              <a:buSzPct val="100000"/>
            </a:pPr>
            <a:r>
              <a:rPr lang="zh-CN" altLang="zh-CN" sz="2000" b="1" dirty="0">
                <a:solidFill>
                  <a:schemeClr val="bg1"/>
                </a:solidFill>
                <a:latin typeface="微软雅黑" panose="020B0503020204020204" pitchFamily="34" charset="-122"/>
                <a:ea typeface="微软雅黑" panose="020B0503020204020204" pitchFamily="34" charset="-122"/>
                <a:cs typeface="+mn-cs"/>
              </a:rPr>
              <a:t>第五讲</a:t>
            </a:r>
            <a:r>
              <a:rPr lang="en-US" altLang="zh-CN" sz="2000" b="1" dirty="0">
                <a:solidFill>
                  <a:schemeClr val="bg1"/>
                </a:solidFill>
                <a:latin typeface="微软雅黑" panose="020B0503020204020204" pitchFamily="34" charset="-122"/>
                <a:ea typeface="微软雅黑" panose="020B0503020204020204" pitchFamily="34" charset="-122"/>
                <a:cs typeface="+mn-cs"/>
              </a:rPr>
              <a:t>	</a:t>
            </a:r>
            <a:r>
              <a:rPr lang="zh-CN" altLang="zh-CN" sz="2000" b="1" dirty="0">
                <a:solidFill>
                  <a:schemeClr val="bg1"/>
                </a:solidFill>
                <a:latin typeface="微软雅黑" panose="020B0503020204020204" pitchFamily="34" charset="-122"/>
                <a:ea typeface="微软雅黑" panose="020B0503020204020204" pitchFamily="34" charset="-122"/>
                <a:cs typeface="+mn-cs"/>
              </a:rPr>
              <a:t>推理端部署</a:t>
            </a:r>
          </a:p>
          <a:p>
            <a:pPr defTabSz="913448">
              <a:lnSpc>
                <a:spcPct val="150000"/>
              </a:lnSpc>
              <a:spcBef>
                <a:spcPts val="1000"/>
              </a:spcBef>
              <a:buSzPct val="100000"/>
            </a:pPr>
            <a:r>
              <a:rPr lang="zh-CN" altLang="zh-CN" sz="2000" b="1" dirty="0">
                <a:solidFill>
                  <a:schemeClr val="bg1"/>
                </a:solidFill>
                <a:latin typeface="微软雅黑" panose="020B0503020204020204" pitchFamily="34" charset="-122"/>
                <a:ea typeface="微软雅黑" panose="020B0503020204020204" pitchFamily="34" charset="-122"/>
                <a:cs typeface="+mn-cs"/>
              </a:rPr>
              <a:t>第六讲</a:t>
            </a:r>
            <a:r>
              <a:rPr lang="en-US" altLang="zh-CN" sz="2000" b="1" dirty="0">
                <a:solidFill>
                  <a:schemeClr val="bg1"/>
                </a:solidFill>
                <a:latin typeface="微软雅黑" panose="020B0503020204020204" pitchFamily="34" charset="-122"/>
                <a:ea typeface="微软雅黑" panose="020B0503020204020204" pitchFamily="34" charset="-122"/>
                <a:cs typeface="+mn-cs"/>
              </a:rPr>
              <a:t>	</a:t>
            </a:r>
            <a:r>
              <a:rPr lang="zh-CN" altLang="zh-CN" sz="2000" b="1" dirty="0">
                <a:solidFill>
                  <a:schemeClr val="bg1"/>
                </a:solidFill>
                <a:latin typeface="微软雅黑" panose="020B0503020204020204" pitchFamily="34" charset="-122"/>
                <a:ea typeface="微软雅黑" panose="020B0503020204020204" pitchFamily="34" charset="-122"/>
                <a:cs typeface="+mn-cs"/>
              </a:rPr>
              <a:t>部署进阶：推理端优化</a:t>
            </a:r>
          </a:p>
        </p:txBody>
      </p:sp>
    </p:spTree>
    <p:extLst>
      <p:ext uri="{BB962C8B-B14F-4D97-AF65-F5344CB8AC3E}">
        <p14:creationId xmlns:p14="http://schemas.microsoft.com/office/powerpoint/2010/main" val="1545702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5" y="1"/>
            <a:ext cx="3315631" cy="6854428"/>
          </a:xfrm>
          <a:prstGeom prst="rect">
            <a:avLst/>
          </a:prstGeom>
          <a:solidFill>
            <a:srgbClr val="0F5BA9"/>
          </a:solidFill>
          <a:ln>
            <a:solidFill>
              <a:srgbClr val="0F5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ea"/>
              <a:sym typeface="+mn-lt"/>
            </a:endParaRPr>
          </a:p>
        </p:txBody>
      </p:sp>
      <p:grpSp>
        <p:nvGrpSpPr>
          <p:cNvPr id="9" name="组合 8"/>
          <p:cNvGrpSpPr/>
          <p:nvPr/>
        </p:nvGrpSpPr>
        <p:grpSpPr>
          <a:xfrm>
            <a:off x="4824900" y="2132858"/>
            <a:ext cx="2672353" cy="461665"/>
            <a:chOff x="9643443" y="5142576"/>
            <a:chExt cx="5344706" cy="923329"/>
          </a:xfrm>
        </p:grpSpPr>
        <p:grpSp>
          <p:nvGrpSpPr>
            <p:cNvPr id="3" name="组合 2"/>
            <p:cNvGrpSpPr/>
            <p:nvPr/>
          </p:nvGrpSpPr>
          <p:grpSpPr>
            <a:xfrm>
              <a:off x="9643443" y="5156805"/>
              <a:ext cx="894884" cy="894884"/>
              <a:chOff x="10531" y="3673"/>
              <a:chExt cx="705" cy="705"/>
            </a:xfrm>
          </p:grpSpPr>
          <p:sp>
            <p:nvSpPr>
              <p:cNvPr id="4" name="流程图: 联系 43"/>
              <p:cNvSpPr/>
              <p:nvPr/>
            </p:nvSpPr>
            <p:spPr bwMode="auto">
              <a:xfrm rot="2696218">
                <a:off x="10531" y="3673"/>
                <a:ext cx="705" cy="705"/>
              </a:xfrm>
              <a:prstGeom prst="flowChartConnector">
                <a:avLst/>
              </a:prstGeom>
              <a:solidFill>
                <a:srgbClr val="686F7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schemeClr val="bg2">
                      <a:lumMod val="50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10549" y="3775"/>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1</a:t>
                </a: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0" name="文本框 9"/>
            <p:cNvSpPr txBox="1"/>
            <p:nvPr/>
          </p:nvSpPr>
          <p:spPr>
            <a:xfrm>
              <a:off x="10925499" y="5142576"/>
              <a:ext cx="4062650" cy="923329"/>
            </a:xfrm>
            <a:prstGeom prst="rect">
              <a:avLst/>
            </a:prstGeom>
            <a:noFill/>
          </p:spPr>
          <p:txBody>
            <a:bodyPr wrap="none" rtlCol="0">
              <a:spAutoFit/>
            </a:bodyPr>
            <a:lstStyle/>
            <a:p>
              <a:r>
                <a:rPr lang="zh-CN" altLang="en-US" sz="2400" b="1" dirty="0">
                  <a:solidFill>
                    <a:srgbClr val="686F76"/>
                  </a:solidFill>
                  <a:latin typeface="微软雅黑" panose="020B0503020204020204" pitchFamily="34" charset="-122"/>
                  <a:ea typeface="微软雅黑" panose="020B0503020204020204" pitchFamily="34" charset="-122"/>
                </a:rPr>
                <a:t>课程整体介绍</a:t>
              </a:r>
            </a:p>
          </p:txBody>
        </p:sp>
      </p:grpSp>
      <p:grpSp>
        <p:nvGrpSpPr>
          <p:cNvPr id="20" name="组合 19"/>
          <p:cNvGrpSpPr/>
          <p:nvPr/>
        </p:nvGrpSpPr>
        <p:grpSpPr>
          <a:xfrm>
            <a:off x="4824900" y="2850806"/>
            <a:ext cx="3191726" cy="461665"/>
            <a:chOff x="9643443" y="6582742"/>
            <a:chExt cx="6383452" cy="923331"/>
          </a:xfrm>
        </p:grpSpPr>
        <p:grpSp>
          <p:nvGrpSpPr>
            <p:cNvPr id="6" name="组合 5"/>
            <p:cNvGrpSpPr/>
            <p:nvPr/>
          </p:nvGrpSpPr>
          <p:grpSpPr>
            <a:xfrm>
              <a:off x="9643443" y="6596965"/>
              <a:ext cx="894884" cy="894884"/>
              <a:chOff x="10531" y="5077"/>
              <a:chExt cx="705" cy="705"/>
            </a:xfrm>
          </p:grpSpPr>
          <p:sp>
            <p:nvSpPr>
              <p:cNvPr id="7" name="流程图: 联系 49"/>
              <p:cNvSpPr/>
              <p:nvPr/>
            </p:nvSpPr>
            <p:spPr bwMode="auto">
              <a:xfrm rot="2705836">
                <a:off x="10531" y="5077"/>
                <a:ext cx="705" cy="705"/>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文本框 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2</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1" name="文本框 10"/>
            <p:cNvSpPr txBox="1"/>
            <p:nvPr/>
          </p:nvSpPr>
          <p:spPr>
            <a:xfrm>
              <a:off x="10925499" y="6582742"/>
              <a:ext cx="5101396"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srgbClr val="0E57A2"/>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MegEngine</a:t>
              </a:r>
              <a:r>
                <a:rPr kumimoji="0" lang="zh-CN" altLang="en-US" sz="2400" b="1" i="0" u="none" strike="noStrike" kern="1200" cap="none" spc="0" normalizeH="0" baseline="0" noProof="0" dirty="0">
                  <a:ln>
                    <a:noFill/>
                  </a:ln>
                  <a:solidFill>
                    <a:srgbClr val="0E57A2"/>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介绍</a:t>
              </a:r>
            </a:p>
          </p:txBody>
        </p:sp>
      </p:grpSp>
      <p:grpSp>
        <p:nvGrpSpPr>
          <p:cNvPr id="21" name="组合 20"/>
          <p:cNvGrpSpPr/>
          <p:nvPr/>
        </p:nvGrpSpPr>
        <p:grpSpPr>
          <a:xfrm>
            <a:off x="4824899" y="3568757"/>
            <a:ext cx="4067993" cy="461665"/>
            <a:chOff x="9643443" y="8022902"/>
            <a:chExt cx="8135986" cy="923331"/>
          </a:xfrm>
        </p:grpSpPr>
        <p:grpSp>
          <p:nvGrpSpPr>
            <p:cNvPr id="12" name="组合 11"/>
            <p:cNvGrpSpPr/>
            <p:nvPr/>
          </p:nvGrpSpPr>
          <p:grpSpPr>
            <a:xfrm>
              <a:off x="9643443" y="8037125"/>
              <a:ext cx="894884" cy="894884"/>
              <a:chOff x="10531" y="5077"/>
              <a:chExt cx="705" cy="705"/>
            </a:xfrm>
          </p:grpSpPr>
          <p:sp>
            <p:nvSpPr>
              <p:cNvPr id="13"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文本框 13"/>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3</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5" name="文本框 14"/>
            <p:cNvSpPr txBox="1"/>
            <p:nvPr/>
          </p:nvSpPr>
          <p:spPr>
            <a:xfrm>
              <a:off x="10925501" y="8022902"/>
              <a:ext cx="6853928"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srgbClr val="686F76"/>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MegStudio</a:t>
              </a:r>
              <a:r>
                <a:rPr kumimoji="0" lang="zh-CN" altLang="en-US" sz="2400" b="1" i="0" u="none" strike="noStrike" kern="1200" cap="none" spc="0" normalizeH="0" baseline="0" noProof="0" dirty="0">
                  <a:ln>
                    <a:noFill/>
                  </a:ln>
                  <a:solidFill>
                    <a:srgbClr val="686F76"/>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介绍和演示</a:t>
              </a:r>
            </a:p>
          </p:txBody>
        </p:sp>
      </p:grpSp>
      <p:grpSp>
        <p:nvGrpSpPr>
          <p:cNvPr id="22" name="组合 21"/>
          <p:cNvGrpSpPr/>
          <p:nvPr/>
        </p:nvGrpSpPr>
        <p:grpSpPr>
          <a:xfrm>
            <a:off x="4824899" y="4286706"/>
            <a:ext cx="2056801" cy="461665"/>
            <a:chOff x="9679455" y="9450288"/>
            <a:chExt cx="4113602" cy="923331"/>
          </a:xfrm>
        </p:grpSpPr>
        <p:grpSp>
          <p:nvGrpSpPr>
            <p:cNvPr id="16" name="组合 15"/>
            <p:cNvGrpSpPr/>
            <p:nvPr/>
          </p:nvGrpSpPr>
          <p:grpSpPr>
            <a:xfrm>
              <a:off x="9679455" y="9464511"/>
              <a:ext cx="894884" cy="894884"/>
              <a:chOff x="10531" y="5077"/>
              <a:chExt cx="705" cy="705"/>
            </a:xfrm>
          </p:grpSpPr>
          <p:sp>
            <p:nvSpPr>
              <p:cNvPr id="17"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4</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19" name="文本框 18"/>
            <p:cNvSpPr txBox="1"/>
            <p:nvPr/>
          </p:nvSpPr>
          <p:spPr>
            <a:xfrm>
              <a:off x="10961513" y="9450288"/>
              <a:ext cx="2831544"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基本概念</a:t>
              </a:r>
            </a:p>
          </p:txBody>
        </p:sp>
      </p:grpSp>
      <p:sp>
        <p:nvSpPr>
          <p:cNvPr id="23" name="灯片编号占位符 22">
            <a:extLst>
              <a:ext uri="{FF2B5EF4-FFF2-40B4-BE49-F238E27FC236}">
                <a16:creationId xmlns:a16="http://schemas.microsoft.com/office/drawing/2014/main" id="{77BE1A8E-DD0E-494B-884F-A415645527D2}"/>
              </a:ext>
            </a:extLst>
          </p:cNvPr>
          <p:cNvSpPr>
            <a:spLocks noGrp="1"/>
          </p:cNvSpPr>
          <p:nvPr>
            <p:ph type="sldNum" sz="quarter" idx="4294967295"/>
          </p:nvPr>
        </p:nvSpPr>
        <p:spPr>
          <a:xfrm>
            <a:off x="9054259" y="6331638"/>
            <a:ext cx="2743836" cy="365125"/>
          </a:xfrm>
        </p:spPr>
        <p:txBody>
          <a:bodyPr/>
          <a:lstStyle/>
          <a:p>
            <a:pPr marL="0" marR="0" lvl="0" indent="0" algn="r" defTabSz="913668" rtl="0" eaLnBrk="0" fontAlgn="base" latinLnBrk="0" hangingPunct="0">
              <a:lnSpc>
                <a:spcPct val="100000"/>
              </a:lnSpc>
              <a:spcBef>
                <a:spcPct val="0"/>
              </a:spcBef>
              <a:spcAft>
                <a:spcPct val="0"/>
              </a:spcAft>
              <a:buClrTx/>
              <a:buSzTx/>
              <a:buFontTx/>
              <a:buNone/>
              <a:tabLst/>
              <a:defRPr/>
            </a:pPr>
            <a:fld id="{C9F15A44-447D-4803-933A-4BA28FDA3B44}" type="slidenum">
              <a:rPr kumimoji="0" lang="zh-CN" altLang="en-US" sz="1000" b="1" i="0" u="none" strike="noStrike" kern="1200" cap="none" spc="0" normalizeH="0" baseline="0" noProof="0" smtClean="0">
                <a:ln>
                  <a:noFill/>
                </a:ln>
                <a:solidFill>
                  <a:prstClr val="black">
                    <a:tint val="75000"/>
                  </a:prstClr>
                </a:solidFill>
                <a:effectLst/>
                <a:uLnTx/>
                <a:uFillTx/>
                <a:latin typeface="Helvetica" panose="020B0604020202030204" charset="0"/>
                <a:cs typeface="Helvetica" panose="020B0604020202030204" charset="0"/>
                <a:sym typeface="Helvetica" panose="020B0604020202030204" charset="0"/>
              </a:rPr>
              <a:pPr marL="0" marR="0" lvl="0" indent="0" algn="r" defTabSz="913668" rtl="0" eaLnBrk="0" fontAlgn="base" latinLnBrk="0" hangingPunct="0">
                <a:lnSpc>
                  <a:spcPct val="100000"/>
                </a:lnSpc>
                <a:spcBef>
                  <a:spcPct val="0"/>
                </a:spcBef>
                <a:spcAft>
                  <a:spcPct val="0"/>
                </a:spcAft>
                <a:buClrTx/>
                <a:buSzTx/>
                <a:buFontTx/>
                <a:buNone/>
                <a:tabLst/>
                <a:defRPr/>
              </a:pPr>
              <a:t>6</a:t>
            </a:fld>
            <a:endParaRPr kumimoji="0" lang="zh-CN" altLang="en-US" sz="1000" b="1" i="0" u="none" strike="noStrike" kern="1200" cap="none" spc="0" normalizeH="0" baseline="0" noProof="0">
              <a:ln>
                <a:noFill/>
              </a:ln>
              <a:solidFill>
                <a:prstClr val="black">
                  <a:tint val="75000"/>
                </a:prstClr>
              </a:solidFill>
              <a:effectLst/>
              <a:uLnTx/>
              <a:uFillTx/>
              <a:latin typeface="Helvetica" panose="020B0604020202030204" charset="0"/>
              <a:cs typeface="Helvetica" panose="020B0604020202030204" charset="0"/>
              <a:sym typeface="Helvetica" panose="020B0604020202030204" charset="0"/>
            </a:endParaRPr>
          </a:p>
        </p:txBody>
      </p:sp>
      <p:grpSp>
        <p:nvGrpSpPr>
          <p:cNvPr id="24" name="组合 23"/>
          <p:cNvGrpSpPr/>
          <p:nvPr/>
        </p:nvGrpSpPr>
        <p:grpSpPr>
          <a:xfrm>
            <a:off x="4833150" y="4925269"/>
            <a:ext cx="2056801" cy="461665"/>
            <a:chOff x="9679455" y="9450290"/>
            <a:chExt cx="4113602" cy="923331"/>
          </a:xfrm>
        </p:grpSpPr>
        <p:grpSp>
          <p:nvGrpSpPr>
            <p:cNvPr id="25" name="组合 24"/>
            <p:cNvGrpSpPr/>
            <p:nvPr/>
          </p:nvGrpSpPr>
          <p:grpSpPr>
            <a:xfrm>
              <a:off x="9679455" y="9464511"/>
              <a:ext cx="894884" cy="894884"/>
              <a:chOff x="10531" y="5077"/>
              <a:chExt cx="705" cy="705"/>
            </a:xfrm>
          </p:grpSpPr>
          <p:sp>
            <p:nvSpPr>
              <p:cNvPr id="27" name="流程图: 联系 49"/>
              <p:cNvSpPr/>
              <p:nvPr/>
            </p:nvSpPr>
            <p:spPr bwMode="auto">
              <a:xfrm rot="2705836">
                <a:off x="10531" y="5077"/>
                <a:ext cx="705" cy="705"/>
              </a:xfrm>
              <a:prstGeom prst="flowChartConnector">
                <a:avLst/>
              </a:prstGeom>
              <a:solidFill>
                <a:srgbClr val="686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668" rtl="0" eaLnBrk="0" fontAlgn="base" latinLnBrk="0" hangingPunct="0">
                  <a:lnSpc>
                    <a:spcPct val="100000"/>
                  </a:lnSpc>
                  <a:spcBef>
                    <a:spcPct val="0"/>
                  </a:spcBef>
                  <a:spcAft>
                    <a:spcPct val="0"/>
                  </a:spcAft>
                  <a:buClrTx/>
                  <a:buSzTx/>
                  <a:buFontTx/>
                  <a:buNone/>
                  <a:tabLst/>
                  <a:defRPr/>
                </a:pPr>
                <a:endParaRPr kumimoji="0" lang="zh-CN" altLang="en-US" sz="3597"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10544" y="5179"/>
                <a:ext cx="680" cy="533"/>
              </a:xfrm>
              <a:prstGeom prst="rect">
                <a:avLst/>
              </a:prstGeom>
              <a:noFill/>
            </p:spPr>
            <p:txBody>
              <a:bodyPr wrap="square" rtlCol="0">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5</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
          <p:nvSpPr>
            <p:cNvPr id="26" name="文本框 25"/>
            <p:cNvSpPr txBox="1"/>
            <p:nvPr/>
          </p:nvSpPr>
          <p:spPr>
            <a:xfrm>
              <a:off x="10961513" y="9450290"/>
              <a:ext cx="2831544" cy="923331"/>
            </a:xfrm>
            <a:prstGeom prst="rect">
              <a:avLst/>
            </a:prstGeom>
            <a:noFill/>
          </p:spPr>
          <p:txBody>
            <a:bodyPr wrap="none" rtlCol="0">
              <a:spAutoFit/>
            </a:bodyPr>
            <a:lstStyle/>
            <a:p>
              <a:pPr marL="0" marR="0" lvl="0" indent="0" algn="l" defTabSz="913668"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相关</a:t>
              </a:r>
              <a:r>
                <a:rPr kumimoji="0" lang="zh-CN" altLang="en-US" sz="2400" b="1" i="0" u="none" strike="noStrike" kern="1200" cap="none" spc="0" normalizeH="0" baseline="0" noProof="0" dirty="0" smtClean="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rPr>
                <a:t>资源</a:t>
              </a:r>
              <a:endParaRPr kumimoji="0" lang="zh-CN" altLang="en-US" sz="2400" b="1" i="0" u="none" strike="noStrike" kern="1200" cap="none" spc="0" normalizeH="0" baseline="0" noProof="0" dirty="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Helvetica" panose="020B0604020202030204" charset="0"/>
                <a:sym typeface="Helvetica" panose="020B0604020202030204" charset="0"/>
              </a:endParaRPr>
            </a:p>
          </p:txBody>
        </p:sp>
      </p:grpSp>
    </p:spTree>
    <p:extLst>
      <p:ext uri="{BB962C8B-B14F-4D97-AF65-F5344CB8AC3E}">
        <p14:creationId xmlns:p14="http://schemas.microsoft.com/office/powerpoint/2010/main" val="2461541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42394-7730-4673-A866-776751C128E8}"/>
              </a:ext>
            </a:extLst>
          </p:cNvPr>
          <p:cNvSpPr>
            <a:spLocks noGrp="1"/>
          </p:cNvSpPr>
          <p:nvPr>
            <p:ph type="title"/>
          </p:nvPr>
        </p:nvSpPr>
        <p:spPr/>
        <p:txBody>
          <a:bodyPr/>
          <a:lstStyle/>
          <a:p>
            <a:r>
              <a:rPr lang="en-US" altLang="zh-CN" dirty="0"/>
              <a:t>AI </a:t>
            </a:r>
            <a:r>
              <a:rPr lang="zh-CN" altLang="en-US" dirty="0"/>
              <a:t>三要素</a:t>
            </a:r>
          </a:p>
        </p:txBody>
      </p:sp>
      <p:graphicFrame>
        <p:nvGraphicFramePr>
          <p:cNvPr id="6" name="内容占位符 5">
            <a:extLst>
              <a:ext uri="{FF2B5EF4-FFF2-40B4-BE49-F238E27FC236}">
                <a16:creationId xmlns:a16="http://schemas.microsoft.com/office/drawing/2014/main" id="{A4D26825-801F-4B28-888B-2030B32E3FC9}"/>
              </a:ext>
            </a:extLst>
          </p:cNvPr>
          <p:cNvGraphicFramePr>
            <a:graphicFrameLocks noGrp="1"/>
          </p:cNvGraphicFramePr>
          <p:nvPr>
            <p:ph idx="1"/>
            <p:extLst/>
          </p:nvPr>
        </p:nvGraphicFramePr>
        <p:xfrm>
          <a:off x="840939" y="1826461"/>
          <a:ext cx="10510123" cy="4349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634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2110410"/>
            <a:ext cx="12185650" cy="3600000"/>
          </a:xfrm>
          <a:prstGeom prst="rect">
            <a:avLst/>
          </a:prstGeom>
          <a:solidFill>
            <a:schemeClr val="bg1"/>
          </a:solidFill>
          <a:ln w="12700" cap="flat" cmpd="sng" algn="ctr">
            <a:noFill/>
            <a:prstDash val="solid"/>
            <a:miter lim="400000"/>
            <a:headEnd type="none" w="med" len="med"/>
            <a:tailEnd type="none" w="med" len="med"/>
          </a:ln>
        </p:spPr>
        <p:txBody>
          <a:bodyPr vert="horz" wrap="square" lIns="22860" tIns="22860" rIns="22860" bIns="22860" numCol="1" rtlCol="0" anchor="ctr" anchorCtr="0" compatLnSpc="1">
            <a:spAutoFit/>
          </a:bodyPr>
          <a:lstStyle/>
          <a:p>
            <a:pPr defTabSz="913448" eaLnBrk="1"/>
            <a:endParaRPr lang="zh-CN" altLang="en-US" dirty="0"/>
          </a:p>
        </p:txBody>
      </p:sp>
      <p:sp>
        <p:nvSpPr>
          <p:cNvPr id="2" name="标题 1">
            <a:extLst>
              <a:ext uri="{FF2B5EF4-FFF2-40B4-BE49-F238E27FC236}">
                <a16:creationId xmlns:a16="http://schemas.microsoft.com/office/drawing/2014/main" id="{62B692C4-4F69-4EFC-9FF0-CB5905B29AC4}"/>
              </a:ext>
            </a:extLst>
          </p:cNvPr>
          <p:cNvSpPr>
            <a:spLocks noGrp="1"/>
          </p:cNvSpPr>
          <p:nvPr>
            <p:ph type="title"/>
          </p:nvPr>
        </p:nvSpPr>
        <p:spPr/>
        <p:txBody>
          <a:bodyPr/>
          <a:lstStyle/>
          <a:p>
            <a:r>
              <a:rPr lang="zh-CN" altLang="en-US" dirty="0"/>
              <a:t>天元深度学习框架</a:t>
            </a:r>
          </a:p>
        </p:txBody>
      </p:sp>
      <p:pic>
        <p:nvPicPr>
          <p:cNvPr id="4" name="图片 3">
            <a:extLst>
              <a:ext uri="{FF2B5EF4-FFF2-40B4-BE49-F238E27FC236}">
                <a16:creationId xmlns:a16="http://schemas.microsoft.com/office/drawing/2014/main" id="{F7C2D7C8-08FB-4A89-BD43-04C46095BD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7617" y="2158477"/>
            <a:ext cx="1635846" cy="678143"/>
          </a:xfrm>
          <a:prstGeom prst="rect">
            <a:avLst/>
          </a:prstGeom>
        </p:spPr>
      </p:pic>
      <p:pic>
        <p:nvPicPr>
          <p:cNvPr id="42" name="Picture 2" descr="UC Berkeley">
            <a:extLst>
              <a:ext uri="{FF2B5EF4-FFF2-40B4-BE49-F238E27FC236}">
                <a16:creationId xmlns:a16="http://schemas.microsoft.com/office/drawing/2014/main" id="{85002EA6-A248-4C1C-9F1A-57B9BE4304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3082" y="4227593"/>
            <a:ext cx="938957" cy="37477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Logo Mila">
            <a:extLst>
              <a:ext uri="{FF2B5EF4-FFF2-40B4-BE49-F238E27FC236}">
                <a16:creationId xmlns:a16="http://schemas.microsoft.com/office/drawing/2014/main" id="{0A7B67F5-3BB4-4224-9C78-69EB9CFA8D1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855" y="4200348"/>
            <a:ext cx="745982" cy="374774"/>
          </a:xfrm>
          <a:prstGeom prst="rect">
            <a:avLst/>
          </a:prstGeom>
          <a:noFill/>
          <a:extLst>
            <a:ext uri="{909E8E84-426E-40DD-AFC4-6F175D3DCCD1}">
              <a14:hiddenFill xmlns:a14="http://schemas.microsoft.com/office/drawing/2010/main">
                <a:solidFill>
                  <a:srgbClr val="FFFFFF"/>
                </a:solidFill>
              </a14:hiddenFill>
            </a:ext>
          </a:extLst>
        </p:spPr>
      </p:pic>
      <p:sp>
        <p:nvSpPr>
          <p:cNvPr id="46" name="矩形 45">
            <a:extLst>
              <a:ext uri="{FF2B5EF4-FFF2-40B4-BE49-F238E27FC236}">
                <a16:creationId xmlns:a16="http://schemas.microsoft.com/office/drawing/2014/main" id="{390DA2E4-FCE0-4950-82AD-E332BD6677A1}"/>
              </a:ext>
            </a:extLst>
          </p:cNvPr>
          <p:cNvSpPr/>
          <p:nvPr/>
        </p:nvSpPr>
        <p:spPr>
          <a:xfrm>
            <a:off x="617795" y="3838829"/>
            <a:ext cx="928459" cy="369204"/>
          </a:xfrm>
          <a:prstGeom prst="rect">
            <a:avLst/>
          </a:prstGeom>
        </p:spPr>
        <p:txBody>
          <a:bodyPr wrap="none">
            <a:spAutoFit/>
          </a:bodyPr>
          <a:lstStyle/>
          <a:p>
            <a:pPr defTabSz="913448"/>
            <a:r>
              <a:rPr lang="en-US" altLang="zh-CN" sz="1799" b="1" dirty="0">
                <a:solidFill>
                  <a:srgbClr val="686F76"/>
                </a:solidFill>
                <a:latin typeface="Helvetica"/>
              </a:rPr>
              <a:t>2007</a:t>
            </a:r>
            <a:r>
              <a:rPr lang="zh-CN" altLang="en-US" sz="1799" b="1" dirty="0">
                <a:solidFill>
                  <a:srgbClr val="686F76"/>
                </a:solidFill>
                <a:latin typeface="Helvetica"/>
              </a:rPr>
              <a:t>年</a:t>
            </a:r>
          </a:p>
        </p:txBody>
      </p:sp>
      <p:sp>
        <p:nvSpPr>
          <p:cNvPr id="48" name="矩形 47">
            <a:extLst>
              <a:ext uri="{FF2B5EF4-FFF2-40B4-BE49-F238E27FC236}">
                <a16:creationId xmlns:a16="http://schemas.microsoft.com/office/drawing/2014/main" id="{2B708E2C-FFB5-455D-8531-129A58824C61}"/>
              </a:ext>
            </a:extLst>
          </p:cNvPr>
          <p:cNvSpPr/>
          <p:nvPr/>
        </p:nvSpPr>
        <p:spPr>
          <a:xfrm>
            <a:off x="2624823" y="3838829"/>
            <a:ext cx="928459" cy="369204"/>
          </a:xfrm>
          <a:prstGeom prst="rect">
            <a:avLst/>
          </a:prstGeom>
        </p:spPr>
        <p:txBody>
          <a:bodyPr wrap="none">
            <a:spAutoFit/>
          </a:bodyPr>
          <a:lstStyle/>
          <a:p>
            <a:pPr defTabSz="913448"/>
            <a:r>
              <a:rPr lang="en-US" altLang="zh-CN" sz="1799" b="1" dirty="0">
                <a:solidFill>
                  <a:srgbClr val="686F76"/>
                </a:solidFill>
                <a:latin typeface="Helvetica"/>
              </a:rPr>
              <a:t>2013</a:t>
            </a:r>
            <a:r>
              <a:rPr lang="zh-CN" altLang="en-US" sz="1799" b="1" dirty="0">
                <a:solidFill>
                  <a:srgbClr val="686F76"/>
                </a:solidFill>
                <a:latin typeface="Helvetica"/>
              </a:rPr>
              <a:t>年</a:t>
            </a:r>
          </a:p>
        </p:txBody>
      </p:sp>
      <p:sp>
        <p:nvSpPr>
          <p:cNvPr id="50" name="矩形 49">
            <a:extLst>
              <a:ext uri="{FF2B5EF4-FFF2-40B4-BE49-F238E27FC236}">
                <a16:creationId xmlns:a16="http://schemas.microsoft.com/office/drawing/2014/main" id="{46BC0591-0904-4617-B451-4C153E354B68}"/>
              </a:ext>
            </a:extLst>
          </p:cNvPr>
          <p:cNvSpPr/>
          <p:nvPr/>
        </p:nvSpPr>
        <p:spPr>
          <a:xfrm>
            <a:off x="6810912" y="3838829"/>
            <a:ext cx="1256462" cy="369204"/>
          </a:xfrm>
          <a:prstGeom prst="rect">
            <a:avLst/>
          </a:prstGeom>
        </p:spPr>
        <p:txBody>
          <a:bodyPr wrap="square">
            <a:spAutoFit/>
          </a:bodyPr>
          <a:lstStyle/>
          <a:p>
            <a:pPr defTabSz="913448"/>
            <a:r>
              <a:rPr lang="en-US" altLang="zh-CN" sz="1799" b="1" dirty="0">
                <a:solidFill>
                  <a:srgbClr val="686F76"/>
                </a:solidFill>
                <a:latin typeface="Helvetica"/>
              </a:rPr>
              <a:t>2015</a:t>
            </a:r>
            <a:r>
              <a:rPr lang="zh-CN" altLang="en-US" sz="1799" b="1" dirty="0">
                <a:solidFill>
                  <a:srgbClr val="686F76"/>
                </a:solidFill>
                <a:latin typeface="Helvetica"/>
              </a:rPr>
              <a:t>年</a:t>
            </a:r>
          </a:p>
        </p:txBody>
      </p:sp>
      <p:sp>
        <p:nvSpPr>
          <p:cNvPr id="52" name="矩形 51">
            <a:extLst>
              <a:ext uri="{FF2B5EF4-FFF2-40B4-BE49-F238E27FC236}">
                <a16:creationId xmlns:a16="http://schemas.microsoft.com/office/drawing/2014/main" id="{5B62101F-BF35-4C85-9423-AF0CF53AD477}"/>
              </a:ext>
            </a:extLst>
          </p:cNvPr>
          <p:cNvSpPr/>
          <p:nvPr/>
        </p:nvSpPr>
        <p:spPr>
          <a:xfrm>
            <a:off x="8795977" y="3838829"/>
            <a:ext cx="928459" cy="369204"/>
          </a:xfrm>
          <a:prstGeom prst="rect">
            <a:avLst/>
          </a:prstGeom>
        </p:spPr>
        <p:txBody>
          <a:bodyPr wrap="none">
            <a:spAutoFit/>
          </a:bodyPr>
          <a:lstStyle/>
          <a:p>
            <a:pPr defTabSz="913448"/>
            <a:r>
              <a:rPr lang="en-US" altLang="zh-CN" sz="1799" b="1" dirty="0">
                <a:solidFill>
                  <a:srgbClr val="686F76"/>
                </a:solidFill>
                <a:latin typeface="Helvetica"/>
              </a:rPr>
              <a:t>2016</a:t>
            </a:r>
            <a:r>
              <a:rPr lang="zh-CN" altLang="en-US" sz="1799" b="1" dirty="0">
                <a:solidFill>
                  <a:srgbClr val="686F76"/>
                </a:solidFill>
                <a:latin typeface="Helvetica"/>
              </a:rPr>
              <a:t>年</a:t>
            </a:r>
          </a:p>
        </p:txBody>
      </p:sp>
      <p:pic>
        <p:nvPicPr>
          <p:cNvPr id="54" name="图片 53">
            <a:extLst>
              <a:ext uri="{FF2B5EF4-FFF2-40B4-BE49-F238E27FC236}">
                <a16:creationId xmlns:a16="http://schemas.microsoft.com/office/drawing/2014/main" id="{F46CFCCA-2E6F-4736-AB0D-087C7A268A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0919" y="4338481"/>
            <a:ext cx="741091" cy="272009"/>
          </a:xfrm>
          <a:prstGeom prst="rect">
            <a:avLst/>
          </a:prstGeom>
        </p:spPr>
      </p:pic>
      <p:pic>
        <p:nvPicPr>
          <p:cNvPr id="56" name="图片 55">
            <a:extLst>
              <a:ext uri="{FF2B5EF4-FFF2-40B4-BE49-F238E27FC236}">
                <a16:creationId xmlns:a16="http://schemas.microsoft.com/office/drawing/2014/main" id="{3A5F017B-7F2A-4801-BA5F-02DCE56B2D3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9919" y="4110567"/>
            <a:ext cx="1104076" cy="615853"/>
          </a:xfrm>
          <a:prstGeom prst="rect">
            <a:avLst/>
          </a:prstGeom>
        </p:spPr>
      </p:pic>
      <p:pic>
        <p:nvPicPr>
          <p:cNvPr id="58" name="Picture 6">
            <a:extLst>
              <a:ext uri="{FF2B5EF4-FFF2-40B4-BE49-F238E27FC236}">
                <a16:creationId xmlns:a16="http://schemas.microsoft.com/office/drawing/2014/main" id="{BE66716C-9431-4DDF-9117-1B4A1ED12E31}"/>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4219" t="23197" r="15164" b="31464"/>
          <a:stretch/>
        </p:blipFill>
        <p:spPr bwMode="auto">
          <a:xfrm>
            <a:off x="6181472" y="4588722"/>
            <a:ext cx="1039652" cy="501118"/>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组合 65">
            <a:extLst>
              <a:ext uri="{FF2B5EF4-FFF2-40B4-BE49-F238E27FC236}">
                <a16:creationId xmlns:a16="http://schemas.microsoft.com/office/drawing/2014/main" id="{0F97B5E8-1C7A-4449-9898-8849DD934249}"/>
              </a:ext>
            </a:extLst>
          </p:cNvPr>
          <p:cNvGrpSpPr/>
          <p:nvPr/>
        </p:nvGrpSpPr>
        <p:grpSpPr>
          <a:xfrm>
            <a:off x="108464" y="3047539"/>
            <a:ext cx="11968722" cy="752414"/>
            <a:chOff x="-595770" y="5914981"/>
            <a:chExt cx="35981606" cy="2592288"/>
          </a:xfrm>
        </p:grpSpPr>
        <p:grpSp>
          <p:nvGrpSpPr>
            <p:cNvPr id="60" name="Group 39">
              <a:extLst>
                <a:ext uri="{FF2B5EF4-FFF2-40B4-BE49-F238E27FC236}">
                  <a16:creationId xmlns:a16="http://schemas.microsoft.com/office/drawing/2014/main" id="{24A17888-EB79-489C-965A-908C9F1C140C}"/>
                </a:ext>
              </a:extLst>
            </p:cNvPr>
            <p:cNvGrpSpPr/>
            <p:nvPr/>
          </p:nvGrpSpPr>
          <p:grpSpPr>
            <a:xfrm>
              <a:off x="-595770" y="5914981"/>
              <a:ext cx="17990804" cy="2592288"/>
              <a:chOff x="1317872" y="5011837"/>
              <a:chExt cx="9145180" cy="674176"/>
            </a:xfrm>
          </p:grpSpPr>
          <p:sp>
            <p:nvSpPr>
              <p:cNvPr id="64" name="Shape 470">
                <a:extLst>
                  <a:ext uri="{FF2B5EF4-FFF2-40B4-BE49-F238E27FC236}">
                    <a16:creationId xmlns:a16="http://schemas.microsoft.com/office/drawing/2014/main" id="{2B360DE0-1CB2-4EAC-8F55-8EDA91CDB08C}"/>
                  </a:ext>
                </a:extLst>
              </p:cNvPr>
              <p:cNvSpPr/>
              <p:nvPr/>
            </p:nvSpPr>
            <p:spPr bwMode="gray">
              <a:xfrm>
                <a:off x="1317872" y="5012075"/>
                <a:ext cx="9145180" cy="673609"/>
              </a:xfrm>
              <a:custGeom>
                <a:avLst/>
                <a:gdLst/>
                <a:ahLst/>
                <a:cxnLst>
                  <a:cxn ang="0">
                    <a:pos x="wd2" y="hd2"/>
                  </a:cxn>
                  <a:cxn ang="5400000">
                    <a:pos x="wd2" y="hd2"/>
                  </a:cxn>
                  <a:cxn ang="10800000">
                    <a:pos x="wd2" y="hd2"/>
                  </a:cxn>
                  <a:cxn ang="16200000">
                    <a:pos x="wd2" y="hd2"/>
                  </a:cxn>
                </a:cxnLst>
                <a:rect l="0" t="0" r="r" b="b"/>
                <a:pathLst>
                  <a:path w="21600" h="21600" extrusionOk="0">
                    <a:moveTo>
                      <a:pt x="5393" y="0"/>
                    </a:moveTo>
                    <a:cubicBezTo>
                      <a:pt x="4696" y="72"/>
                      <a:pt x="4015" y="1543"/>
                      <a:pt x="3429" y="4033"/>
                    </a:cubicBezTo>
                    <a:cubicBezTo>
                      <a:pt x="2984" y="5922"/>
                      <a:pt x="2629" y="8234"/>
                      <a:pt x="2370" y="10800"/>
                    </a:cubicBezTo>
                    <a:cubicBezTo>
                      <a:pt x="2181" y="12580"/>
                      <a:pt x="1931" y="14181"/>
                      <a:pt x="1624" y="15512"/>
                    </a:cubicBezTo>
                    <a:cubicBezTo>
                      <a:pt x="1145" y="17591"/>
                      <a:pt x="577" y="18778"/>
                      <a:pt x="0" y="18820"/>
                    </a:cubicBezTo>
                    <a:lnTo>
                      <a:pt x="0" y="21595"/>
                    </a:lnTo>
                    <a:cubicBezTo>
                      <a:pt x="697" y="21523"/>
                      <a:pt x="1378" y="20057"/>
                      <a:pt x="1964" y="17567"/>
                    </a:cubicBezTo>
                    <a:cubicBezTo>
                      <a:pt x="2409" y="15678"/>
                      <a:pt x="2765" y="13366"/>
                      <a:pt x="3024" y="10800"/>
                    </a:cubicBezTo>
                    <a:cubicBezTo>
                      <a:pt x="3213" y="9020"/>
                      <a:pt x="3462" y="7415"/>
                      <a:pt x="3769" y="6084"/>
                    </a:cubicBezTo>
                    <a:cubicBezTo>
                      <a:pt x="4249" y="4004"/>
                      <a:pt x="4816" y="2826"/>
                      <a:pt x="5393" y="2784"/>
                    </a:cubicBezTo>
                    <a:cubicBezTo>
                      <a:pt x="5969" y="2849"/>
                      <a:pt x="6535" y="4026"/>
                      <a:pt x="7017" y="6084"/>
                    </a:cubicBezTo>
                    <a:cubicBezTo>
                      <a:pt x="7328" y="7414"/>
                      <a:pt x="7577" y="8963"/>
                      <a:pt x="7777" y="10800"/>
                    </a:cubicBezTo>
                    <a:cubicBezTo>
                      <a:pt x="8036" y="13366"/>
                      <a:pt x="8391" y="15678"/>
                      <a:pt x="8836" y="17567"/>
                    </a:cubicBezTo>
                    <a:cubicBezTo>
                      <a:pt x="9418" y="20041"/>
                      <a:pt x="10095" y="21505"/>
                      <a:pt x="10787" y="21595"/>
                    </a:cubicBezTo>
                    <a:cubicBezTo>
                      <a:pt x="10787" y="21595"/>
                      <a:pt x="10787" y="21595"/>
                      <a:pt x="10787" y="21595"/>
                    </a:cubicBezTo>
                    <a:cubicBezTo>
                      <a:pt x="10792" y="21595"/>
                      <a:pt x="10796" y="21600"/>
                      <a:pt x="10801" y="21600"/>
                    </a:cubicBezTo>
                    <a:cubicBezTo>
                      <a:pt x="11499" y="21562"/>
                      <a:pt x="12182" y="20090"/>
                      <a:pt x="12765" y="17567"/>
                    </a:cubicBezTo>
                    <a:cubicBezTo>
                      <a:pt x="13207" y="15655"/>
                      <a:pt x="13550" y="13407"/>
                      <a:pt x="13806" y="10704"/>
                    </a:cubicBezTo>
                    <a:cubicBezTo>
                      <a:pt x="13999" y="8960"/>
                      <a:pt x="14250" y="7389"/>
                      <a:pt x="14556" y="6084"/>
                    </a:cubicBezTo>
                    <a:cubicBezTo>
                      <a:pt x="15038" y="4028"/>
                      <a:pt x="15603" y="2852"/>
                      <a:pt x="16180" y="2784"/>
                    </a:cubicBezTo>
                    <a:cubicBezTo>
                      <a:pt x="16756" y="2849"/>
                      <a:pt x="17322" y="4026"/>
                      <a:pt x="17803" y="6084"/>
                    </a:cubicBezTo>
                    <a:cubicBezTo>
                      <a:pt x="18114" y="7414"/>
                      <a:pt x="18364" y="8963"/>
                      <a:pt x="18564" y="10800"/>
                    </a:cubicBezTo>
                    <a:cubicBezTo>
                      <a:pt x="18823" y="13366"/>
                      <a:pt x="19178" y="15678"/>
                      <a:pt x="19622" y="17567"/>
                    </a:cubicBezTo>
                    <a:cubicBezTo>
                      <a:pt x="20208" y="20057"/>
                      <a:pt x="20891" y="21528"/>
                      <a:pt x="21587" y="21600"/>
                    </a:cubicBezTo>
                    <a:cubicBezTo>
                      <a:pt x="21590" y="21599"/>
                      <a:pt x="21592" y="21599"/>
                      <a:pt x="21594" y="21598"/>
                    </a:cubicBezTo>
                    <a:cubicBezTo>
                      <a:pt x="21596" y="21597"/>
                      <a:pt x="21598" y="21596"/>
                      <a:pt x="21600" y="21595"/>
                    </a:cubicBezTo>
                    <a:lnTo>
                      <a:pt x="21600" y="18766"/>
                    </a:lnTo>
                    <a:cubicBezTo>
                      <a:pt x="21596" y="18767"/>
                      <a:pt x="21591" y="18770"/>
                      <a:pt x="21587" y="18770"/>
                    </a:cubicBezTo>
                    <a:cubicBezTo>
                      <a:pt x="21016" y="18778"/>
                      <a:pt x="20456" y="17565"/>
                      <a:pt x="19964" y="15516"/>
                    </a:cubicBezTo>
                    <a:cubicBezTo>
                      <a:pt x="19638" y="14162"/>
                      <a:pt x="19366" y="12514"/>
                      <a:pt x="19150" y="10664"/>
                    </a:cubicBezTo>
                    <a:cubicBezTo>
                      <a:pt x="18901" y="8059"/>
                      <a:pt x="18570" y="5887"/>
                      <a:pt x="18145" y="4033"/>
                    </a:cubicBezTo>
                    <a:cubicBezTo>
                      <a:pt x="17563" y="1498"/>
                      <a:pt x="16878" y="27"/>
                      <a:pt x="16180" y="0"/>
                    </a:cubicBezTo>
                    <a:cubicBezTo>
                      <a:pt x="15483" y="72"/>
                      <a:pt x="14801" y="1543"/>
                      <a:pt x="14215" y="4033"/>
                    </a:cubicBezTo>
                    <a:cubicBezTo>
                      <a:pt x="13771" y="5922"/>
                      <a:pt x="13416" y="8234"/>
                      <a:pt x="13157" y="10800"/>
                    </a:cubicBezTo>
                    <a:cubicBezTo>
                      <a:pt x="12967" y="12580"/>
                      <a:pt x="12718" y="14181"/>
                      <a:pt x="12411" y="15512"/>
                    </a:cubicBezTo>
                    <a:cubicBezTo>
                      <a:pt x="11992" y="17331"/>
                      <a:pt x="11504" y="18474"/>
                      <a:pt x="11002" y="18752"/>
                    </a:cubicBezTo>
                    <a:cubicBezTo>
                      <a:pt x="10935" y="18789"/>
                      <a:pt x="10868" y="18810"/>
                      <a:pt x="10801" y="18816"/>
                    </a:cubicBezTo>
                    <a:cubicBezTo>
                      <a:pt x="10224" y="18763"/>
                      <a:pt x="9657" y="17586"/>
                      <a:pt x="9177" y="15516"/>
                    </a:cubicBezTo>
                    <a:cubicBezTo>
                      <a:pt x="8867" y="14181"/>
                      <a:pt x="8614" y="12569"/>
                      <a:pt x="8422" y="10777"/>
                    </a:cubicBezTo>
                    <a:cubicBezTo>
                      <a:pt x="8153" y="8119"/>
                      <a:pt x="7803" y="5914"/>
                      <a:pt x="7358" y="4033"/>
                    </a:cubicBezTo>
                    <a:cubicBezTo>
                      <a:pt x="6771" y="1555"/>
                      <a:pt x="6089" y="86"/>
                      <a:pt x="5393" y="0"/>
                    </a:cubicBezTo>
                    <a:close/>
                  </a:path>
                </a:pathLst>
              </a:custGeom>
              <a:solidFill>
                <a:srgbClr val="0D57A2">
                  <a:alpha val="90000"/>
                </a:srgbClr>
              </a:solidFill>
              <a:ln w="12700">
                <a:miter lim="400000"/>
              </a:ln>
            </p:spPr>
            <p:txBody>
              <a:bodyPr lIns="0" tIns="0" rIns="0" bIns="0"/>
              <a:lstStyle/>
              <a:p>
                <a:pPr defTabSz="913448">
                  <a:lnSpc>
                    <a:spcPct val="90000"/>
                  </a:lnSpc>
                  <a:spcBef>
                    <a:spcPts val="250"/>
                  </a:spcBef>
                  <a:defRPr spc="0">
                    <a:solidFill>
                      <a:srgbClr val="FFFFFF"/>
                    </a:solidFill>
                    <a:latin typeface="Avenir Next"/>
                    <a:ea typeface="Avenir Next"/>
                    <a:cs typeface="Avenir Next"/>
                    <a:sym typeface="Avenir Next"/>
                  </a:defRPr>
                </a:pPr>
                <a:endParaRPr sz="450" dirty="0">
                  <a:solidFill>
                    <a:srgbClr val="FFFFFF"/>
                  </a:solidFill>
                  <a:latin typeface="Franklin Gothic Book" panose="020B0503020102020204" pitchFamily="34" charset="0"/>
                  <a:sym typeface="Avenir Next"/>
                </a:endParaRPr>
              </a:p>
            </p:txBody>
          </p:sp>
          <p:sp>
            <p:nvSpPr>
              <p:cNvPr id="65" name="Shape 478">
                <a:extLst>
                  <a:ext uri="{FF2B5EF4-FFF2-40B4-BE49-F238E27FC236}">
                    <a16:creationId xmlns:a16="http://schemas.microsoft.com/office/drawing/2014/main" id="{77903D29-6C42-4C04-82DB-0076455CB63B}"/>
                  </a:ext>
                </a:extLst>
              </p:cNvPr>
              <p:cNvSpPr/>
              <p:nvPr/>
            </p:nvSpPr>
            <p:spPr bwMode="gray">
              <a:xfrm>
                <a:off x="1317876" y="5011837"/>
                <a:ext cx="9145175" cy="674176"/>
              </a:xfrm>
              <a:custGeom>
                <a:avLst/>
                <a:gdLst/>
                <a:ahLst/>
                <a:cxnLst>
                  <a:cxn ang="0">
                    <a:pos x="wd2" y="hd2"/>
                  </a:cxn>
                  <a:cxn ang="5400000">
                    <a:pos x="wd2" y="hd2"/>
                  </a:cxn>
                  <a:cxn ang="10800000">
                    <a:pos x="wd2" y="hd2"/>
                  </a:cxn>
                  <a:cxn ang="16200000">
                    <a:pos x="wd2" y="hd2"/>
                  </a:cxn>
                </a:cxnLst>
                <a:rect l="0" t="0" r="r" b="b"/>
                <a:pathLst>
                  <a:path w="21600" h="21502" extrusionOk="0">
                    <a:moveTo>
                      <a:pt x="10800" y="0"/>
                    </a:moveTo>
                    <a:lnTo>
                      <a:pt x="10800" y="23"/>
                    </a:lnTo>
                    <a:cubicBezTo>
                      <a:pt x="10798" y="22"/>
                      <a:pt x="10796" y="21"/>
                      <a:pt x="10794" y="20"/>
                    </a:cubicBezTo>
                    <a:cubicBezTo>
                      <a:pt x="10792" y="20"/>
                      <a:pt x="10790" y="19"/>
                      <a:pt x="10787" y="18"/>
                    </a:cubicBezTo>
                    <a:cubicBezTo>
                      <a:pt x="10089" y="25"/>
                      <a:pt x="9403" y="1491"/>
                      <a:pt x="8823" y="4029"/>
                    </a:cubicBezTo>
                    <a:cubicBezTo>
                      <a:pt x="8602" y="4996"/>
                      <a:pt x="8406" y="6075"/>
                      <a:pt x="8229" y="7216"/>
                    </a:cubicBezTo>
                    <a:cubicBezTo>
                      <a:pt x="8055" y="8337"/>
                      <a:pt x="7900" y="9523"/>
                      <a:pt x="7765" y="10760"/>
                    </a:cubicBezTo>
                    <a:lnTo>
                      <a:pt x="7763" y="10760"/>
                    </a:lnTo>
                    <a:cubicBezTo>
                      <a:pt x="7574" y="12530"/>
                      <a:pt x="7324" y="14127"/>
                      <a:pt x="7017" y="15451"/>
                    </a:cubicBezTo>
                    <a:cubicBezTo>
                      <a:pt x="6537" y="17519"/>
                      <a:pt x="5970" y="18691"/>
                      <a:pt x="5393" y="18732"/>
                    </a:cubicBezTo>
                    <a:cubicBezTo>
                      <a:pt x="4817" y="18649"/>
                      <a:pt x="4252" y="17481"/>
                      <a:pt x="3769" y="15451"/>
                    </a:cubicBezTo>
                    <a:cubicBezTo>
                      <a:pt x="3461" y="14154"/>
                      <a:pt x="3207" y="12591"/>
                      <a:pt x="3010" y="10855"/>
                    </a:cubicBezTo>
                    <a:cubicBezTo>
                      <a:pt x="3008" y="10871"/>
                      <a:pt x="3006" y="10887"/>
                      <a:pt x="3004" y="10903"/>
                    </a:cubicBezTo>
                    <a:cubicBezTo>
                      <a:pt x="3002" y="10918"/>
                      <a:pt x="3000" y="10934"/>
                      <a:pt x="2999" y="10950"/>
                    </a:cubicBezTo>
                    <a:cubicBezTo>
                      <a:pt x="2953" y="11400"/>
                      <a:pt x="2903" y="11837"/>
                      <a:pt x="2851" y="12266"/>
                    </a:cubicBezTo>
                    <a:cubicBezTo>
                      <a:pt x="2798" y="12695"/>
                      <a:pt x="2742" y="13115"/>
                      <a:pt x="2685" y="13529"/>
                    </a:cubicBezTo>
                    <a:cubicBezTo>
                      <a:pt x="2899" y="14982"/>
                      <a:pt x="3145" y="16325"/>
                      <a:pt x="3429" y="17490"/>
                    </a:cubicBezTo>
                    <a:cubicBezTo>
                      <a:pt x="4019" y="19917"/>
                      <a:pt x="4698" y="21374"/>
                      <a:pt x="5393" y="21502"/>
                    </a:cubicBezTo>
                    <a:cubicBezTo>
                      <a:pt x="6090" y="21430"/>
                      <a:pt x="6772" y="19967"/>
                      <a:pt x="7358" y="17490"/>
                    </a:cubicBezTo>
                    <a:cubicBezTo>
                      <a:pt x="7800" y="15620"/>
                      <a:pt x="8154" y="13334"/>
                      <a:pt x="8413" y="10796"/>
                    </a:cubicBezTo>
                    <a:lnTo>
                      <a:pt x="8414" y="10796"/>
                    </a:lnTo>
                    <a:cubicBezTo>
                      <a:pt x="8604" y="9011"/>
                      <a:pt x="8855" y="7401"/>
                      <a:pt x="9164" y="6069"/>
                    </a:cubicBezTo>
                    <a:cubicBezTo>
                      <a:pt x="9643" y="4000"/>
                      <a:pt x="10210" y="2828"/>
                      <a:pt x="10787" y="2787"/>
                    </a:cubicBezTo>
                    <a:cubicBezTo>
                      <a:pt x="11364" y="2878"/>
                      <a:pt x="11929" y="4044"/>
                      <a:pt x="12411" y="6069"/>
                    </a:cubicBezTo>
                    <a:cubicBezTo>
                      <a:pt x="12715" y="7342"/>
                      <a:pt x="12967" y="8872"/>
                      <a:pt x="13164" y="10579"/>
                    </a:cubicBezTo>
                    <a:lnTo>
                      <a:pt x="13165" y="10579"/>
                    </a:lnTo>
                    <a:cubicBezTo>
                      <a:pt x="13166" y="10582"/>
                      <a:pt x="13166" y="10585"/>
                      <a:pt x="13166" y="10588"/>
                    </a:cubicBezTo>
                    <a:cubicBezTo>
                      <a:pt x="13167" y="10596"/>
                      <a:pt x="13168" y="10602"/>
                      <a:pt x="13169" y="10610"/>
                    </a:cubicBezTo>
                    <a:cubicBezTo>
                      <a:pt x="13171" y="10600"/>
                      <a:pt x="13172" y="10589"/>
                      <a:pt x="13173" y="10579"/>
                    </a:cubicBezTo>
                    <a:cubicBezTo>
                      <a:pt x="13229" y="10126"/>
                      <a:pt x="13278" y="9649"/>
                      <a:pt x="13333" y="9191"/>
                    </a:cubicBezTo>
                    <a:cubicBezTo>
                      <a:pt x="13384" y="8760"/>
                      <a:pt x="13439" y="8345"/>
                      <a:pt x="13499" y="7950"/>
                    </a:cubicBezTo>
                    <a:cubicBezTo>
                      <a:pt x="13287" y="6503"/>
                      <a:pt x="13044" y="5168"/>
                      <a:pt x="12764" y="4011"/>
                    </a:cubicBezTo>
                    <a:cubicBezTo>
                      <a:pt x="12176" y="1578"/>
                      <a:pt x="11496" y="123"/>
                      <a:pt x="10800" y="0"/>
                    </a:cubicBezTo>
                    <a:close/>
                    <a:moveTo>
                      <a:pt x="21587" y="0"/>
                    </a:moveTo>
                    <a:cubicBezTo>
                      <a:pt x="20889" y="7"/>
                      <a:pt x="20203" y="1473"/>
                      <a:pt x="19623" y="4011"/>
                    </a:cubicBezTo>
                    <a:cubicBezTo>
                      <a:pt x="19589" y="4159"/>
                      <a:pt x="19560" y="4325"/>
                      <a:pt x="19527" y="4478"/>
                    </a:cubicBezTo>
                    <a:cubicBezTo>
                      <a:pt x="19338" y="5327"/>
                      <a:pt x="19166" y="6255"/>
                      <a:pt x="19012" y="7253"/>
                    </a:cubicBezTo>
                    <a:cubicBezTo>
                      <a:pt x="18854" y="8276"/>
                      <a:pt x="18714" y="9380"/>
                      <a:pt x="18573" y="10479"/>
                    </a:cubicBezTo>
                    <a:cubicBezTo>
                      <a:pt x="18345" y="12253"/>
                      <a:pt x="18111" y="14021"/>
                      <a:pt x="17817" y="15433"/>
                    </a:cubicBezTo>
                    <a:cubicBezTo>
                      <a:pt x="17352" y="17655"/>
                      <a:pt x="16775" y="18845"/>
                      <a:pt x="16193" y="18714"/>
                    </a:cubicBezTo>
                    <a:cubicBezTo>
                      <a:pt x="15616" y="18652"/>
                      <a:pt x="15050" y="17482"/>
                      <a:pt x="14569" y="15433"/>
                    </a:cubicBezTo>
                    <a:cubicBezTo>
                      <a:pt x="14254" y="14092"/>
                      <a:pt x="13998" y="12464"/>
                      <a:pt x="13803" y="10656"/>
                    </a:cubicBezTo>
                    <a:cubicBezTo>
                      <a:pt x="13757" y="11127"/>
                      <a:pt x="13708" y="11589"/>
                      <a:pt x="13656" y="12043"/>
                    </a:cubicBezTo>
                    <a:cubicBezTo>
                      <a:pt x="13600" y="12541"/>
                      <a:pt x="13541" y="13027"/>
                      <a:pt x="13478" y="13502"/>
                    </a:cubicBezTo>
                    <a:cubicBezTo>
                      <a:pt x="13695" y="14958"/>
                      <a:pt x="13943" y="16305"/>
                      <a:pt x="14229" y="17472"/>
                    </a:cubicBezTo>
                    <a:cubicBezTo>
                      <a:pt x="14820" y="19888"/>
                      <a:pt x="15498" y="21345"/>
                      <a:pt x="16193" y="21484"/>
                    </a:cubicBezTo>
                    <a:cubicBezTo>
                      <a:pt x="16895" y="21600"/>
                      <a:pt x="17588" y="20112"/>
                      <a:pt x="18158" y="17472"/>
                    </a:cubicBezTo>
                    <a:cubicBezTo>
                      <a:pt x="18568" y="15572"/>
                      <a:pt x="18892" y="13157"/>
                      <a:pt x="19215" y="10769"/>
                    </a:cubicBezTo>
                    <a:cubicBezTo>
                      <a:pt x="19443" y="9088"/>
                      <a:pt x="19676" y="7413"/>
                      <a:pt x="19964" y="6069"/>
                    </a:cubicBezTo>
                    <a:cubicBezTo>
                      <a:pt x="20432" y="3883"/>
                      <a:pt x="21006" y="2692"/>
                      <a:pt x="21587" y="2787"/>
                    </a:cubicBezTo>
                    <a:lnTo>
                      <a:pt x="21587" y="2769"/>
                    </a:lnTo>
                    <a:cubicBezTo>
                      <a:pt x="21590" y="2770"/>
                      <a:pt x="21592" y="2771"/>
                      <a:pt x="21594" y="2772"/>
                    </a:cubicBezTo>
                    <a:cubicBezTo>
                      <a:pt x="21596" y="2772"/>
                      <a:pt x="21598" y="2773"/>
                      <a:pt x="21600" y="2774"/>
                    </a:cubicBezTo>
                    <a:lnTo>
                      <a:pt x="21600" y="5"/>
                    </a:lnTo>
                    <a:cubicBezTo>
                      <a:pt x="21598" y="4"/>
                      <a:pt x="21596" y="3"/>
                      <a:pt x="21594" y="2"/>
                    </a:cubicBezTo>
                    <a:cubicBezTo>
                      <a:pt x="21592" y="1"/>
                      <a:pt x="21590" y="1"/>
                      <a:pt x="21587" y="0"/>
                    </a:cubicBezTo>
                    <a:close/>
                    <a:moveTo>
                      <a:pt x="0" y="18"/>
                    </a:moveTo>
                    <a:lnTo>
                      <a:pt x="0" y="2787"/>
                    </a:lnTo>
                    <a:cubicBezTo>
                      <a:pt x="578" y="2790"/>
                      <a:pt x="1149" y="3964"/>
                      <a:pt x="1624" y="6069"/>
                    </a:cubicBezTo>
                    <a:cubicBezTo>
                      <a:pt x="1924" y="7393"/>
                      <a:pt x="2165" y="8991"/>
                      <a:pt x="2345" y="10760"/>
                    </a:cubicBezTo>
                    <a:cubicBezTo>
                      <a:pt x="2347" y="10776"/>
                      <a:pt x="2349" y="10792"/>
                      <a:pt x="2350" y="10808"/>
                    </a:cubicBezTo>
                    <a:cubicBezTo>
                      <a:pt x="2352" y="10823"/>
                      <a:pt x="2354" y="10839"/>
                      <a:pt x="2356" y="10855"/>
                    </a:cubicBezTo>
                    <a:cubicBezTo>
                      <a:pt x="2404" y="10389"/>
                      <a:pt x="2456" y="9934"/>
                      <a:pt x="2511" y="9489"/>
                    </a:cubicBezTo>
                    <a:cubicBezTo>
                      <a:pt x="2566" y="9044"/>
                      <a:pt x="2624" y="8609"/>
                      <a:pt x="2685" y="8181"/>
                    </a:cubicBezTo>
                    <a:cubicBezTo>
                      <a:pt x="2482" y="6656"/>
                      <a:pt x="2244" y="5246"/>
                      <a:pt x="1964" y="4029"/>
                    </a:cubicBezTo>
                    <a:cubicBezTo>
                      <a:pt x="1383" y="1505"/>
                      <a:pt x="698" y="39"/>
                      <a:pt x="0" y="18"/>
                    </a:cubicBezTo>
                    <a:close/>
                  </a:path>
                </a:pathLst>
              </a:custGeom>
              <a:solidFill>
                <a:schemeClr val="accent5">
                  <a:lumMod val="20000"/>
                  <a:lumOff val="80000"/>
                </a:schemeClr>
              </a:solidFill>
              <a:ln w="12700">
                <a:miter lim="400000"/>
              </a:ln>
            </p:spPr>
            <p:txBody>
              <a:bodyPr lIns="0" tIns="0" rIns="0" bIns="0"/>
              <a:lstStyle/>
              <a:p>
                <a:pPr defTabSz="913448">
                  <a:lnSpc>
                    <a:spcPct val="90000"/>
                  </a:lnSpc>
                  <a:spcBef>
                    <a:spcPts val="250"/>
                  </a:spcBef>
                  <a:defRPr spc="0">
                    <a:solidFill>
                      <a:srgbClr val="FFFFFF"/>
                    </a:solidFill>
                    <a:latin typeface="Avenir Next"/>
                    <a:ea typeface="Avenir Next"/>
                    <a:cs typeface="Avenir Next"/>
                    <a:sym typeface="Avenir Next"/>
                  </a:defRPr>
                </a:pPr>
                <a:endParaRPr sz="450" dirty="0">
                  <a:solidFill>
                    <a:srgbClr val="FFFFFF"/>
                  </a:solidFill>
                  <a:latin typeface="Franklin Gothic Book" panose="020B0503020102020204" pitchFamily="34" charset="0"/>
                  <a:sym typeface="Avenir Next"/>
                </a:endParaRPr>
              </a:p>
            </p:txBody>
          </p:sp>
        </p:grpSp>
        <p:grpSp>
          <p:nvGrpSpPr>
            <p:cNvPr id="61" name="Group 39">
              <a:extLst>
                <a:ext uri="{FF2B5EF4-FFF2-40B4-BE49-F238E27FC236}">
                  <a16:creationId xmlns:a16="http://schemas.microsoft.com/office/drawing/2014/main" id="{92BAC822-E24D-4166-AF7E-0D0EABD29D8B}"/>
                </a:ext>
              </a:extLst>
            </p:cNvPr>
            <p:cNvGrpSpPr/>
            <p:nvPr/>
          </p:nvGrpSpPr>
          <p:grpSpPr>
            <a:xfrm>
              <a:off x="17395032" y="5914981"/>
              <a:ext cx="17990804" cy="2592288"/>
              <a:chOff x="1317872" y="5011837"/>
              <a:chExt cx="9145180" cy="674176"/>
            </a:xfrm>
          </p:grpSpPr>
          <p:sp>
            <p:nvSpPr>
              <p:cNvPr id="62" name="Shape 470">
                <a:extLst>
                  <a:ext uri="{FF2B5EF4-FFF2-40B4-BE49-F238E27FC236}">
                    <a16:creationId xmlns:a16="http://schemas.microsoft.com/office/drawing/2014/main" id="{816D3AD7-5C04-4EFC-8169-28C5122DBE65}"/>
                  </a:ext>
                </a:extLst>
              </p:cNvPr>
              <p:cNvSpPr/>
              <p:nvPr/>
            </p:nvSpPr>
            <p:spPr bwMode="gray">
              <a:xfrm>
                <a:off x="1317872" y="5012075"/>
                <a:ext cx="9145180" cy="673609"/>
              </a:xfrm>
              <a:custGeom>
                <a:avLst/>
                <a:gdLst/>
                <a:ahLst/>
                <a:cxnLst>
                  <a:cxn ang="0">
                    <a:pos x="wd2" y="hd2"/>
                  </a:cxn>
                  <a:cxn ang="5400000">
                    <a:pos x="wd2" y="hd2"/>
                  </a:cxn>
                  <a:cxn ang="10800000">
                    <a:pos x="wd2" y="hd2"/>
                  </a:cxn>
                  <a:cxn ang="16200000">
                    <a:pos x="wd2" y="hd2"/>
                  </a:cxn>
                </a:cxnLst>
                <a:rect l="0" t="0" r="r" b="b"/>
                <a:pathLst>
                  <a:path w="21600" h="21600" extrusionOk="0">
                    <a:moveTo>
                      <a:pt x="5393" y="0"/>
                    </a:moveTo>
                    <a:cubicBezTo>
                      <a:pt x="4696" y="72"/>
                      <a:pt x="4015" y="1543"/>
                      <a:pt x="3429" y="4033"/>
                    </a:cubicBezTo>
                    <a:cubicBezTo>
                      <a:pt x="2984" y="5922"/>
                      <a:pt x="2629" y="8234"/>
                      <a:pt x="2370" y="10800"/>
                    </a:cubicBezTo>
                    <a:cubicBezTo>
                      <a:pt x="2181" y="12580"/>
                      <a:pt x="1931" y="14181"/>
                      <a:pt x="1624" y="15512"/>
                    </a:cubicBezTo>
                    <a:cubicBezTo>
                      <a:pt x="1145" y="17591"/>
                      <a:pt x="577" y="18778"/>
                      <a:pt x="0" y="18820"/>
                    </a:cubicBezTo>
                    <a:lnTo>
                      <a:pt x="0" y="21595"/>
                    </a:lnTo>
                    <a:cubicBezTo>
                      <a:pt x="697" y="21523"/>
                      <a:pt x="1378" y="20057"/>
                      <a:pt x="1964" y="17567"/>
                    </a:cubicBezTo>
                    <a:cubicBezTo>
                      <a:pt x="2409" y="15678"/>
                      <a:pt x="2765" y="13366"/>
                      <a:pt x="3024" y="10800"/>
                    </a:cubicBezTo>
                    <a:cubicBezTo>
                      <a:pt x="3213" y="9020"/>
                      <a:pt x="3462" y="7415"/>
                      <a:pt x="3769" y="6084"/>
                    </a:cubicBezTo>
                    <a:cubicBezTo>
                      <a:pt x="4249" y="4004"/>
                      <a:pt x="4816" y="2826"/>
                      <a:pt x="5393" y="2784"/>
                    </a:cubicBezTo>
                    <a:cubicBezTo>
                      <a:pt x="5969" y="2849"/>
                      <a:pt x="6535" y="4026"/>
                      <a:pt x="7017" y="6084"/>
                    </a:cubicBezTo>
                    <a:cubicBezTo>
                      <a:pt x="7328" y="7414"/>
                      <a:pt x="7577" y="8963"/>
                      <a:pt x="7777" y="10800"/>
                    </a:cubicBezTo>
                    <a:cubicBezTo>
                      <a:pt x="8036" y="13366"/>
                      <a:pt x="8391" y="15678"/>
                      <a:pt x="8836" y="17567"/>
                    </a:cubicBezTo>
                    <a:cubicBezTo>
                      <a:pt x="9418" y="20041"/>
                      <a:pt x="10095" y="21505"/>
                      <a:pt x="10787" y="21595"/>
                    </a:cubicBezTo>
                    <a:cubicBezTo>
                      <a:pt x="10787" y="21595"/>
                      <a:pt x="10787" y="21595"/>
                      <a:pt x="10787" y="21595"/>
                    </a:cubicBezTo>
                    <a:cubicBezTo>
                      <a:pt x="10792" y="21595"/>
                      <a:pt x="10796" y="21600"/>
                      <a:pt x="10801" y="21600"/>
                    </a:cubicBezTo>
                    <a:cubicBezTo>
                      <a:pt x="11499" y="21562"/>
                      <a:pt x="12182" y="20090"/>
                      <a:pt x="12765" y="17567"/>
                    </a:cubicBezTo>
                    <a:cubicBezTo>
                      <a:pt x="13207" y="15655"/>
                      <a:pt x="13550" y="13407"/>
                      <a:pt x="13806" y="10704"/>
                    </a:cubicBezTo>
                    <a:cubicBezTo>
                      <a:pt x="13999" y="8960"/>
                      <a:pt x="14250" y="7389"/>
                      <a:pt x="14556" y="6084"/>
                    </a:cubicBezTo>
                    <a:cubicBezTo>
                      <a:pt x="15038" y="4028"/>
                      <a:pt x="15603" y="2852"/>
                      <a:pt x="16180" y="2784"/>
                    </a:cubicBezTo>
                    <a:cubicBezTo>
                      <a:pt x="16756" y="2849"/>
                      <a:pt x="17322" y="4026"/>
                      <a:pt x="17803" y="6084"/>
                    </a:cubicBezTo>
                    <a:cubicBezTo>
                      <a:pt x="18114" y="7414"/>
                      <a:pt x="18364" y="8963"/>
                      <a:pt x="18564" y="10800"/>
                    </a:cubicBezTo>
                    <a:cubicBezTo>
                      <a:pt x="18823" y="13366"/>
                      <a:pt x="19178" y="15678"/>
                      <a:pt x="19622" y="17567"/>
                    </a:cubicBezTo>
                    <a:cubicBezTo>
                      <a:pt x="20208" y="20057"/>
                      <a:pt x="20891" y="21528"/>
                      <a:pt x="21587" y="21600"/>
                    </a:cubicBezTo>
                    <a:cubicBezTo>
                      <a:pt x="21590" y="21599"/>
                      <a:pt x="21592" y="21599"/>
                      <a:pt x="21594" y="21598"/>
                    </a:cubicBezTo>
                    <a:cubicBezTo>
                      <a:pt x="21596" y="21597"/>
                      <a:pt x="21598" y="21596"/>
                      <a:pt x="21600" y="21595"/>
                    </a:cubicBezTo>
                    <a:lnTo>
                      <a:pt x="21600" y="18766"/>
                    </a:lnTo>
                    <a:cubicBezTo>
                      <a:pt x="21596" y="18767"/>
                      <a:pt x="21591" y="18770"/>
                      <a:pt x="21587" y="18770"/>
                    </a:cubicBezTo>
                    <a:cubicBezTo>
                      <a:pt x="21016" y="18778"/>
                      <a:pt x="20456" y="17565"/>
                      <a:pt x="19964" y="15516"/>
                    </a:cubicBezTo>
                    <a:cubicBezTo>
                      <a:pt x="19638" y="14162"/>
                      <a:pt x="19366" y="12514"/>
                      <a:pt x="19150" y="10664"/>
                    </a:cubicBezTo>
                    <a:cubicBezTo>
                      <a:pt x="18901" y="8059"/>
                      <a:pt x="18570" y="5887"/>
                      <a:pt x="18145" y="4033"/>
                    </a:cubicBezTo>
                    <a:cubicBezTo>
                      <a:pt x="17563" y="1498"/>
                      <a:pt x="16878" y="27"/>
                      <a:pt x="16180" y="0"/>
                    </a:cubicBezTo>
                    <a:cubicBezTo>
                      <a:pt x="15483" y="72"/>
                      <a:pt x="14801" y="1543"/>
                      <a:pt x="14215" y="4033"/>
                    </a:cubicBezTo>
                    <a:cubicBezTo>
                      <a:pt x="13771" y="5922"/>
                      <a:pt x="13416" y="8234"/>
                      <a:pt x="13157" y="10800"/>
                    </a:cubicBezTo>
                    <a:cubicBezTo>
                      <a:pt x="12967" y="12580"/>
                      <a:pt x="12718" y="14181"/>
                      <a:pt x="12411" y="15512"/>
                    </a:cubicBezTo>
                    <a:cubicBezTo>
                      <a:pt x="11992" y="17331"/>
                      <a:pt x="11504" y="18474"/>
                      <a:pt x="11002" y="18752"/>
                    </a:cubicBezTo>
                    <a:cubicBezTo>
                      <a:pt x="10935" y="18789"/>
                      <a:pt x="10868" y="18810"/>
                      <a:pt x="10801" y="18816"/>
                    </a:cubicBezTo>
                    <a:cubicBezTo>
                      <a:pt x="10224" y="18763"/>
                      <a:pt x="9657" y="17586"/>
                      <a:pt x="9177" y="15516"/>
                    </a:cubicBezTo>
                    <a:cubicBezTo>
                      <a:pt x="8867" y="14181"/>
                      <a:pt x="8614" y="12569"/>
                      <a:pt x="8422" y="10777"/>
                    </a:cubicBezTo>
                    <a:cubicBezTo>
                      <a:pt x="8153" y="8119"/>
                      <a:pt x="7803" y="5914"/>
                      <a:pt x="7358" y="4033"/>
                    </a:cubicBezTo>
                    <a:cubicBezTo>
                      <a:pt x="6771" y="1555"/>
                      <a:pt x="6089" y="86"/>
                      <a:pt x="5393" y="0"/>
                    </a:cubicBezTo>
                    <a:close/>
                  </a:path>
                </a:pathLst>
              </a:custGeom>
              <a:solidFill>
                <a:srgbClr val="0D57A2">
                  <a:alpha val="90000"/>
                </a:srgbClr>
              </a:solidFill>
              <a:ln w="12700">
                <a:miter lim="400000"/>
              </a:ln>
            </p:spPr>
            <p:txBody>
              <a:bodyPr lIns="0" tIns="0" rIns="0" bIns="0"/>
              <a:lstStyle/>
              <a:p>
                <a:pPr defTabSz="913448">
                  <a:lnSpc>
                    <a:spcPct val="90000"/>
                  </a:lnSpc>
                  <a:spcBef>
                    <a:spcPts val="250"/>
                  </a:spcBef>
                  <a:defRPr spc="0">
                    <a:solidFill>
                      <a:srgbClr val="FFFFFF"/>
                    </a:solidFill>
                    <a:latin typeface="Avenir Next"/>
                    <a:ea typeface="Avenir Next"/>
                    <a:cs typeface="Avenir Next"/>
                    <a:sym typeface="Avenir Next"/>
                  </a:defRPr>
                </a:pPr>
                <a:endParaRPr sz="450" dirty="0">
                  <a:solidFill>
                    <a:srgbClr val="FFFFFF"/>
                  </a:solidFill>
                  <a:latin typeface="Franklin Gothic Book" panose="020B0503020102020204" pitchFamily="34" charset="0"/>
                  <a:sym typeface="Avenir Next"/>
                </a:endParaRPr>
              </a:p>
            </p:txBody>
          </p:sp>
          <p:sp>
            <p:nvSpPr>
              <p:cNvPr id="63" name="Shape 478">
                <a:extLst>
                  <a:ext uri="{FF2B5EF4-FFF2-40B4-BE49-F238E27FC236}">
                    <a16:creationId xmlns:a16="http://schemas.microsoft.com/office/drawing/2014/main" id="{ED41C6F7-69FC-4AD1-B191-03ADA1D48009}"/>
                  </a:ext>
                </a:extLst>
              </p:cNvPr>
              <p:cNvSpPr/>
              <p:nvPr/>
            </p:nvSpPr>
            <p:spPr bwMode="gray">
              <a:xfrm>
                <a:off x="1317876" y="5011837"/>
                <a:ext cx="9145175" cy="674176"/>
              </a:xfrm>
              <a:custGeom>
                <a:avLst/>
                <a:gdLst/>
                <a:ahLst/>
                <a:cxnLst>
                  <a:cxn ang="0">
                    <a:pos x="wd2" y="hd2"/>
                  </a:cxn>
                  <a:cxn ang="5400000">
                    <a:pos x="wd2" y="hd2"/>
                  </a:cxn>
                  <a:cxn ang="10800000">
                    <a:pos x="wd2" y="hd2"/>
                  </a:cxn>
                  <a:cxn ang="16200000">
                    <a:pos x="wd2" y="hd2"/>
                  </a:cxn>
                </a:cxnLst>
                <a:rect l="0" t="0" r="r" b="b"/>
                <a:pathLst>
                  <a:path w="21600" h="21502" extrusionOk="0">
                    <a:moveTo>
                      <a:pt x="10800" y="0"/>
                    </a:moveTo>
                    <a:lnTo>
                      <a:pt x="10800" y="23"/>
                    </a:lnTo>
                    <a:cubicBezTo>
                      <a:pt x="10798" y="22"/>
                      <a:pt x="10796" y="21"/>
                      <a:pt x="10794" y="20"/>
                    </a:cubicBezTo>
                    <a:cubicBezTo>
                      <a:pt x="10792" y="20"/>
                      <a:pt x="10790" y="19"/>
                      <a:pt x="10787" y="18"/>
                    </a:cubicBezTo>
                    <a:cubicBezTo>
                      <a:pt x="10089" y="25"/>
                      <a:pt x="9403" y="1491"/>
                      <a:pt x="8823" y="4029"/>
                    </a:cubicBezTo>
                    <a:cubicBezTo>
                      <a:pt x="8602" y="4996"/>
                      <a:pt x="8406" y="6075"/>
                      <a:pt x="8229" y="7216"/>
                    </a:cubicBezTo>
                    <a:cubicBezTo>
                      <a:pt x="8055" y="8337"/>
                      <a:pt x="7900" y="9523"/>
                      <a:pt x="7765" y="10760"/>
                    </a:cubicBezTo>
                    <a:lnTo>
                      <a:pt x="7763" y="10760"/>
                    </a:lnTo>
                    <a:cubicBezTo>
                      <a:pt x="7574" y="12530"/>
                      <a:pt x="7324" y="14127"/>
                      <a:pt x="7017" y="15451"/>
                    </a:cubicBezTo>
                    <a:cubicBezTo>
                      <a:pt x="6537" y="17519"/>
                      <a:pt x="5970" y="18691"/>
                      <a:pt x="5393" y="18732"/>
                    </a:cubicBezTo>
                    <a:cubicBezTo>
                      <a:pt x="4817" y="18649"/>
                      <a:pt x="4252" y="17481"/>
                      <a:pt x="3769" y="15451"/>
                    </a:cubicBezTo>
                    <a:cubicBezTo>
                      <a:pt x="3461" y="14154"/>
                      <a:pt x="3207" y="12591"/>
                      <a:pt x="3010" y="10855"/>
                    </a:cubicBezTo>
                    <a:cubicBezTo>
                      <a:pt x="3008" y="10871"/>
                      <a:pt x="3006" y="10887"/>
                      <a:pt x="3004" y="10903"/>
                    </a:cubicBezTo>
                    <a:cubicBezTo>
                      <a:pt x="3002" y="10918"/>
                      <a:pt x="3000" y="10934"/>
                      <a:pt x="2999" y="10950"/>
                    </a:cubicBezTo>
                    <a:cubicBezTo>
                      <a:pt x="2953" y="11400"/>
                      <a:pt x="2903" y="11837"/>
                      <a:pt x="2851" y="12266"/>
                    </a:cubicBezTo>
                    <a:cubicBezTo>
                      <a:pt x="2798" y="12695"/>
                      <a:pt x="2742" y="13115"/>
                      <a:pt x="2685" y="13529"/>
                    </a:cubicBezTo>
                    <a:cubicBezTo>
                      <a:pt x="2899" y="14982"/>
                      <a:pt x="3145" y="16325"/>
                      <a:pt x="3429" y="17490"/>
                    </a:cubicBezTo>
                    <a:cubicBezTo>
                      <a:pt x="4019" y="19917"/>
                      <a:pt x="4698" y="21374"/>
                      <a:pt x="5393" y="21502"/>
                    </a:cubicBezTo>
                    <a:cubicBezTo>
                      <a:pt x="6090" y="21430"/>
                      <a:pt x="6772" y="19967"/>
                      <a:pt x="7358" y="17490"/>
                    </a:cubicBezTo>
                    <a:cubicBezTo>
                      <a:pt x="7800" y="15620"/>
                      <a:pt x="8154" y="13334"/>
                      <a:pt x="8413" y="10796"/>
                    </a:cubicBezTo>
                    <a:lnTo>
                      <a:pt x="8414" y="10796"/>
                    </a:lnTo>
                    <a:cubicBezTo>
                      <a:pt x="8604" y="9011"/>
                      <a:pt x="8855" y="7401"/>
                      <a:pt x="9164" y="6069"/>
                    </a:cubicBezTo>
                    <a:cubicBezTo>
                      <a:pt x="9643" y="4000"/>
                      <a:pt x="10210" y="2828"/>
                      <a:pt x="10787" y="2787"/>
                    </a:cubicBezTo>
                    <a:cubicBezTo>
                      <a:pt x="11364" y="2878"/>
                      <a:pt x="11929" y="4044"/>
                      <a:pt x="12411" y="6069"/>
                    </a:cubicBezTo>
                    <a:cubicBezTo>
                      <a:pt x="12715" y="7342"/>
                      <a:pt x="12967" y="8872"/>
                      <a:pt x="13164" y="10579"/>
                    </a:cubicBezTo>
                    <a:lnTo>
                      <a:pt x="13165" y="10579"/>
                    </a:lnTo>
                    <a:cubicBezTo>
                      <a:pt x="13166" y="10582"/>
                      <a:pt x="13166" y="10585"/>
                      <a:pt x="13166" y="10588"/>
                    </a:cubicBezTo>
                    <a:cubicBezTo>
                      <a:pt x="13167" y="10596"/>
                      <a:pt x="13168" y="10602"/>
                      <a:pt x="13169" y="10610"/>
                    </a:cubicBezTo>
                    <a:cubicBezTo>
                      <a:pt x="13171" y="10600"/>
                      <a:pt x="13172" y="10589"/>
                      <a:pt x="13173" y="10579"/>
                    </a:cubicBezTo>
                    <a:cubicBezTo>
                      <a:pt x="13229" y="10126"/>
                      <a:pt x="13278" y="9649"/>
                      <a:pt x="13333" y="9191"/>
                    </a:cubicBezTo>
                    <a:cubicBezTo>
                      <a:pt x="13384" y="8760"/>
                      <a:pt x="13439" y="8345"/>
                      <a:pt x="13499" y="7950"/>
                    </a:cubicBezTo>
                    <a:cubicBezTo>
                      <a:pt x="13287" y="6503"/>
                      <a:pt x="13044" y="5168"/>
                      <a:pt x="12764" y="4011"/>
                    </a:cubicBezTo>
                    <a:cubicBezTo>
                      <a:pt x="12176" y="1578"/>
                      <a:pt x="11496" y="123"/>
                      <a:pt x="10800" y="0"/>
                    </a:cubicBezTo>
                    <a:close/>
                    <a:moveTo>
                      <a:pt x="21587" y="0"/>
                    </a:moveTo>
                    <a:cubicBezTo>
                      <a:pt x="20889" y="7"/>
                      <a:pt x="20203" y="1473"/>
                      <a:pt x="19623" y="4011"/>
                    </a:cubicBezTo>
                    <a:cubicBezTo>
                      <a:pt x="19589" y="4159"/>
                      <a:pt x="19560" y="4325"/>
                      <a:pt x="19527" y="4478"/>
                    </a:cubicBezTo>
                    <a:cubicBezTo>
                      <a:pt x="19338" y="5327"/>
                      <a:pt x="19166" y="6255"/>
                      <a:pt x="19012" y="7253"/>
                    </a:cubicBezTo>
                    <a:cubicBezTo>
                      <a:pt x="18854" y="8276"/>
                      <a:pt x="18714" y="9380"/>
                      <a:pt x="18573" y="10479"/>
                    </a:cubicBezTo>
                    <a:cubicBezTo>
                      <a:pt x="18345" y="12253"/>
                      <a:pt x="18111" y="14021"/>
                      <a:pt x="17817" y="15433"/>
                    </a:cubicBezTo>
                    <a:cubicBezTo>
                      <a:pt x="17352" y="17655"/>
                      <a:pt x="16775" y="18845"/>
                      <a:pt x="16193" y="18714"/>
                    </a:cubicBezTo>
                    <a:cubicBezTo>
                      <a:pt x="15616" y="18652"/>
                      <a:pt x="15050" y="17482"/>
                      <a:pt x="14569" y="15433"/>
                    </a:cubicBezTo>
                    <a:cubicBezTo>
                      <a:pt x="14254" y="14092"/>
                      <a:pt x="13998" y="12464"/>
                      <a:pt x="13803" y="10656"/>
                    </a:cubicBezTo>
                    <a:cubicBezTo>
                      <a:pt x="13757" y="11127"/>
                      <a:pt x="13708" y="11589"/>
                      <a:pt x="13656" y="12043"/>
                    </a:cubicBezTo>
                    <a:cubicBezTo>
                      <a:pt x="13600" y="12541"/>
                      <a:pt x="13541" y="13027"/>
                      <a:pt x="13478" y="13502"/>
                    </a:cubicBezTo>
                    <a:cubicBezTo>
                      <a:pt x="13695" y="14958"/>
                      <a:pt x="13943" y="16305"/>
                      <a:pt x="14229" y="17472"/>
                    </a:cubicBezTo>
                    <a:cubicBezTo>
                      <a:pt x="14820" y="19888"/>
                      <a:pt x="15498" y="21345"/>
                      <a:pt x="16193" y="21484"/>
                    </a:cubicBezTo>
                    <a:cubicBezTo>
                      <a:pt x="16895" y="21600"/>
                      <a:pt x="17588" y="20112"/>
                      <a:pt x="18158" y="17472"/>
                    </a:cubicBezTo>
                    <a:cubicBezTo>
                      <a:pt x="18568" y="15572"/>
                      <a:pt x="18892" y="13157"/>
                      <a:pt x="19215" y="10769"/>
                    </a:cubicBezTo>
                    <a:cubicBezTo>
                      <a:pt x="19443" y="9088"/>
                      <a:pt x="19676" y="7413"/>
                      <a:pt x="19964" y="6069"/>
                    </a:cubicBezTo>
                    <a:cubicBezTo>
                      <a:pt x="20432" y="3883"/>
                      <a:pt x="21006" y="2692"/>
                      <a:pt x="21587" y="2787"/>
                    </a:cubicBezTo>
                    <a:lnTo>
                      <a:pt x="21587" y="2769"/>
                    </a:lnTo>
                    <a:cubicBezTo>
                      <a:pt x="21590" y="2770"/>
                      <a:pt x="21592" y="2771"/>
                      <a:pt x="21594" y="2772"/>
                    </a:cubicBezTo>
                    <a:cubicBezTo>
                      <a:pt x="21596" y="2772"/>
                      <a:pt x="21598" y="2773"/>
                      <a:pt x="21600" y="2774"/>
                    </a:cubicBezTo>
                    <a:lnTo>
                      <a:pt x="21600" y="5"/>
                    </a:lnTo>
                    <a:cubicBezTo>
                      <a:pt x="21598" y="4"/>
                      <a:pt x="21596" y="3"/>
                      <a:pt x="21594" y="2"/>
                    </a:cubicBezTo>
                    <a:cubicBezTo>
                      <a:pt x="21592" y="1"/>
                      <a:pt x="21590" y="1"/>
                      <a:pt x="21587" y="0"/>
                    </a:cubicBezTo>
                    <a:close/>
                    <a:moveTo>
                      <a:pt x="0" y="18"/>
                    </a:moveTo>
                    <a:lnTo>
                      <a:pt x="0" y="2787"/>
                    </a:lnTo>
                    <a:cubicBezTo>
                      <a:pt x="578" y="2790"/>
                      <a:pt x="1149" y="3964"/>
                      <a:pt x="1624" y="6069"/>
                    </a:cubicBezTo>
                    <a:cubicBezTo>
                      <a:pt x="1924" y="7393"/>
                      <a:pt x="2165" y="8991"/>
                      <a:pt x="2345" y="10760"/>
                    </a:cubicBezTo>
                    <a:cubicBezTo>
                      <a:pt x="2347" y="10776"/>
                      <a:pt x="2349" y="10792"/>
                      <a:pt x="2350" y="10808"/>
                    </a:cubicBezTo>
                    <a:cubicBezTo>
                      <a:pt x="2352" y="10823"/>
                      <a:pt x="2354" y="10839"/>
                      <a:pt x="2356" y="10855"/>
                    </a:cubicBezTo>
                    <a:cubicBezTo>
                      <a:pt x="2404" y="10389"/>
                      <a:pt x="2456" y="9934"/>
                      <a:pt x="2511" y="9489"/>
                    </a:cubicBezTo>
                    <a:cubicBezTo>
                      <a:pt x="2566" y="9044"/>
                      <a:pt x="2624" y="8609"/>
                      <a:pt x="2685" y="8181"/>
                    </a:cubicBezTo>
                    <a:cubicBezTo>
                      <a:pt x="2482" y="6656"/>
                      <a:pt x="2244" y="5246"/>
                      <a:pt x="1964" y="4029"/>
                    </a:cubicBezTo>
                    <a:cubicBezTo>
                      <a:pt x="1383" y="1505"/>
                      <a:pt x="698" y="39"/>
                      <a:pt x="0" y="18"/>
                    </a:cubicBezTo>
                    <a:close/>
                  </a:path>
                </a:pathLst>
              </a:custGeom>
              <a:solidFill>
                <a:schemeClr val="accent5">
                  <a:lumMod val="20000"/>
                  <a:lumOff val="80000"/>
                </a:schemeClr>
              </a:solidFill>
              <a:ln w="12700">
                <a:miter lim="400000"/>
              </a:ln>
            </p:spPr>
            <p:txBody>
              <a:bodyPr lIns="0" tIns="0" rIns="0" bIns="0"/>
              <a:lstStyle/>
              <a:p>
                <a:pPr defTabSz="913448">
                  <a:lnSpc>
                    <a:spcPct val="90000"/>
                  </a:lnSpc>
                  <a:spcBef>
                    <a:spcPts val="250"/>
                  </a:spcBef>
                  <a:defRPr spc="0">
                    <a:solidFill>
                      <a:srgbClr val="FFFFFF"/>
                    </a:solidFill>
                    <a:latin typeface="Avenir Next"/>
                    <a:ea typeface="Avenir Next"/>
                    <a:cs typeface="Avenir Next"/>
                    <a:sym typeface="Avenir Next"/>
                  </a:defRPr>
                </a:pPr>
                <a:endParaRPr sz="450" dirty="0">
                  <a:solidFill>
                    <a:srgbClr val="FFFFFF"/>
                  </a:solidFill>
                  <a:latin typeface="Franklin Gothic Book" panose="020B0503020102020204" pitchFamily="34" charset="0"/>
                  <a:sym typeface="Avenir Next"/>
                </a:endParaRPr>
              </a:p>
            </p:txBody>
          </p:sp>
        </p:grpSp>
      </p:grpSp>
      <p:pic>
        <p:nvPicPr>
          <p:cNvPr id="68" name="图片 67">
            <a:extLst>
              <a:ext uri="{FF2B5EF4-FFF2-40B4-BE49-F238E27FC236}">
                <a16:creationId xmlns:a16="http://schemas.microsoft.com/office/drawing/2014/main" id="{F16CC4F7-81FF-41B1-8E92-0081FA02C1B4}"/>
              </a:ext>
            </a:extLst>
          </p:cNvPr>
          <p:cNvPicPr>
            <a:picLocks noChangeAspect="1"/>
          </p:cNvPicPr>
          <p:nvPr/>
        </p:nvPicPr>
        <p:blipFill>
          <a:blip r:embed="rId8"/>
          <a:stretch>
            <a:fillRect/>
          </a:stretch>
        </p:blipFill>
        <p:spPr>
          <a:xfrm>
            <a:off x="3287292" y="4250403"/>
            <a:ext cx="617292" cy="259431"/>
          </a:xfrm>
          <a:prstGeom prst="rect">
            <a:avLst/>
          </a:prstGeom>
        </p:spPr>
      </p:pic>
      <p:pic>
        <p:nvPicPr>
          <p:cNvPr id="70" name="Picture 2">
            <a:extLst>
              <a:ext uri="{FF2B5EF4-FFF2-40B4-BE49-F238E27FC236}">
                <a16:creationId xmlns:a16="http://schemas.microsoft.com/office/drawing/2014/main" id="{52314BDB-8E13-473F-A3A3-76E6C41BE4F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67474" y="4326988"/>
            <a:ext cx="661523" cy="153508"/>
          </a:xfrm>
          <a:prstGeom prst="rect">
            <a:avLst/>
          </a:prstGeom>
          <a:noFill/>
          <a:extLst>
            <a:ext uri="{909E8E84-426E-40DD-AFC4-6F175D3DCCD1}">
              <a14:hiddenFill xmlns:a14="http://schemas.microsoft.com/office/drawing/2010/main">
                <a:solidFill>
                  <a:srgbClr val="FFFFFF"/>
                </a:solidFill>
              </a14:hiddenFill>
            </a:ext>
          </a:extLst>
        </p:spPr>
      </p:pic>
      <p:sp>
        <p:nvSpPr>
          <p:cNvPr id="72" name="椭圆 71">
            <a:extLst>
              <a:ext uri="{FF2B5EF4-FFF2-40B4-BE49-F238E27FC236}">
                <a16:creationId xmlns:a16="http://schemas.microsoft.com/office/drawing/2014/main" id="{AA1CFDCD-ADDA-4835-9C8C-4BDE49BC14FB}"/>
              </a:ext>
            </a:extLst>
          </p:cNvPr>
          <p:cNvSpPr/>
          <p:nvPr/>
        </p:nvSpPr>
        <p:spPr bwMode="auto">
          <a:xfrm>
            <a:off x="4996470" y="3442820"/>
            <a:ext cx="165024" cy="165173"/>
          </a:xfrm>
          <a:prstGeom prst="ellipse">
            <a:avLst/>
          </a:prstGeom>
          <a:solidFill>
            <a:srgbClr val="0D57A2"/>
          </a:solidFill>
          <a:ln w="12700" cap="flat" cmpd="sng" algn="ctr">
            <a:noFill/>
            <a:prstDash val="solid"/>
            <a:miter lim="400000"/>
            <a:headEnd type="none" w="med" len="med"/>
            <a:tailEnd type="none" w="med" len="med"/>
          </a:ln>
        </p:spPr>
        <p:txBody>
          <a:bodyPr vert="horz" wrap="square" lIns="11424" tIns="11424" rIns="11424" bIns="11424" numCol="1" rtlCol="0" anchor="ctr" anchorCtr="0" compatLnSpc="1">
            <a:noAutofit/>
          </a:bodyPr>
          <a:lstStyle/>
          <a:p>
            <a:pPr defTabSz="456496"/>
            <a:endParaRPr lang="zh-CN" altLang="en-US" sz="1799"/>
          </a:p>
        </p:txBody>
      </p:sp>
      <p:sp>
        <p:nvSpPr>
          <p:cNvPr id="74" name="矩形 73">
            <a:extLst>
              <a:ext uri="{FF2B5EF4-FFF2-40B4-BE49-F238E27FC236}">
                <a16:creationId xmlns:a16="http://schemas.microsoft.com/office/drawing/2014/main" id="{DE5C04D0-C5F0-4A1E-B58D-1E5F968F23E0}"/>
              </a:ext>
            </a:extLst>
          </p:cNvPr>
          <p:cNvSpPr/>
          <p:nvPr/>
        </p:nvSpPr>
        <p:spPr>
          <a:xfrm>
            <a:off x="4763387" y="2773164"/>
            <a:ext cx="928459" cy="369204"/>
          </a:xfrm>
          <a:prstGeom prst="rect">
            <a:avLst/>
          </a:prstGeom>
        </p:spPr>
        <p:txBody>
          <a:bodyPr wrap="none">
            <a:spAutoFit/>
          </a:bodyPr>
          <a:lstStyle/>
          <a:p>
            <a:pPr defTabSz="913448"/>
            <a:r>
              <a:rPr lang="en-US" altLang="zh-CN" sz="1799" b="1" dirty="0">
                <a:solidFill>
                  <a:srgbClr val="686F76"/>
                </a:solidFill>
                <a:latin typeface="Helvetica"/>
              </a:rPr>
              <a:t>2014</a:t>
            </a:r>
            <a:r>
              <a:rPr lang="zh-CN" altLang="en-US" sz="1799" b="1" dirty="0">
                <a:solidFill>
                  <a:srgbClr val="686F76"/>
                </a:solidFill>
                <a:latin typeface="Helvetica"/>
              </a:rPr>
              <a:t>年</a:t>
            </a:r>
          </a:p>
        </p:txBody>
      </p:sp>
      <p:pic>
        <p:nvPicPr>
          <p:cNvPr id="78" name="Picture 2">
            <a:extLst>
              <a:ext uri="{FF2B5EF4-FFF2-40B4-BE49-F238E27FC236}">
                <a16:creationId xmlns:a16="http://schemas.microsoft.com/office/drawing/2014/main" id="{6949B0CF-6FBF-41C1-88CE-EC69AADFAEE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21123" y="4323891"/>
            <a:ext cx="1087103" cy="243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4">
            <a:extLst>
              <a:ext uri="{FF2B5EF4-FFF2-40B4-BE49-F238E27FC236}">
                <a16:creationId xmlns:a16="http://schemas.microsoft.com/office/drawing/2014/main" id="{B5BAF498-CF5B-4EAF-B8FF-FB9B359ACD08}"/>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8486" r="8486"/>
          <a:stretch/>
        </p:blipFill>
        <p:spPr bwMode="auto">
          <a:xfrm>
            <a:off x="9925625" y="4344116"/>
            <a:ext cx="865981" cy="207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图片 81">
            <a:extLst>
              <a:ext uri="{FF2B5EF4-FFF2-40B4-BE49-F238E27FC236}">
                <a16:creationId xmlns:a16="http://schemas.microsoft.com/office/drawing/2014/main" id="{D6AE8BA2-468F-4C97-9BAA-512A82FC2AAB}"/>
              </a:ext>
            </a:extLst>
          </p:cNvPr>
          <p:cNvPicPr>
            <a:picLocks noChangeAspect="1"/>
          </p:cNvPicPr>
          <p:nvPr/>
        </p:nvPicPr>
        <p:blipFill>
          <a:blip r:embed="rId12"/>
          <a:stretch>
            <a:fillRect/>
          </a:stretch>
        </p:blipFill>
        <p:spPr>
          <a:xfrm>
            <a:off x="7311348" y="4734725"/>
            <a:ext cx="573962" cy="216760"/>
          </a:xfrm>
          <a:prstGeom prst="rect">
            <a:avLst/>
          </a:prstGeom>
        </p:spPr>
      </p:pic>
      <p:pic>
        <p:nvPicPr>
          <p:cNvPr id="84" name="图片 83">
            <a:extLst>
              <a:ext uri="{FF2B5EF4-FFF2-40B4-BE49-F238E27FC236}">
                <a16:creationId xmlns:a16="http://schemas.microsoft.com/office/drawing/2014/main" id="{5E5ACCB9-FEFE-4BF4-AD61-25D59D53964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19522" y="4707741"/>
            <a:ext cx="770193" cy="250402"/>
          </a:xfrm>
          <a:prstGeom prst="rect">
            <a:avLst/>
          </a:prstGeom>
        </p:spPr>
      </p:pic>
      <p:pic>
        <p:nvPicPr>
          <p:cNvPr id="86" name="Picture 6" descr="“PaddlePaddle”的图片搜索结果">
            <a:extLst>
              <a:ext uri="{FF2B5EF4-FFF2-40B4-BE49-F238E27FC236}">
                <a16:creationId xmlns:a16="http://schemas.microsoft.com/office/drawing/2014/main" id="{59E1D249-642B-47D4-834E-181C9BE8FF4C}"/>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37877" b="33212"/>
          <a:stretch/>
        </p:blipFill>
        <p:spPr bwMode="auto">
          <a:xfrm>
            <a:off x="9489714" y="4737082"/>
            <a:ext cx="1565929" cy="302123"/>
          </a:xfrm>
          <a:prstGeom prst="rect">
            <a:avLst/>
          </a:prstGeom>
          <a:noFill/>
          <a:extLst>
            <a:ext uri="{909E8E84-426E-40DD-AFC4-6F175D3DCCD1}">
              <a14:hiddenFill xmlns:a14="http://schemas.microsoft.com/office/drawing/2010/main">
                <a:solidFill>
                  <a:srgbClr val="FFFFFF"/>
                </a:solidFill>
              </a14:hiddenFill>
            </a:ext>
          </a:extLst>
        </p:spPr>
      </p:pic>
      <p:pic>
        <p:nvPicPr>
          <p:cNvPr id="91" name="图片 90">
            <a:extLst>
              <a:ext uri="{FF2B5EF4-FFF2-40B4-BE49-F238E27FC236}">
                <a16:creationId xmlns:a16="http://schemas.microsoft.com/office/drawing/2014/main" id="{DDB584D3-7267-4E7A-A352-50236B13DDB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569290" y="2166829"/>
            <a:ext cx="1786967" cy="597983"/>
          </a:xfrm>
          <a:prstGeom prst="rect">
            <a:avLst/>
          </a:prstGeom>
        </p:spPr>
      </p:pic>
    </p:spTree>
    <p:extLst>
      <p:ext uri="{BB962C8B-B14F-4D97-AF65-F5344CB8AC3E}">
        <p14:creationId xmlns:p14="http://schemas.microsoft.com/office/powerpoint/2010/main" val="1575493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天元的技术特点</a:t>
            </a:r>
            <a:endParaRPr lang="zh-CN" altLang="en-US" dirty="0"/>
          </a:p>
        </p:txBody>
      </p:sp>
      <p:pic>
        <p:nvPicPr>
          <p:cNvPr id="4" name="图片 3"/>
          <p:cNvPicPr>
            <a:picLocks noChangeAspect="1"/>
          </p:cNvPicPr>
          <p:nvPr/>
        </p:nvPicPr>
        <p:blipFill>
          <a:blip r:embed="rId2"/>
          <a:stretch>
            <a:fillRect/>
          </a:stretch>
        </p:blipFill>
        <p:spPr>
          <a:xfrm>
            <a:off x="2567608" y="1052736"/>
            <a:ext cx="6552728" cy="5171068"/>
          </a:xfrm>
          <a:prstGeom prst="rect">
            <a:avLst/>
          </a:prstGeom>
        </p:spPr>
      </p:pic>
    </p:spTree>
    <p:extLst>
      <p:ext uri="{BB962C8B-B14F-4D97-AF65-F5344CB8AC3E}">
        <p14:creationId xmlns:p14="http://schemas.microsoft.com/office/powerpoint/2010/main" val="36454544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无&quot;,&quot;HeaderHeight&quot;:0.0,&quot;FooterHeight&quot;:0.0,&quot;SideMargin&quot;:3.2,&quot;TopMargin&quot;:0.0,&quot;BottomMargin&quot;:0.0,&quot;IntervalMargin&quot;:5.0,&quot;SettingType&quot;:&quot;System&quot;}"/>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
      <a:dk1>
        <a:srgbClr val="7F7F7F"/>
      </a:dk1>
      <a:lt1>
        <a:srgbClr val="FFFFFF"/>
      </a:lt1>
      <a:dk2>
        <a:srgbClr val="53585F"/>
      </a:dk2>
      <a:lt2>
        <a:srgbClr val="DCDEE0"/>
      </a:lt2>
      <a:accent1>
        <a:srgbClr val="0365C0"/>
      </a:accent1>
      <a:accent2>
        <a:srgbClr val="00882B"/>
      </a:accent2>
      <a:accent3>
        <a:srgbClr val="FFFFFF"/>
      </a:accent3>
      <a:accent4>
        <a:srgbClr val="6C6C6C"/>
      </a:accent4>
      <a:accent5>
        <a:srgbClr val="AAB8DC"/>
      </a:accent5>
      <a:accent6>
        <a:srgbClr val="007B26"/>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34373B"/>
        </a:solidFill>
        <a:ln w="12700" cap="flat" cmpd="sng" algn="ctr">
          <a:noFill/>
          <a:prstDash val="solid"/>
          <a:miter lim="400000"/>
          <a:headEnd type="none" w="med" len="med"/>
          <a:tailEnd type="none" w="med" len="med"/>
        </a:ln>
      </a:spPr>
      <a:bodyPr vert="horz" wrap="square" lIns="45720" tIns="45720" rIns="45720" bIns="45720" numCol="1" rtlCol="0" anchor="ctr" anchorCtr="0" compatLnSpc="1">
        <a:spAutoFit/>
      </a:bodyPr>
      <a:lstStyle>
        <a:defPPr marL="0" marR="0" indent="0" algn="l" defTabSz="1826895" rtl="0" eaLnBrk="1" fontAlgn="base" latinLnBrk="0" hangingPunct="0">
          <a:lnSpc>
            <a:spcPct val="100000"/>
          </a:lnSpc>
          <a:spcBef>
            <a:spcPct val="0"/>
          </a:spcBef>
          <a:spcAft>
            <a:spcPct val="0"/>
          </a:spcAft>
          <a:buClrTx/>
          <a:buSzTx/>
          <a:buFontTx/>
          <a:buNone/>
          <a:defRPr kumimoji="0" sz="3600" b="0" i="0" u="none" strike="noStrike" cap="none" normalizeH="0" baseline="0" dirty="0">
            <a:ln>
              <a:noFill/>
            </a:ln>
            <a:solidFill>
              <a:srgbClr val="7F7F7F"/>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12700" cap="flat" cmpd="sng" algn="ctr">
          <a:solidFill>
            <a:srgbClr val="000000"/>
          </a:solidFill>
          <a:prstDash val="solid"/>
          <a:miter lim="400000"/>
          <a:headEnd type="none" w="med" len="med"/>
          <a:tailEnd type="none" w="med" len="med"/>
        </a:ln>
      </a:spPr>
      <a:bodyPr vert="horz" wrap="square" lIns="45720" tIns="45720" rIns="45720" bIns="45720" numCol="1" anchor="ctr" anchorCtr="0" compatLnSpc="1">
        <a:spAutoFit/>
      </a:bodyPr>
      <a:lstStyle>
        <a:defPPr marL="0" marR="0" indent="0" algn="l" defTabSz="1826895" rtl="0" eaLnBrk="1" fontAlgn="base" latinLnBrk="0" hangingPunct="0">
          <a:lnSpc>
            <a:spcPct val="100000"/>
          </a:lnSpc>
          <a:spcBef>
            <a:spcPct val="0"/>
          </a:spcBef>
          <a:spcAft>
            <a:spcPct val="0"/>
          </a:spcAft>
          <a:buClrTx/>
          <a:buSzTx/>
          <a:buFontTx/>
          <a:buNone/>
          <a:defRPr kumimoji="0" lang="zh-CN" altLang="zh-CN" sz="3600" b="0" i="0" u="none" strike="noStrike" cap="none" normalizeH="0" baseline="0" smtClean="0">
            <a:ln>
              <a:noFill/>
            </a:ln>
            <a:solidFill>
              <a:srgbClr val="7F7F7F"/>
            </a:solidFill>
            <a:effectLst/>
            <a:latin typeface="Helvetica" panose="020B0604020202030204" charset="0"/>
            <a:ea typeface="Helvetica" panose="020B0604020202030204" charset="0"/>
            <a:cs typeface="Helvetica" panose="020B0604020202030204" charset="0"/>
            <a:sym typeface="Helvetica" panose="020B060402020203020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2126FA08781A604EAB4C670DC58CC7B6" ma:contentTypeVersion="0" ma:contentTypeDescription="新建文档。" ma:contentTypeScope="" ma:versionID="f48cab9329618ac8b9c703b5d5f3024c">
  <xsd:schema xmlns:xsd="http://www.w3.org/2001/XMLSchema" xmlns:xs="http://www.w3.org/2001/XMLSchema" xmlns:p="http://schemas.microsoft.com/office/2006/metadata/properties" targetNamespace="http://schemas.microsoft.com/office/2006/metadata/properties" ma:root="true" ma:fieldsID="c317cd18ae279579cd5c6f5098452c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DD1FA7-C18F-4B29-8198-A4F6CD8096BA}">
  <ds:schemaRefs>
    <ds:schemaRef ds:uri="http://schemas.microsoft.com/sharepoint/v3/contenttype/forms"/>
  </ds:schemaRefs>
</ds:datastoreItem>
</file>

<file path=customXml/itemProps2.xml><?xml version="1.0" encoding="utf-8"?>
<ds:datastoreItem xmlns:ds="http://schemas.openxmlformats.org/officeDocument/2006/customXml" ds:itemID="{5DB3EE31-2BD7-45DD-BD22-ACA9824C55B3}">
  <ds:schemaRefs>
    <ds:schemaRef ds:uri="http://purl.org/dc/dcmitype/"/>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42CA2C8-97E6-42D6-AADC-DC5501B64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7058</TotalTime>
  <Words>906</Words>
  <Application>Microsoft Office PowerPoint</Application>
  <PresentationFormat>宽屏</PresentationFormat>
  <Paragraphs>215</Paragraphs>
  <Slides>28</Slides>
  <Notes>10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28</vt:i4>
      </vt:variant>
    </vt:vector>
  </HeadingPairs>
  <TitlesOfParts>
    <vt:vector size="45" baseType="lpstr">
      <vt:lpstr>Avenir Next</vt:lpstr>
      <vt:lpstr>Lucida Grande</vt:lpstr>
      <vt:lpstr>等线</vt:lpstr>
      <vt:lpstr>等线 Light</vt:lpstr>
      <vt:lpstr>方正兰亭纤黑简体</vt:lpstr>
      <vt:lpstr>微软雅黑</vt:lpstr>
      <vt:lpstr>Arial</vt:lpstr>
      <vt:lpstr>Calibri</vt:lpstr>
      <vt:lpstr>Calibri Light</vt:lpstr>
      <vt:lpstr>Franklin Gothic Book</vt:lpstr>
      <vt:lpstr>Helvetica</vt:lpstr>
      <vt:lpstr>Segoe UI</vt:lpstr>
      <vt:lpstr>Segoe UI Light</vt:lpstr>
      <vt:lpstr>Wingdings</vt:lpstr>
      <vt:lpstr>1_自定义设计方案</vt:lpstr>
      <vt:lpstr>1_White</vt:lpstr>
      <vt:lpstr>White</vt:lpstr>
      <vt:lpstr>PowerPoint 演示文稿</vt:lpstr>
      <vt:lpstr>旷视天元MegEngine介绍和快速上手</vt:lpstr>
      <vt:lpstr>零基础入门旷视天元MegEngine  </vt:lpstr>
      <vt:lpstr>PowerPoint 演示文稿</vt:lpstr>
      <vt:lpstr>课程整体介绍</vt:lpstr>
      <vt:lpstr>PowerPoint 演示文稿</vt:lpstr>
      <vt:lpstr>AI 三要素</vt:lpstr>
      <vt:lpstr>天元深度学习框架</vt:lpstr>
      <vt:lpstr>天元的技术特点</vt:lpstr>
      <vt:lpstr>天元总体架构</vt:lpstr>
      <vt:lpstr>Model Hub</vt:lpstr>
      <vt:lpstr>天元MegEngine社区资源</vt:lpstr>
      <vt:lpstr>演示</vt:lpstr>
      <vt:lpstr>开发路线图（计划）</vt:lpstr>
      <vt:lpstr>如何对社区进行贡献</vt:lpstr>
      <vt:lpstr>安装说明</vt:lpstr>
      <vt:lpstr>PowerPoint 演示文稿</vt:lpstr>
      <vt:lpstr>旷视MegStudio</vt:lpstr>
      <vt:lpstr>演示</vt:lpstr>
      <vt:lpstr>PowerPoint 演示文稿</vt:lpstr>
      <vt:lpstr>计算图</vt:lpstr>
      <vt:lpstr>反向求导</vt:lpstr>
      <vt:lpstr>动态图与静态图</vt:lpstr>
      <vt:lpstr>PowerPoint 演示文稿</vt:lpstr>
      <vt:lpstr>相关资源</vt:lpstr>
      <vt:lpstr>作业：</vt:lpstr>
      <vt:lpstr>下期预告</vt:lpstr>
      <vt:lpstr>AI向善，行胜于言。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xzz64</dc:creator>
  <cp:lastModifiedBy>滔 杨</cp:lastModifiedBy>
  <cp:revision>2562</cp:revision>
  <cp:lastPrinted>2019-07-01T09:06:23Z</cp:lastPrinted>
  <dcterms:created xsi:type="dcterms:W3CDTF">2018-07-29T01:55:00Z</dcterms:created>
  <dcterms:modified xsi:type="dcterms:W3CDTF">2020-07-29T02:23:07Z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y fmtid="{D5CDD505-2E9C-101B-9397-08002B2CF9AE}" pid="3" name="KSORubyTemplateID">
    <vt:lpwstr>13</vt:lpwstr>
  </property>
  <property fmtid="{D5CDD505-2E9C-101B-9397-08002B2CF9AE}" pid="4" name="ContentTypeId">
    <vt:lpwstr>0x0101002126FA08781A604EAB4C670DC58CC7B6</vt:lpwstr>
  </property>
</Properties>
</file>