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0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9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01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45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50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165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8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67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890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03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0ABF80-34EA-4CF5-8968-731FEEBC8048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8FE30E-4063-461F-B3AD-F9B560C5529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BFFB-3602-45A4-B78D-5B6F0DE24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7BD39-A764-47EE-B718-A063C6274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137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</dc:creator>
  <cp:lastModifiedBy>Green</cp:lastModifiedBy>
  <cp:revision>1</cp:revision>
  <dcterms:created xsi:type="dcterms:W3CDTF">2018-11-21T01:27:24Z</dcterms:created>
  <dcterms:modified xsi:type="dcterms:W3CDTF">2018-11-21T01:29:53Z</dcterms:modified>
</cp:coreProperties>
</file>