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Wayan Fajar Surya Negara" userId="f1f45759-a0ca-4cb9-a90a-210b565b7188" providerId="ADAL" clId="{D5FDC913-F89B-4F92-83EA-DCE3D0914A23}"/>
    <pc:docChg chg="custSel modSld">
      <pc:chgData name="I Wayan Fajar Surya Negara" userId="f1f45759-a0ca-4cb9-a90a-210b565b7188" providerId="ADAL" clId="{D5FDC913-F89B-4F92-83EA-DCE3D0914A23}" dt="2022-03-02T05:16:10.573" v="41" actId="1076"/>
      <pc:docMkLst>
        <pc:docMk/>
      </pc:docMkLst>
      <pc:sldChg chg="modSp mod">
        <pc:chgData name="I Wayan Fajar Surya Negara" userId="f1f45759-a0ca-4cb9-a90a-210b565b7188" providerId="ADAL" clId="{D5FDC913-F89B-4F92-83EA-DCE3D0914A23}" dt="2022-03-02T05:16:10.573" v="41" actId="1076"/>
        <pc:sldMkLst>
          <pc:docMk/>
          <pc:sldMk cId="2738489754" sldId="257"/>
        </pc:sldMkLst>
        <pc:spChg chg="mod">
          <ac:chgData name="I Wayan Fajar Surya Negara" userId="f1f45759-a0ca-4cb9-a90a-210b565b7188" providerId="ADAL" clId="{D5FDC913-F89B-4F92-83EA-DCE3D0914A23}" dt="2022-03-02T05:14:48.421" v="32" actId="1076"/>
          <ac:spMkLst>
            <pc:docMk/>
            <pc:sldMk cId="2738489754" sldId="257"/>
            <ac:spMk id="11" creationId="{82336B3C-0982-49C2-85B3-D4D69E435900}"/>
          </ac:spMkLst>
        </pc:spChg>
        <pc:spChg chg="mod">
          <ac:chgData name="I Wayan Fajar Surya Negara" userId="f1f45759-a0ca-4cb9-a90a-210b565b7188" providerId="ADAL" clId="{D5FDC913-F89B-4F92-83EA-DCE3D0914A23}" dt="2022-03-02T05:13:13.906" v="0" actId="13822"/>
          <ac:spMkLst>
            <pc:docMk/>
            <pc:sldMk cId="2738489754" sldId="257"/>
            <ac:spMk id="185" creationId="{9D37DFEE-3A11-4C0D-A12A-80512F7F58E6}"/>
          </ac:spMkLst>
        </pc:spChg>
        <pc:spChg chg="mod">
          <ac:chgData name="I Wayan Fajar Surya Negara" userId="f1f45759-a0ca-4cb9-a90a-210b565b7188" providerId="ADAL" clId="{D5FDC913-F89B-4F92-83EA-DCE3D0914A23}" dt="2022-03-02T05:13:47.166" v="4" actId="1076"/>
          <ac:spMkLst>
            <pc:docMk/>
            <pc:sldMk cId="2738489754" sldId="257"/>
            <ac:spMk id="186" creationId="{C4E1DCDE-7980-4FEF-AD3C-1931CC87AB9F}"/>
          </ac:spMkLst>
        </pc:spChg>
        <pc:spChg chg="mod">
          <ac:chgData name="I Wayan Fajar Surya Negara" userId="f1f45759-a0ca-4cb9-a90a-210b565b7188" providerId="ADAL" clId="{D5FDC913-F89B-4F92-83EA-DCE3D0914A23}" dt="2022-03-02T05:13:57.372" v="14" actId="20577"/>
          <ac:spMkLst>
            <pc:docMk/>
            <pc:sldMk cId="2738489754" sldId="257"/>
            <ac:spMk id="203" creationId="{AE511117-5F81-4EEF-9123-295DC980CAC8}"/>
          </ac:spMkLst>
        </pc:spChg>
        <pc:spChg chg="mod">
          <ac:chgData name="I Wayan Fajar Surya Negara" userId="f1f45759-a0ca-4cb9-a90a-210b565b7188" providerId="ADAL" clId="{D5FDC913-F89B-4F92-83EA-DCE3D0914A23}" dt="2022-03-02T05:13:18.689" v="1" actId="13822"/>
          <ac:spMkLst>
            <pc:docMk/>
            <pc:sldMk cId="2738489754" sldId="257"/>
            <ac:spMk id="210" creationId="{058AE435-1F45-4B7B-8E34-B4AABA51CC48}"/>
          </ac:spMkLst>
        </pc:spChg>
        <pc:spChg chg="mod">
          <ac:chgData name="I Wayan Fajar Surya Negara" userId="f1f45759-a0ca-4cb9-a90a-210b565b7188" providerId="ADAL" clId="{D5FDC913-F89B-4F92-83EA-DCE3D0914A23}" dt="2022-03-02T05:14:30.471" v="29" actId="20577"/>
          <ac:spMkLst>
            <pc:docMk/>
            <pc:sldMk cId="2738489754" sldId="257"/>
            <ac:spMk id="211" creationId="{EE6D4252-E578-43E2-B07D-1BD8A9A87252}"/>
          </ac:spMkLst>
        </pc:spChg>
        <pc:spChg chg="mod">
          <ac:chgData name="I Wayan Fajar Surya Negara" userId="f1f45759-a0ca-4cb9-a90a-210b565b7188" providerId="ADAL" clId="{D5FDC913-F89B-4F92-83EA-DCE3D0914A23}" dt="2022-03-02T05:14:40.309" v="30" actId="1076"/>
          <ac:spMkLst>
            <pc:docMk/>
            <pc:sldMk cId="2738489754" sldId="257"/>
            <ac:spMk id="212" creationId="{20E3BE3F-E81D-41AD-A12D-26D35A4AC09F}"/>
          </ac:spMkLst>
        </pc:spChg>
        <pc:spChg chg="mod">
          <ac:chgData name="I Wayan Fajar Surya Negara" userId="f1f45759-a0ca-4cb9-a90a-210b565b7188" providerId="ADAL" clId="{D5FDC913-F89B-4F92-83EA-DCE3D0914A23}" dt="2022-03-02T05:16:04.485" v="40" actId="20577"/>
          <ac:spMkLst>
            <pc:docMk/>
            <pc:sldMk cId="2738489754" sldId="257"/>
            <ac:spMk id="214" creationId="{F2E111CE-6E3B-451A-B1CA-D4EDF27F1F15}"/>
          </ac:spMkLst>
        </pc:spChg>
        <pc:grpChg chg="mod">
          <ac:chgData name="I Wayan Fajar Surya Negara" userId="f1f45759-a0ca-4cb9-a90a-210b565b7188" providerId="ADAL" clId="{D5FDC913-F89B-4F92-83EA-DCE3D0914A23}" dt="2022-03-02T05:16:10.573" v="41" actId="1076"/>
          <ac:grpSpMkLst>
            <pc:docMk/>
            <pc:sldMk cId="2738489754" sldId="257"/>
            <ac:grpSpMk id="213" creationId="{9F717C98-ECB0-4B40-8494-A87D968ACD50}"/>
          </ac:grpSpMkLst>
        </pc:grpChg>
        <pc:grpChg chg="mod">
          <ac:chgData name="I Wayan Fajar Surya Negara" userId="f1f45759-a0ca-4cb9-a90a-210b565b7188" providerId="ADAL" clId="{D5FDC913-F89B-4F92-83EA-DCE3D0914A23}" dt="2022-03-02T05:14:10.773" v="15" actId="1076"/>
          <ac:grpSpMkLst>
            <pc:docMk/>
            <pc:sldMk cId="2738489754" sldId="257"/>
            <ac:grpSpMk id="225" creationId="{B8D93E6F-FCFD-4751-9199-7AB157111B64}"/>
          </ac:grpSpMkLst>
        </pc:grpChg>
        <pc:cxnChg chg="mod">
          <ac:chgData name="I Wayan Fajar Surya Negara" userId="f1f45759-a0ca-4cb9-a90a-210b565b7188" providerId="ADAL" clId="{D5FDC913-F89B-4F92-83EA-DCE3D0914A23}" dt="2022-03-02T05:14:15.986" v="16" actId="1076"/>
          <ac:cxnSpMkLst>
            <pc:docMk/>
            <pc:sldMk cId="2738489754" sldId="257"/>
            <ac:cxnSpMk id="99" creationId="{63529282-517A-4B10-89E2-0FD11D25673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70" y="431814"/>
            <a:ext cx="11340000" cy="540000"/>
          </a:xfrm>
        </p:spPr>
        <p:txBody>
          <a:bodyPr/>
          <a:lstStyle/>
          <a:p>
            <a:r>
              <a:rPr lang="en-ZA" dirty="0"/>
              <a:t>Final Project Timeline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Passed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Algorithm Study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VGG16,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ALexNet</a:t>
              </a: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GoogLeNet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2022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66757" y="3438691"/>
            <a:ext cx="2189188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4551309" y="2608748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Going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338091" y="4350914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440382" y="4957795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Literature Study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 identification Algorithm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Feb 2022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1067476" y="691548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0" y="6393183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646986" y="6858000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3042672" y="7608351"/>
            <a:ext cx="2183351" cy="546110"/>
          </a:xfrm>
          <a:prstGeom prst="uturnArrow">
            <a:avLst>
              <a:gd name="adj1" fmla="val 2738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3299889" y="7068204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4726765" y="6865883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6668509" y="7004382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2663688" y="4138175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Passed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5164585" y="2105702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3847672" y="1303639"/>
            <a:ext cx="2679677" cy="857608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Making the Algorithm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305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 identification algorithm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March 2022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6135070" y="3428560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10171962" y="7069393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9249001" y="6976691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6742496" y="277759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11400267" y="7037156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7432299" y="3441146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10763170" y="7018874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7025931" y="3272735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6160491" y="4727774"/>
            <a:ext cx="2188082" cy="954342"/>
            <a:chOff x="7602524" y="4930774"/>
            <a:chExt cx="1767841" cy="72751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11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Testing the Algorithm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17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Trial and Error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6" y="5422547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April-Mei 2022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4231756" y="277759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8693609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soon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9329810" y="1979257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7664043" y="1258339"/>
            <a:ext cx="3331535" cy="727511"/>
            <a:chOff x="9373852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73852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Report Writing &amp; Evaluation 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June 2022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</p:cNvCxnSpPr>
          <p:nvPr/>
        </p:nvCxnSpPr>
        <p:spPr>
          <a:xfrm flipH="1">
            <a:off x="10763166" y="3438691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399822" y="4088295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9864835" y="4954014"/>
            <a:ext cx="1781371" cy="654187"/>
            <a:chOff x="11121243" y="4990485"/>
            <a:chExt cx="1781371" cy="654187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1121243" y="4990485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Finish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1134775" y="540893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July 2022</a:t>
              </a:r>
            </a:p>
          </p:txBody>
        </p:sp>
      </p:grpSp>
      <p:sp>
        <p:nvSpPr>
          <p:cNvPr id="93" name="Arrow: U-Turn Milestone 7" title="Timeline Arrow">
            <a:extLst>
              <a:ext uri="{FF2B5EF4-FFF2-40B4-BE49-F238E27FC236}">
                <a16:creationId xmlns:a16="http://schemas.microsoft.com/office/drawing/2014/main" id="{A660C10A-6A32-4B82-A601-28F0C2957564}"/>
              </a:ext>
            </a:extLst>
          </p:cNvPr>
          <p:cNvSpPr/>
          <p:nvPr/>
        </p:nvSpPr>
        <p:spPr>
          <a:xfrm>
            <a:off x="8075581" y="2819523"/>
            <a:ext cx="2829721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tf16411192_win32</Template>
  <TotalTime>38</TotalTime>
  <Words>72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Final 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Timeline</dc:title>
  <dc:creator>I Wayan Fajar Surya Negara</dc:creator>
  <cp:lastModifiedBy>I Wayan Fajar Surya Negara</cp:lastModifiedBy>
  <cp:revision>1</cp:revision>
  <dcterms:created xsi:type="dcterms:W3CDTF">2022-02-02T05:21:35Z</dcterms:created>
  <dcterms:modified xsi:type="dcterms:W3CDTF">2022-03-02T05:16:10Z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