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8" r:id="rId2"/>
    <p:sldId id="265" r:id="rId3"/>
    <p:sldId id="292" r:id="rId4"/>
    <p:sldId id="260" r:id="rId5"/>
    <p:sldId id="287" r:id="rId6"/>
    <p:sldId id="289" r:id="rId7"/>
    <p:sldId id="271" r:id="rId8"/>
    <p:sldId id="291" r:id="rId9"/>
    <p:sldId id="293" r:id="rId10"/>
    <p:sldId id="285" r:id="rId11"/>
    <p:sldId id="263" r:id="rId12"/>
    <p:sldId id="280" r:id="rId13"/>
  </p:sldIdLst>
  <p:sldSz cx="9144000" cy="5143500" type="screen16x9"/>
  <p:notesSz cx="6858000" cy="9144000"/>
  <p:embeddedFontLst>
    <p:embeddedFont>
      <p:font typeface="Muli" panose="020B0604020202020204" charset="0"/>
      <p:regular r:id="rId15"/>
      <p:bold r:id="rId16"/>
      <p:italic r:id="rId17"/>
      <p:boldItalic r:id="rId18"/>
    </p:embeddedFont>
    <p:embeddedFont>
      <p:font typeface="Nixie One" panose="020B0604020202020204" charset="0"/>
      <p:regular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0E9E3A-C809-4CF7-B967-CE9A15B20DE7}">
  <a:tblStyle styleId="{A00E9E3A-C809-4CF7-B967-CE9A15B20DE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760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14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91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71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234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14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8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5" y="4214500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1" y="4121458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dirty="0"/>
              <a:t>Olá!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5493851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Eu sou o Manoel Bot</a:t>
            </a:r>
          </a:p>
          <a:p>
            <a:pPr>
              <a:spcBef>
                <a:spcPts val="0"/>
              </a:spcBef>
              <a:buNone/>
            </a:pPr>
            <a:r>
              <a:rPr lang="pt-BR" dirty="0"/>
              <a:t>Vamos ter uma experiência INCRÍVEL e INESQUECÍVEL na padaria e no restaurante</a:t>
            </a:r>
          </a:p>
          <a:p>
            <a:pPr lvl="0">
              <a:spcBef>
                <a:spcPts val="0"/>
              </a:spcBef>
              <a:buNone/>
            </a:pPr>
            <a:endParaRPr lang="pt-BR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345" name="Shape 3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6647" y="730711"/>
            <a:ext cx="3696544" cy="2913532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pic>
        <p:nvPicPr>
          <p:cNvPr id="2050" name="Picture 2" descr="http://2.bp.blogspot.com/-z1OXPFazrs8/UaiBI5fM_PI/AAAAAAAACQY/x_XCu4sBxU8/s1600/bigo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39" y="1182743"/>
            <a:ext cx="1792103" cy="119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2665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- Temperatura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- Luminosidade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- Sistema de Som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- Presença (Câmera)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52396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Componentes IoT</a:t>
            </a:r>
          </a:p>
        </p:txBody>
      </p:sp>
      <p:sp>
        <p:nvSpPr>
          <p:cNvPr id="4" name="Shape 386"/>
          <p:cNvSpPr txBox="1">
            <a:spLocks noGrp="1"/>
          </p:cNvSpPr>
          <p:nvPr>
            <p:ph type="body" idx="1"/>
          </p:nvPr>
        </p:nvSpPr>
        <p:spPr>
          <a:xfrm>
            <a:off x="4352500" y="2380900"/>
            <a:ext cx="22665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- Led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- Display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buNone/>
            </a:pPr>
            <a:r>
              <a:rPr lang="en" dirty="0"/>
              <a:t>- Servo</a:t>
            </a:r>
          </a:p>
          <a:p>
            <a:pPr lvl="0">
              <a:buNone/>
            </a:pPr>
            <a:endParaRPr lang="en" dirty="0"/>
          </a:p>
          <a:p>
            <a:pPr lvl="0">
              <a:buNone/>
            </a:pPr>
            <a:r>
              <a:rPr lang="en" dirty="0"/>
              <a:t>- Microfone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8479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557445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- Node-RED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- Visual Recognition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- Text to Speech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- Speech to Text 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APIs do Watson</a:t>
            </a:r>
          </a:p>
        </p:txBody>
      </p:sp>
      <p:sp>
        <p:nvSpPr>
          <p:cNvPr id="4" name="Shape 386"/>
          <p:cNvSpPr txBox="1">
            <a:spLocks noGrp="1"/>
          </p:cNvSpPr>
          <p:nvPr>
            <p:ph type="body" idx="1"/>
          </p:nvPr>
        </p:nvSpPr>
        <p:spPr>
          <a:xfrm>
            <a:off x="4546473" y="2380900"/>
            <a:ext cx="2557445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- Conversation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- Machine Learning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- Weather Company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4" name="Shape 54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5045652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/>
              <a:t>Obrigado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Alguma questão?</a:t>
            </a:r>
          </a:p>
        </p:txBody>
      </p:sp>
      <p:pic>
        <p:nvPicPr>
          <p:cNvPr id="6" name="Picture 4" descr="Build 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558" y="1354750"/>
            <a:ext cx="1269882" cy="45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545"/>
          <p:cNvSpPr txBox="1">
            <a:spLocks/>
          </p:cNvSpPr>
          <p:nvPr/>
        </p:nvSpPr>
        <p:spPr>
          <a:xfrm>
            <a:off x="2108830" y="4282290"/>
            <a:ext cx="4562099" cy="616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" sz="3200" b="1" dirty="0"/>
              <a:t>www.buildit.com.br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 idx="4294967295"/>
          </p:nvPr>
        </p:nvSpPr>
        <p:spPr>
          <a:xfrm>
            <a:off x="2899063" y="1780293"/>
            <a:ext cx="5538355" cy="645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Problema e Oportunidade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4294967295"/>
          </p:nvPr>
        </p:nvSpPr>
        <p:spPr>
          <a:xfrm>
            <a:off x="2899062" y="2542293"/>
            <a:ext cx="5860473" cy="19356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As pessoas querem ter uma nova experiência: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marL="285750" indent="-285750">
              <a:spcBef>
                <a:spcPts val="0"/>
              </a:spcBef>
            </a:pPr>
            <a:r>
              <a:rPr lang="pt-BR" dirty="0"/>
              <a:t>Ter um ambiente perfeito (temperatura, música, luminosidade)</a:t>
            </a:r>
          </a:p>
          <a:p>
            <a:pPr marL="285750" indent="-285750">
              <a:spcBef>
                <a:spcPts val="0"/>
              </a:spcBef>
            </a:pPr>
            <a:r>
              <a:rPr lang="pt-BR" dirty="0"/>
              <a:t>S</a:t>
            </a:r>
            <a:r>
              <a:rPr lang="en" dirty="0"/>
              <a:t>erem melhores atendidas</a:t>
            </a:r>
          </a:p>
          <a:p>
            <a:pPr marL="285750" indent="-285750">
              <a:spcBef>
                <a:spcPts val="0"/>
              </a:spcBef>
            </a:pPr>
            <a:r>
              <a:rPr lang="en" dirty="0"/>
              <a:t>Compreenderem melhor a oferta dos produtos</a:t>
            </a:r>
          </a:p>
          <a:p>
            <a:pPr marL="285750" indent="-285750">
              <a:spcBef>
                <a:spcPts val="0"/>
              </a:spcBef>
            </a:pPr>
            <a:r>
              <a:rPr lang="en" dirty="0"/>
              <a:t>Atendimento personalizado</a:t>
            </a:r>
          </a:p>
          <a:p>
            <a:pPr marL="285750" indent="-285750">
              <a:spcBef>
                <a:spcPts val="0"/>
              </a:spcBef>
            </a:pPr>
            <a:r>
              <a:rPr lang="en" dirty="0"/>
              <a:t>Sem stress e sem fila</a:t>
            </a:r>
          </a:p>
        </p:txBody>
      </p:sp>
      <p:pic>
        <p:nvPicPr>
          <p:cNvPr id="1030" name="Picture 6" descr="https://thumbs.dreamstime.com/t/sad-woman-restaurant-beautiful-lady-sitting-thinking-away-527551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8" y="1780293"/>
            <a:ext cx="2286000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Vamos juntos nessa jornada…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5" name="Shape 371"/>
          <p:cNvGrpSpPr/>
          <p:nvPr/>
        </p:nvGrpSpPr>
        <p:grpSpPr>
          <a:xfrm>
            <a:off x="1248176" y="1818877"/>
            <a:ext cx="670233" cy="670274"/>
            <a:chOff x="6654650" y="3665275"/>
            <a:chExt cx="409100" cy="409125"/>
          </a:xfrm>
        </p:grpSpPr>
        <p:sp>
          <p:nvSpPr>
            <p:cNvPr id="6" name="Shape 37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37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374"/>
          <p:cNvGrpSpPr/>
          <p:nvPr/>
        </p:nvGrpSpPr>
        <p:grpSpPr>
          <a:xfrm rot="-731900">
            <a:off x="923827" y="2692293"/>
            <a:ext cx="648698" cy="648807"/>
            <a:chOff x="570875" y="4322250"/>
            <a:chExt cx="443300" cy="443325"/>
          </a:xfrm>
        </p:grpSpPr>
        <p:sp>
          <p:nvSpPr>
            <p:cNvPr id="9" name="Shape 37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7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7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7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944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99" y="472052"/>
            <a:ext cx="3677163" cy="429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332" y="472052"/>
            <a:ext cx="3603713" cy="429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615" y="508038"/>
            <a:ext cx="3603713" cy="4224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332" y="508038"/>
            <a:ext cx="3603713" cy="4204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61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878" y="518073"/>
            <a:ext cx="3566751" cy="4204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512" y="518073"/>
            <a:ext cx="3566751" cy="4196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15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ctrTitle" idx="4294967295"/>
          </p:nvPr>
        </p:nvSpPr>
        <p:spPr>
          <a:xfrm>
            <a:off x="685800" y="5717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R$ 84.7 bilhões</a:t>
            </a:r>
          </a:p>
        </p:txBody>
      </p:sp>
      <p:sp>
        <p:nvSpPr>
          <p:cNvPr id="447" name="Shape 447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Faturamento em 2015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12.800 em SP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dirty="0">
                <a:latin typeface="Muli"/>
                <a:ea typeface="Muli"/>
                <a:cs typeface="Muli"/>
                <a:sym typeface="Muli"/>
              </a:rPr>
              <a:t>63.200 padarias</a:t>
            </a:r>
          </a:p>
        </p:txBody>
      </p:sp>
      <p:sp>
        <p:nvSpPr>
          <p:cNvPr id="8" name="Shape 449"/>
          <p:cNvSpPr txBox="1">
            <a:spLocks/>
          </p:cNvSpPr>
          <p:nvPr/>
        </p:nvSpPr>
        <p:spPr>
          <a:xfrm>
            <a:off x="685800" y="2791553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" dirty="0"/>
              <a:t>Em todo o Brasil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/>
              <a:t>Cliente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- Atendimento personalizado</a:t>
            </a:r>
          </a:p>
          <a:p>
            <a:pPr lvl="0">
              <a:buNone/>
            </a:pPr>
            <a:endParaRPr lang="en" dirty="0"/>
          </a:p>
          <a:p>
            <a:pPr lvl="0">
              <a:buNone/>
            </a:pPr>
            <a:r>
              <a:rPr lang="en" dirty="0"/>
              <a:t>- Experiência única no ambiente (temperatura, som, luminosidade)</a:t>
            </a:r>
          </a:p>
          <a:p>
            <a:pPr lvl="0">
              <a:buNone/>
            </a:pPr>
            <a:endParaRPr lang="en" dirty="0"/>
          </a:p>
          <a:p>
            <a:pPr lvl="0">
              <a:buNone/>
            </a:pPr>
            <a:r>
              <a:rPr lang="en" dirty="0"/>
              <a:t>- Sem fila e sem stress no pagamento</a:t>
            </a:r>
          </a:p>
          <a:p>
            <a:pPr lvl="0">
              <a:buNone/>
            </a:pPr>
            <a:endParaRPr lang="en" dirty="0"/>
          </a:p>
        </p:txBody>
      </p:sp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52396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Benefícios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/>
              <a:t>Proprietário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buNone/>
            </a:pPr>
            <a:r>
              <a:rPr lang="en" dirty="0"/>
              <a:t>- Redução de custos</a:t>
            </a:r>
          </a:p>
          <a:p>
            <a:pPr lvl="0">
              <a:buNone/>
            </a:pPr>
            <a:endParaRPr lang="en" dirty="0"/>
          </a:p>
          <a:p>
            <a:pPr lvl="0">
              <a:buNone/>
            </a:pPr>
            <a:r>
              <a:rPr lang="en" dirty="0"/>
              <a:t>- Informações de clientes (idade, sexo e outros) – Big Data Analytics</a:t>
            </a:r>
          </a:p>
          <a:p>
            <a:pPr lvl="0">
              <a:buNone/>
            </a:pPr>
            <a:endParaRPr lang="en" dirty="0"/>
          </a:p>
          <a:p>
            <a:pPr lvl="0">
              <a:buNone/>
            </a:pPr>
            <a:r>
              <a:rPr lang="en" dirty="0"/>
              <a:t>- Fidelização dos clientes</a:t>
            </a:r>
          </a:p>
        </p:txBody>
      </p:sp>
    </p:spTree>
    <p:extLst>
      <p:ext uri="{BB962C8B-B14F-4D97-AF65-F5344CB8AC3E}">
        <p14:creationId xmlns:p14="http://schemas.microsoft.com/office/powerpoint/2010/main" val="131309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94912">
            <a:off x="6882332" y="232115"/>
            <a:ext cx="2004646" cy="3006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Modelo de Negócio</a:t>
            </a:r>
          </a:p>
        </p:txBody>
      </p:sp>
      <p:sp>
        <p:nvSpPr>
          <p:cNvPr id="7" name="Shape 38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49430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/>
              <a:t>10% do Garçom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>
              <a:buNone/>
            </a:pPr>
            <a:r>
              <a:rPr lang="en" sz="1600" b="1" dirty="0"/>
              <a:t>Mensalidade fixa</a:t>
            </a:r>
          </a:p>
          <a:p>
            <a:pPr>
              <a:buNone/>
            </a:pPr>
            <a:endParaRPr lang="en" sz="1600" b="1" dirty="0"/>
          </a:p>
          <a:p>
            <a:pPr>
              <a:buNone/>
            </a:pPr>
            <a:r>
              <a:rPr lang="en" sz="1600" b="1" dirty="0"/>
              <a:t>Plataforma de Parceiros (Cinemark, 99Taxis, Ingressos.com e NetFlix)</a:t>
            </a:r>
          </a:p>
          <a:p>
            <a:pPr>
              <a:buNone/>
            </a:pPr>
            <a:endParaRPr lang="en" sz="1600" b="1" dirty="0"/>
          </a:p>
          <a:p>
            <a:pPr>
              <a:buNone/>
            </a:pPr>
            <a:endParaRPr lang="en" sz="1600" b="1" dirty="0"/>
          </a:p>
          <a:p>
            <a:pPr>
              <a:buNone/>
            </a:pPr>
            <a:endParaRPr lang="en" sz="1600" b="1" dirty="0"/>
          </a:p>
          <a:p>
            <a:pPr>
              <a:buNone/>
            </a:pPr>
            <a:endParaRPr lang="en" sz="1600" b="1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17250606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209</Words>
  <Application>Microsoft Office PowerPoint</Application>
  <PresentationFormat>Apresentação na tela (16:9)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Muli</vt:lpstr>
      <vt:lpstr>Arial</vt:lpstr>
      <vt:lpstr>Nixie One</vt:lpstr>
      <vt:lpstr>Helvetica Neue</vt:lpstr>
      <vt:lpstr>Imogen template</vt:lpstr>
      <vt:lpstr>Olá!</vt:lpstr>
      <vt:lpstr>Problema e Oportunidade</vt:lpstr>
      <vt:lpstr>Vamos juntos nessa jornada…</vt:lpstr>
      <vt:lpstr>Apresentação do PowerPoint</vt:lpstr>
      <vt:lpstr>Apresentação do PowerPoint</vt:lpstr>
      <vt:lpstr>Apresentação do PowerPoint</vt:lpstr>
      <vt:lpstr>R$ 84.7 bilhões</vt:lpstr>
      <vt:lpstr>Benefícios</vt:lpstr>
      <vt:lpstr>Modelo de Negócio</vt:lpstr>
      <vt:lpstr>Componentes IoT</vt:lpstr>
      <vt:lpstr>APIs do Watson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Manoel BOT IoT</dc:title>
  <cp:lastModifiedBy>Wendell Cesar da Silva Alves</cp:lastModifiedBy>
  <cp:revision>76</cp:revision>
  <dcterms:modified xsi:type="dcterms:W3CDTF">2017-03-26T16:27:15Z</dcterms:modified>
</cp:coreProperties>
</file>