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69" r:id="rId3"/>
    <p:sldId id="258" r:id="rId4"/>
    <p:sldId id="267" r:id="rId5"/>
    <p:sldId id="26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EC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04" autoAdjust="0"/>
    <p:restoredTop sz="94660"/>
  </p:normalViewPr>
  <p:slideViewPr>
    <p:cSldViewPr snapToGrid="0">
      <p:cViewPr>
        <p:scale>
          <a:sx n="150" d="100"/>
          <a:sy n="150" d="100"/>
        </p:scale>
        <p:origin x="-708" y="-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C4975BBC-6A18-4134-9BA2-F2964A51552E}"/>
              </a:ext>
            </a:extLst>
          </p:cNvPr>
          <p:cNvSpPr/>
          <p:nvPr/>
        </p:nvSpPr>
        <p:spPr>
          <a:xfrm>
            <a:off x="4828677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AB8CE900-CF54-46BC-B60E-1BB28410B806}"/>
              </a:ext>
            </a:extLst>
          </p:cNvPr>
          <p:cNvSpPr/>
          <p:nvPr/>
        </p:nvSpPr>
        <p:spPr>
          <a:xfrm>
            <a:off x="7175689" y="3579956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12A468AA-BCEF-43E3-B9C6-5E5E1ECAD303}"/>
              </a:ext>
            </a:extLst>
          </p:cNvPr>
          <p:cNvSpPr/>
          <p:nvPr/>
        </p:nvSpPr>
        <p:spPr>
          <a:xfrm>
            <a:off x="5110030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D8DF8275-380C-4B4D-AA7B-34E3B83F8ECB}"/>
              </a:ext>
            </a:extLst>
          </p:cNvPr>
          <p:cNvSpPr/>
          <p:nvPr/>
        </p:nvSpPr>
        <p:spPr>
          <a:xfrm>
            <a:off x="5406456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30637004-F66F-4E24-85E4-4860EEFDBEC7}"/>
              </a:ext>
            </a:extLst>
          </p:cNvPr>
          <p:cNvSpPr/>
          <p:nvPr/>
        </p:nvSpPr>
        <p:spPr>
          <a:xfrm>
            <a:off x="5687809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F87A5401-765F-4C84-856B-CAD4DEF54155}"/>
              </a:ext>
            </a:extLst>
          </p:cNvPr>
          <p:cNvSpPr/>
          <p:nvPr/>
        </p:nvSpPr>
        <p:spPr>
          <a:xfrm>
            <a:off x="5965927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9E26EB29-0D8C-4978-BCC6-ABE08DAD9CA2}"/>
              </a:ext>
            </a:extLst>
          </p:cNvPr>
          <p:cNvSpPr/>
          <p:nvPr/>
        </p:nvSpPr>
        <p:spPr>
          <a:xfrm>
            <a:off x="6247280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1D4E4053-0082-4BD0-A687-F3D363C52207}"/>
              </a:ext>
            </a:extLst>
          </p:cNvPr>
          <p:cNvSpPr/>
          <p:nvPr/>
        </p:nvSpPr>
        <p:spPr>
          <a:xfrm>
            <a:off x="4828677" y="3461260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5BFA433E-74DC-4131-BBEC-CD3E8F89D242}"/>
              </a:ext>
            </a:extLst>
          </p:cNvPr>
          <p:cNvSpPr/>
          <p:nvPr/>
        </p:nvSpPr>
        <p:spPr>
          <a:xfrm>
            <a:off x="5110030" y="3461260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2C1A0DB2-83E6-40DC-8B2B-9FAAA6874310}"/>
              </a:ext>
            </a:extLst>
          </p:cNvPr>
          <p:cNvSpPr/>
          <p:nvPr/>
        </p:nvSpPr>
        <p:spPr>
          <a:xfrm>
            <a:off x="5406456" y="3461260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5D65E57D-6149-40EA-90CA-BE66290F3239}"/>
              </a:ext>
            </a:extLst>
          </p:cNvPr>
          <p:cNvSpPr/>
          <p:nvPr/>
        </p:nvSpPr>
        <p:spPr>
          <a:xfrm>
            <a:off x="5687809" y="3461260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7E2F1930-9CFA-490C-83D9-76EA4AC37EBD}"/>
              </a:ext>
            </a:extLst>
          </p:cNvPr>
          <p:cNvSpPr/>
          <p:nvPr/>
        </p:nvSpPr>
        <p:spPr>
          <a:xfrm>
            <a:off x="5965927" y="3461260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730AB240-7057-45EA-A9E8-0FEC201A428D}"/>
              </a:ext>
            </a:extLst>
          </p:cNvPr>
          <p:cNvSpPr/>
          <p:nvPr/>
        </p:nvSpPr>
        <p:spPr>
          <a:xfrm>
            <a:off x="6247280" y="3461260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CA3251B7-BCB5-4CF4-A4FC-DD54201F94B0}"/>
              </a:ext>
            </a:extLst>
          </p:cNvPr>
          <p:cNvSpPr/>
          <p:nvPr/>
        </p:nvSpPr>
        <p:spPr>
          <a:xfrm>
            <a:off x="4828677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EEBA3BB3-A400-447E-BBF6-DBDBF8B3DEA6}"/>
              </a:ext>
            </a:extLst>
          </p:cNvPr>
          <p:cNvSpPr/>
          <p:nvPr/>
        </p:nvSpPr>
        <p:spPr>
          <a:xfrm>
            <a:off x="5110030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95FB2BDD-E5E4-49AB-B103-75BD0FC509C0}"/>
              </a:ext>
            </a:extLst>
          </p:cNvPr>
          <p:cNvSpPr/>
          <p:nvPr/>
        </p:nvSpPr>
        <p:spPr>
          <a:xfrm>
            <a:off x="5406456" y="3698652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3711F30F-931C-40E3-81ED-5453AF9D8E38}"/>
              </a:ext>
            </a:extLst>
          </p:cNvPr>
          <p:cNvSpPr/>
          <p:nvPr/>
        </p:nvSpPr>
        <p:spPr>
          <a:xfrm>
            <a:off x="5687809" y="3698652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3E8CA106-2FD4-44AE-A790-DB5C5386FEE6}"/>
              </a:ext>
            </a:extLst>
          </p:cNvPr>
          <p:cNvSpPr/>
          <p:nvPr/>
        </p:nvSpPr>
        <p:spPr>
          <a:xfrm>
            <a:off x="5965927" y="3698652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757A4EAA-2288-4E4D-B6CD-B6EAD90DB7FC}"/>
              </a:ext>
            </a:extLst>
          </p:cNvPr>
          <p:cNvSpPr/>
          <p:nvPr/>
        </p:nvSpPr>
        <p:spPr>
          <a:xfrm>
            <a:off x="6247280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CCB2D8A4-F20A-473A-BCDF-E99DA1DD2A91}"/>
              </a:ext>
            </a:extLst>
          </p:cNvPr>
          <p:cNvSpPr/>
          <p:nvPr/>
        </p:nvSpPr>
        <p:spPr>
          <a:xfrm>
            <a:off x="4828677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D0B88B6B-C80C-49EB-A177-79DFDEE06BEE}"/>
              </a:ext>
            </a:extLst>
          </p:cNvPr>
          <p:cNvSpPr/>
          <p:nvPr/>
        </p:nvSpPr>
        <p:spPr>
          <a:xfrm>
            <a:off x="5110030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5E1E333D-E8EC-49FC-BA97-49E8174F452C}"/>
              </a:ext>
            </a:extLst>
          </p:cNvPr>
          <p:cNvSpPr/>
          <p:nvPr/>
        </p:nvSpPr>
        <p:spPr>
          <a:xfrm>
            <a:off x="5406456" y="3936044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F58A2CCA-AA11-49BB-AB23-9A51B5BF1BAC}"/>
              </a:ext>
            </a:extLst>
          </p:cNvPr>
          <p:cNvSpPr/>
          <p:nvPr/>
        </p:nvSpPr>
        <p:spPr>
          <a:xfrm>
            <a:off x="5687809" y="3936044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51A2D1E6-5E65-46F5-AF5E-1D44A7DA40DF}"/>
              </a:ext>
            </a:extLst>
          </p:cNvPr>
          <p:cNvSpPr/>
          <p:nvPr/>
        </p:nvSpPr>
        <p:spPr>
          <a:xfrm>
            <a:off x="5965927" y="3936044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A7EC7C57-BC83-4983-9393-CF0BDF56E662}"/>
              </a:ext>
            </a:extLst>
          </p:cNvPr>
          <p:cNvSpPr/>
          <p:nvPr/>
        </p:nvSpPr>
        <p:spPr>
          <a:xfrm>
            <a:off x="6247280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: 圆角 108">
            <a:extLst>
              <a:ext uri="{FF2B5EF4-FFF2-40B4-BE49-F238E27FC236}">
                <a16:creationId xmlns:a16="http://schemas.microsoft.com/office/drawing/2014/main" id="{C0B48C86-232A-43CC-B525-9C7EF492BB31}"/>
              </a:ext>
            </a:extLst>
          </p:cNvPr>
          <p:cNvSpPr/>
          <p:nvPr/>
        </p:nvSpPr>
        <p:spPr>
          <a:xfrm>
            <a:off x="4828677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1223F501-4373-4C14-AC27-841DA4457C0A}"/>
              </a:ext>
            </a:extLst>
          </p:cNvPr>
          <p:cNvSpPr/>
          <p:nvPr/>
        </p:nvSpPr>
        <p:spPr>
          <a:xfrm>
            <a:off x="5110030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矩形: 圆角 110">
            <a:extLst>
              <a:ext uri="{FF2B5EF4-FFF2-40B4-BE49-F238E27FC236}">
                <a16:creationId xmlns:a16="http://schemas.microsoft.com/office/drawing/2014/main" id="{6B4A261C-9ABF-4304-BAC4-0048ECECA294}"/>
              </a:ext>
            </a:extLst>
          </p:cNvPr>
          <p:cNvSpPr/>
          <p:nvPr/>
        </p:nvSpPr>
        <p:spPr>
          <a:xfrm>
            <a:off x="5406456" y="4173436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336E578C-FACC-40C8-B73D-FF3E39A2068B}"/>
              </a:ext>
            </a:extLst>
          </p:cNvPr>
          <p:cNvSpPr/>
          <p:nvPr/>
        </p:nvSpPr>
        <p:spPr>
          <a:xfrm>
            <a:off x="5687809" y="4173436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: 圆角 112">
            <a:extLst>
              <a:ext uri="{FF2B5EF4-FFF2-40B4-BE49-F238E27FC236}">
                <a16:creationId xmlns:a16="http://schemas.microsoft.com/office/drawing/2014/main" id="{D48D846A-9CA0-49BF-BB46-A6BFF9934A67}"/>
              </a:ext>
            </a:extLst>
          </p:cNvPr>
          <p:cNvSpPr/>
          <p:nvPr/>
        </p:nvSpPr>
        <p:spPr>
          <a:xfrm>
            <a:off x="5965927" y="4173436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F6D99AD4-46F9-4918-A099-DFCABDCB34E2}"/>
              </a:ext>
            </a:extLst>
          </p:cNvPr>
          <p:cNvSpPr/>
          <p:nvPr/>
        </p:nvSpPr>
        <p:spPr>
          <a:xfrm>
            <a:off x="6247280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矩形: 圆角 118">
            <a:extLst>
              <a:ext uri="{FF2B5EF4-FFF2-40B4-BE49-F238E27FC236}">
                <a16:creationId xmlns:a16="http://schemas.microsoft.com/office/drawing/2014/main" id="{82BF34ED-815C-4E6F-9321-E70E55087542}"/>
              </a:ext>
            </a:extLst>
          </p:cNvPr>
          <p:cNvSpPr/>
          <p:nvPr/>
        </p:nvSpPr>
        <p:spPr>
          <a:xfrm>
            <a:off x="4828677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A12C0D7D-FE11-4029-9F48-792BE73F7725}"/>
              </a:ext>
            </a:extLst>
          </p:cNvPr>
          <p:cNvSpPr/>
          <p:nvPr/>
        </p:nvSpPr>
        <p:spPr>
          <a:xfrm>
            <a:off x="5110030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80B71137-5B97-48B4-9028-7D7D46E3A9E6}"/>
              </a:ext>
            </a:extLst>
          </p:cNvPr>
          <p:cNvSpPr/>
          <p:nvPr/>
        </p:nvSpPr>
        <p:spPr>
          <a:xfrm>
            <a:off x="5406456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DCE6CA5C-4637-4DA1-AC52-C51E1309E15D}"/>
              </a:ext>
            </a:extLst>
          </p:cNvPr>
          <p:cNvSpPr/>
          <p:nvPr/>
        </p:nvSpPr>
        <p:spPr>
          <a:xfrm>
            <a:off x="5687809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: 圆角 122">
            <a:extLst>
              <a:ext uri="{FF2B5EF4-FFF2-40B4-BE49-F238E27FC236}">
                <a16:creationId xmlns:a16="http://schemas.microsoft.com/office/drawing/2014/main" id="{EA1F5748-9711-420D-9B40-68F57E0BC1B3}"/>
              </a:ext>
            </a:extLst>
          </p:cNvPr>
          <p:cNvSpPr/>
          <p:nvPr/>
        </p:nvSpPr>
        <p:spPr>
          <a:xfrm>
            <a:off x="5965927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1F2439D3-8940-4EA2-A45C-36C82E5C7B6E}"/>
              </a:ext>
            </a:extLst>
          </p:cNvPr>
          <p:cNvSpPr/>
          <p:nvPr/>
        </p:nvSpPr>
        <p:spPr>
          <a:xfrm>
            <a:off x="6247280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9" name="矩形: 圆角 188">
            <a:extLst>
              <a:ext uri="{FF2B5EF4-FFF2-40B4-BE49-F238E27FC236}">
                <a16:creationId xmlns:a16="http://schemas.microsoft.com/office/drawing/2014/main" id="{6DFF762C-AB2D-4FA0-B2EB-92C3BA7DF24C}"/>
              </a:ext>
            </a:extLst>
          </p:cNvPr>
          <p:cNvSpPr/>
          <p:nvPr/>
        </p:nvSpPr>
        <p:spPr>
          <a:xfrm>
            <a:off x="7457042" y="3579956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0" name="矩形: 圆角 189">
            <a:extLst>
              <a:ext uri="{FF2B5EF4-FFF2-40B4-BE49-F238E27FC236}">
                <a16:creationId xmlns:a16="http://schemas.microsoft.com/office/drawing/2014/main" id="{63CD7BD4-EB9B-4295-98CB-8ECE814119A1}"/>
              </a:ext>
            </a:extLst>
          </p:cNvPr>
          <p:cNvSpPr/>
          <p:nvPr/>
        </p:nvSpPr>
        <p:spPr>
          <a:xfrm>
            <a:off x="7743839" y="3579956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2" name="矩形: 圆角 191">
            <a:extLst>
              <a:ext uri="{FF2B5EF4-FFF2-40B4-BE49-F238E27FC236}">
                <a16:creationId xmlns:a16="http://schemas.microsoft.com/office/drawing/2014/main" id="{2D67460C-EA98-4434-A8D6-D7C3F32D1A9B}"/>
              </a:ext>
            </a:extLst>
          </p:cNvPr>
          <p:cNvSpPr/>
          <p:nvPr/>
        </p:nvSpPr>
        <p:spPr>
          <a:xfrm>
            <a:off x="7175689" y="3817348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3" name="矩形: 圆角 192">
            <a:extLst>
              <a:ext uri="{FF2B5EF4-FFF2-40B4-BE49-F238E27FC236}">
                <a16:creationId xmlns:a16="http://schemas.microsoft.com/office/drawing/2014/main" id="{F5D8C243-60A4-4C2C-A0E4-6794A2A16739}"/>
              </a:ext>
            </a:extLst>
          </p:cNvPr>
          <p:cNvSpPr/>
          <p:nvPr/>
        </p:nvSpPr>
        <p:spPr>
          <a:xfrm>
            <a:off x="7457042" y="3817348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4" name="矩形: 圆角 193">
            <a:extLst>
              <a:ext uri="{FF2B5EF4-FFF2-40B4-BE49-F238E27FC236}">
                <a16:creationId xmlns:a16="http://schemas.microsoft.com/office/drawing/2014/main" id="{86415240-00E2-46F3-B547-040066177C0B}"/>
              </a:ext>
            </a:extLst>
          </p:cNvPr>
          <p:cNvSpPr/>
          <p:nvPr/>
        </p:nvSpPr>
        <p:spPr>
          <a:xfrm>
            <a:off x="7743839" y="3817348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5" name="矩形: 圆角 194">
            <a:extLst>
              <a:ext uri="{FF2B5EF4-FFF2-40B4-BE49-F238E27FC236}">
                <a16:creationId xmlns:a16="http://schemas.microsoft.com/office/drawing/2014/main" id="{4F08DB42-6EB2-459C-9862-53FB38CAA692}"/>
              </a:ext>
            </a:extLst>
          </p:cNvPr>
          <p:cNvSpPr/>
          <p:nvPr/>
        </p:nvSpPr>
        <p:spPr>
          <a:xfrm>
            <a:off x="7175689" y="4054740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6" name="矩形: 圆角 195">
            <a:extLst>
              <a:ext uri="{FF2B5EF4-FFF2-40B4-BE49-F238E27FC236}">
                <a16:creationId xmlns:a16="http://schemas.microsoft.com/office/drawing/2014/main" id="{6F1A207A-9D38-4739-AD10-BDDABBA90EC1}"/>
              </a:ext>
            </a:extLst>
          </p:cNvPr>
          <p:cNvSpPr/>
          <p:nvPr/>
        </p:nvSpPr>
        <p:spPr>
          <a:xfrm>
            <a:off x="7457042" y="4054740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7" name="矩形: 圆角 196">
            <a:extLst>
              <a:ext uri="{FF2B5EF4-FFF2-40B4-BE49-F238E27FC236}">
                <a16:creationId xmlns:a16="http://schemas.microsoft.com/office/drawing/2014/main" id="{F7688117-380D-4723-ACE0-B1F59A21CE3E}"/>
              </a:ext>
            </a:extLst>
          </p:cNvPr>
          <p:cNvSpPr/>
          <p:nvPr/>
        </p:nvSpPr>
        <p:spPr>
          <a:xfrm>
            <a:off x="7743839" y="4054740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F978E3B-9C71-4A2A-BB22-7725B00C9F71}"/>
              </a:ext>
            </a:extLst>
          </p:cNvPr>
          <p:cNvCxnSpPr>
            <a:cxnSpLocks/>
          </p:cNvCxnSpPr>
          <p:nvPr/>
        </p:nvCxnSpPr>
        <p:spPr>
          <a:xfrm flipV="1">
            <a:off x="5406456" y="3579962"/>
            <a:ext cx="1769233" cy="11868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7CFCF142-73AC-45BE-A130-66793A9571AF}"/>
              </a:ext>
            </a:extLst>
          </p:cNvPr>
          <p:cNvCxnSpPr>
            <a:cxnSpLocks/>
          </p:cNvCxnSpPr>
          <p:nvPr/>
        </p:nvCxnSpPr>
        <p:spPr>
          <a:xfrm flipV="1">
            <a:off x="6247280" y="3579960"/>
            <a:ext cx="1777912" cy="11545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59461536-87F3-446E-B69B-938E2C7A7535}"/>
              </a:ext>
            </a:extLst>
          </p:cNvPr>
          <p:cNvCxnSpPr>
            <a:cxnSpLocks/>
          </p:cNvCxnSpPr>
          <p:nvPr/>
        </p:nvCxnSpPr>
        <p:spPr>
          <a:xfrm flipV="1">
            <a:off x="5406456" y="4292132"/>
            <a:ext cx="1769233" cy="11869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A8831829-FA4C-4DEA-B65D-F426AAB58615}"/>
              </a:ext>
            </a:extLst>
          </p:cNvPr>
          <p:cNvCxnSpPr>
            <a:cxnSpLocks/>
          </p:cNvCxnSpPr>
          <p:nvPr/>
        </p:nvCxnSpPr>
        <p:spPr>
          <a:xfrm flipV="1">
            <a:off x="6247280" y="4292128"/>
            <a:ext cx="1777912" cy="12194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文本框 217">
            <a:extLst>
              <a:ext uri="{FF2B5EF4-FFF2-40B4-BE49-F238E27FC236}">
                <a16:creationId xmlns:a16="http://schemas.microsoft.com/office/drawing/2014/main" id="{C9A59853-F0E7-476E-A1A5-5D9B2F484400}"/>
              </a:ext>
            </a:extLst>
          </p:cNvPr>
          <p:cNvSpPr txBox="1"/>
          <p:nvPr/>
        </p:nvSpPr>
        <p:spPr>
          <a:xfrm>
            <a:off x="5250706" y="2676492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endParaRPr lang="zh-CN" altLang="en-US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1E49E4BB-599C-4BAC-94CE-574AAEEC16F6}"/>
              </a:ext>
            </a:extLst>
          </p:cNvPr>
          <p:cNvSpPr txBox="1"/>
          <p:nvPr/>
        </p:nvSpPr>
        <p:spPr>
          <a:xfrm>
            <a:off x="7175689" y="2683114"/>
            <a:ext cx="849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kernal</a:t>
            </a:r>
            <a:endParaRPr lang="zh-CN" altLang="en-US" sz="16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156FF646-EE65-40E5-B663-201470D2E940}"/>
              </a:ext>
            </a:extLst>
          </p:cNvPr>
          <p:cNvSpPr txBox="1"/>
          <p:nvPr/>
        </p:nvSpPr>
        <p:spPr>
          <a:xfrm>
            <a:off x="8772405" y="2683114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Output</a:t>
            </a:r>
            <a:endParaRPr lang="zh-CN" altLang="en-US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椭圆 162">
            <a:extLst>
              <a:ext uri="{FF2B5EF4-FFF2-40B4-BE49-F238E27FC236}">
                <a16:creationId xmlns:a16="http://schemas.microsoft.com/office/drawing/2014/main" id="{97A128F9-D2DD-4183-8F1B-0066947AFBCE}"/>
              </a:ext>
            </a:extLst>
          </p:cNvPr>
          <p:cNvSpPr/>
          <p:nvPr/>
        </p:nvSpPr>
        <p:spPr>
          <a:xfrm>
            <a:off x="9029833" y="3568163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206" name="椭圆 205">
            <a:extLst>
              <a:ext uri="{FF2B5EF4-FFF2-40B4-BE49-F238E27FC236}">
                <a16:creationId xmlns:a16="http://schemas.microsoft.com/office/drawing/2014/main" id="{5CB3C335-2BDD-44D6-BA49-5BA4ECF72A49}"/>
              </a:ext>
            </a:extLst>
          </p:cNvPr>
          <p:cNvSpPr/>
          <p:nvPr/>
        </p:nvSpPr>
        <p:spPr>
          <a:xfrm>
            <a:off x="9261481" y="3568163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5</a:t>
            </a:r>
            <a:endParaRPr lang="zh-CN" altLang="en-US" sz="1600" dirty="0"/>
          </a:p>
        </p:txBody>
      </p:sp>
      <p:sp>
        <p:nvSpPr>
          <p:cNvPr id="221" name="椭圆 220">
            <a:extLst>
              <a:ext uri="{FF2B5EF4-FFF2-40B4-BE49-F238E27FC236}">
                <a16:creationId xmlns:a16="http://schemas.microsoft.com/office/drawing/2014/main" id="{9D8DE169-58C3-429D-B122-A9B058F0E8CE}"/>
              </a:ext>
            </a:extLst>
          </p:cNvPr>
          <p:cNvSpPr/>
          <p:nvPr/>
        </p:nvSpPr>
        <p:spPr>
          <a:xfrm>
            <a:off x="9031332" y="3811312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5</a:t>
            </a:r>
            <a:endParaRPr lang="zh-CN" altLang="en-US" sz="1600" dirty="0"/>
          </a:p>
        </p:txBody>
      </p:sp>
      <p:sp>
        <p:nvSpPr>
          <p:cNvPr id="222" name="椭圆 221">
            <a:extLst>
              <a:ext uri="{FF2B5EF4-FFF2-40B4-BE49-F238E27FC236}">
                <a16:creationId xmlns:a16="http://schemas.microsoft.com/office/drawing/2014/main" id="{49E051E6-3767-469C-B310-10AAEC423310}"/>
              </a:ext>
            </a:extLst>
          </p:cNvPr>
          <p:cNvSpPr/>
          <p:nvPr/>
        </p:nvSpPr>
        <p:spPr>
          <a:xfrm>
            <a:off x="9259982" y="3811312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5</a:t>
            </a:r>
            <a:endParaRPr lang="zh-CN" altLang="en-US" sz="1600" dirty="0"/>
          </a:p>
        </p:txBody>
      </p:sp>
      <p:sp>
        <p:nvSpPr>
          <p:cNvPr id="2" name="右大括号 1">
            <a:extLst>
              <a:ext uri="{FF2B5EF4-FFF2-40B4-BE49-F238E27FC236}">
                <a16:creationId xmlns:a16="http://schemas.microsoft.com/office/drawing/2014/main" id="{E4D25E59-BC7F-4A31-84C9-B0D5EE572D75}"/>
              </a:ext>
            </a:extLst>
          </p:cNvPr>
          <p:cNvSpPr/>
          <p:nvPr/>
        </p:nvSpPr>
        <p:spPr>
          <a:xfrm>
            <a:off x="8101425" y="3579956"/>
            <a:ext cx="152417" cy="712172"/>
          </a:xfrm>
          <a:prstGeom prst="rightBrac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357AF9D7-041C-445C-8A70-87B778B3532A}"/>
              </a:ext>
            </a:extLst>
          </p:cNvPr>
          <p:cNvSpPr txBox="1"/>
          <p:nvPr/>
        </p:nvSpPr>
        <p:spPr>
          <a:xfrm>
            <a:off x="8227490" y="3805555"/>
            <a:ext cx="281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右大括号 63">
            <a:extLst>
              <a:ext uri="{FF2B5EF4-FFF2-40B4-BE49-F238E27FC236}">
                <a16:creationId xmlns:a16="http://schemas.microsoft.com/office/drawing/2014/main" id="{56A5332B-6D98-4171-A1EF-960286DEDDD8}"/>
              </a:ext>
            </a:extLst>
          </p:cNvPr>
          <p:cNvSpPr/>
          <p:nvPr/>
        </p:nvSpPr>
        <p:spPr>
          <a:xfrm rot="16200000">
            <a:off x="7510452" y="2980222"/>
            <a:ext cx="179980" cy="849504"/>
          </a:xfrm>
          <a:prstGeom prst="rightBrac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E04AA761-F016-440F-A1EC-FCE4CFAC0624}"/>
              </a:ext>
            </a:extLst>
          </p:cNvPr>
          <p:cNvSpPr txBox="1"/>
          <p:nvPr/>
        </p:nvSpPr>
        <p:spPr>
          <a:xfrm>
            <a:off x="7457042" y="3013583"/>
            <a:ext cx="281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6459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C4975BBC-6A18-4134-9BA2-F2964A51552E}"/>
              </a:ext>
            </a:extLst>
          </p:cNvPr>
          <p:cNvSpPr/>
          <p:nvPr/>
        </p:nvSpPr>
        <p:spPr>
          <a:xfrm>
            <a:off x="4828677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AB8CE900-CF54-46BC-B60E-1BB28410B806}"/>
              </a:ext>
            </a:extLst>
          </p:cNvPr>
          <p:cNvSpPr/>
          <p:nvPr/>
        </p:nvSpPr>
        <p:spPr>
          <a:xfrm>
            <a:off x="7175689" y="3579956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12A468AA-BCEF-43E3-B9C6-5E5E1ECAD303}"/>
              </a:ext>
            </a:extLst>
          </p:cNvPr>
          <p:cNvSpPr/>
          <p:nvPr/>
        </p:nvSpPr>
        <p:spPr>
          <a:xfrm>
            <a:off x="5110030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D8DF8275-380C-4B4D-AA7B-34E3B83F8ECB}"/>
              </a:ext>
            </a:extLst>
          </p:cNvPr>
          <p:cNvSpPr/>
          <p:nvPr/>
        </p:nvSpPr>
        <p:spPr>
          <a:xfrm>
            <a:off x="5406456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30637004-F66F-4E24-85E4-4860EEFDBEC7}"/>
              </a:ext>
            </a:extLst>
          </p:cNvPr>
          <p:cNvSpPr/>
          <p:nvPr/>
        </p:nvSpPr>
        <p:spPr>
          <a:xfrm>
            <a:off x="5687809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F87A5401-765F-4C84-856B-CAD4DEF54155}"/>
              </a:ext>
            </a:extLst>
          </p:cNvPr>
          <p:cNvSpPr/>
          <p:nvPr/>
        </p:nvSpPr>
        <p:spPr>
          <a:xfrm>
            <a:off x="5965927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9E26EB29-0D8C-4978-BCC6-ABE08DAD9CA2}"/>
              </a:ext>
            </a:extLst>
          </p:cNvPr>
          <p:cNvSpPr/>
          <p:nvPr/>
        </p:nvSpPr>
        <p:spPr>
          <a:xfrm>
            <a:off x="6247280" y="3223868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1D4E4053-0082-4BD0-A687-F3D363C52207}"/>
              </a:ext>
            </a:extLst>
          </p:cNvPr>
          <p:cNvSpPr/>
          <p:nvPr/>
        </p:nvSpPr>
        <p:spPr>
          <a:xfrm>
            <a:off x="4828677" y="3461260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5BFA433E-74DC-4131-BBEC-CD3E8F89D242}"/>
              </a:ext>
            </a:extLst>
          </p:cNvPr>
          <p:cNvSpPr/>
          <p:nvPr/>
        </p:nvSpPr>
        <p:spPr>
          <a:xfrm>
            <a:off x="5110030" y="3461260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2C1A0DB2-83E6-40DC-8B2B-9FAAA6874310}"/>
              </a:ext>
            </a:extLst>
          </p:cNvPr>
          <p:cNvSpPr/>
          <p:nvPr/>
        </p:nvSpPr>
        <p:spPr>
          <a:xfrm>
            <a:off x="5406456" y="3461260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5D65E57D-6149-40EA-90CA-BE66290F3239}"/>
              </a:ext>
            </a:extLst>
          </p:cNvPr>
          <p:cNvSpPr/>
          <p:nvPr/>
        </p:nvSpPr>
        <p:spPr>
          <a:xfrm>
            <a:off x="5687809" y="3461260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7E2F1930-9CFA-490C-83D9-76EA4AC37EBD}"/>
              </a:ext>
            </a:extLst>
          </p:cNvPr>
          <p:cNvSpPr/>
          <p:nvPr/>
        </p:nvSpPr>
        <p:spPr>
          <a:xfrm>
            <a:off x="5965927" y="3461260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730AB240-7057-45EA-A9E8-0FEC201A428D}"/>
              </a:ext>
            </a:extLst>
          </p:cNvPr>
          <p:cNvSpPr/>
          <p:nvPr/>
        </p:nvSpPr>
        <p:spPr>
          <a:xfrm>
            <a:off x="6247280" y="3461260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CA3251B7-BCB5-4CF4-A4FC-DD54201F94B0}"/>
              </a:ext>
            </a:extLst>
          </p:cNvPr>
          <p:cNvSpPr/>
          <p:nvPr/>
        </p:nvSpPr>
        <p:spPr>
          <a:xfrm>
            <a:off x="4828677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EEBA3BB3-A400-447E-BBF6-DBDBF8B3DEA6}"/>
              </a:ext>
            </a:extLst>
          </p:cNvPr>
          <p:cNvSpPr/>
          <p:nvPr/>
        </p:nvSpPr>
        <p:spPr>
          <a:xfrm>
            <a:off x="5110030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95FB2BDD-E5E4-49AB-B103-75BD0FC509C0}"/>
              </a:ext>
            </a:extLst>
          </p:cNvPr>
          <p:cNvSpPr/>
          <p:nvPr/>
        </p:nvSpPr>
        <p:spPr>
          <a:xfrm>
            <a:off x="5406456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3711F30F-931C-40E3-81ED-5453AF9D8E38}"/>
              </a:ext>
            </a:extLst>
          </p:cNvPr>
          <p:cNvSpPr/>
          <p:nvPr/>
        </p:nvSpPr>
        <p:spPr>
          <a:xfrm>
            <a:off x="5687809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3E8CA106-2FD4-44AE-A790-DB5C5386FEE6}"/>
              </a:ext>
            </a:extLst>
          </p:cNvPr>
          <p:cNvSpPr/>
          <p:nvPr/>
        </p:nvSpPr>
        <p:spPr>
          <a:xfrm>
            <a:off x="5965927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757A4EAA-2288-4E4D-B6CD-B6EAD90DB7FC}"/>
              </a:ext>
            </a:extLst>
          </p:cNvPr>
          <p:cNvSpPr/>
          <p:nvPr/>
        </p:nvSpPr>
        <p:spPr>
          <a:xfrm>
            <a:off x="6247280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CCB2D8A4-F20A-473A-BCDF-E99DA1DD2A91}"/>
              </a:ext>
            </a:extLst>
          </p:cNvPr>
          <p:cNvSpPr/>
          <p:nvPr/>
        </p:nvSpPr>
        <p:spPr>
          <a:xfrm>
            <a:off x="4828677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D0B88B6B-C80C-49EB-A177-79DFDEE06BEE}"/>
              </a:ext>
            </a:extLst>
          </p:cNvPr>
          <p:cNvSpPr/>
          <p:nvPr/>
        </p:nvSpPr>
        <p:spPr>
          <a:xfrm>
            <a:off x="5110030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5E1E333D-E8EC-49FC-BA97-49E8174F452C}"/>
              </a:ext>
            </a:extLst>
          </p:cNvPr>
          <p:cNvSpPr/>
          <p:nvPr/>
        </p:nvSpPr>
        <p:spPr>
          <a:xfrm>
            <a:off x="5406456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F58A2CCA-AA11-49BB-AB23-9A51B5BF1BAC}"/>
              </a:ext>
            </a:extLst>
          </p:cNvPr>
          <p:cNvSpPr/>
          <p:nvPr/>
        </p:nvSpPr>
        <p:spPr>
          <a:xfrm>
            <a:off x="5687809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51A2D1E6-5E65-46F5-AF5E-1D44A7DA40DF}"/>
              </a:ext>
            </a:extLst>
          </p:cNvPr>
          <p:cNvSpPr/>
          <p:nvPr/>
        </p:nvSpPr>
        <p:spPr>
          <a:xfrm>
            <a:off x="5965927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A7EC7C57-BC83-4983-9393-CF0BDF56E662}"/>
              </a:ext>
            </a:extLst>
          </p:cNvPr>
          <p:cNvSpPr/>
          <p:nvPr/>
        </p:nvSpPr>
        <p:spPr>
          <a:xfrm>
            <a:off x="6247280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: 圆角 108">
            <a:extLst>
              <a:ext uri="{FF2B5EF4-FFF2-40B4-BE49-F238E27FC236}">
                <a16:creationId xmlns:a16="http://schemas.microsoft.com/office/drawing/2014/main" id="{C0B48C86-232A-43CC-B525-9C7EF492BB31}"/>
              </a:ext>
            </a:extLst>
          </p:cNvPr>
          <p:cNvSpPr/>
          <p:nvPr/>
        </p:nvSpPr>
        <p:spPr>
          <a:xfrm>
            <a:off x="4828677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1223F501-4373-4C14-AC27-841DA4457C0A}"/>
              </a:ext>
            </a:extLst>
          </p:cNvPr>
          <p:cNvSpPr/>
          <p:nvPr/>
        </p:nvSpPr>
        <p:spPr>
          <a:xfrm>
            <a:off x="5110030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矩形: 圆角 110">
            <a:extLst>
              <a:ext uri="{FF2B5EF4-FFF2-40B4-BE49-F238E27FC236}">
                <a16:creationId xmlns:a16="http://schemas.microsoft.com/office/drawing/2014/main" id="{6B4A261C-9ABF-4304-BAC4-0048ECECA294}"/>
              </a:ext>
            </a:extLst>
          </p:cNvPr>
          <p:cNvSpPr/>
          <p:nvPr/>
        </p:nvSpPr>
        <p:spPr>
          <a:xfrm>
            <a:off x="5406456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336E578C-FACC-40C8-B73D-FF3E39A2068B}"/>
              </a:ext>
            </a:extLst>
          </p:cNvPr>
          <p:cNvSpPr/>
          <p:nvPr/>
        </p:nvSpPr>
        <p:spPr>
          <a:xfrm>
            <a:off x="5687809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: 圆角 112">
            <a:extLst>
              <a:ext uri="{FF2B5EF4-FFF2-40B4-BE49-F238E27FC236}">
                <a16:creationId xmlns:a16="http://schemas.microsoft.com/office/drawing/2014/main" id="{D48D846A-9CA0-49BF-BB46-A6BFF9934A67}"/>
              </a:ext>
            </a:extLst>
          </p:cNvPr>
          <p:cNvSpPr/>
          <p:nvPr/>
        </p:nvSpPr>
        <p:spPr>
          <a:xfrm>
            <a:off x="5965927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F6D99AD4-46F9-4918-A099-DFCABDCB34E2}"/>
              </a:ext>
            </a:extLst>
          </p:cNvPr>
          <p:cNvSpPr/>
          <p:nvPr/>
        </p:nvSpPr>
        <p:spPr>
          <a:xfrm>
            <a:off x="6247280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矩形: 圆角 118">
            <a:extLst>
              <a:ext uri="{FF2B5EF4-FFF2-40B4-BE49-F238E27FC236}">
                <a16:creationId xmlns:a16="http://schemas.microsoft.com/office/drawing/2014/main" id="{82BF34ED-815C-4E6F-9321-E70E55087542}"/>
              </a:ext>
            </a:extLst>
          </p:cNvPr>
          <p:cNvSpPr/>
          <p:nvPr/>
        </p:nvSpPr>
        <p:spPr>
          <a:xfrm>
            <a:off x="4828677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A12C0D7D-FE11-4029-9F48-792BE73F7725}"/>
              </a:ext>
            </a:extLst>
          </p:cNvPr>
          <p:cNvSpPr/>
          <p:nvPr/>
        </p:nvSpPr>
        <p:spPr>
          <a:xfrm>
            <a:off x="5110030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80B71137-5B97-48B4-9028-7D7D46E3A9E6}"/>
              </a:ext>
            </a:extLst>
          </p:cNvPr>
          <p:cNvSpPr/>
          <p:nvPr/>
        </p:nvSpPr>
        <p:spPr>
          <a:xfrm>
            <a:off x="5406456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DCE6CA5C-4637-4DA1-AC52-C51E1309E15D}"/>
              </a:ext>
            </a:extLst>
          </p:cNvPr>
          <p:cNvSpPr/>
          <p:nvPr/>
        </p:nvSpPr>
        <p:spPr>
          <a:xfrm>
            <a:off x="5687809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: 圆角 122">
            <a:extLst>
              <a:ext uri="{FF2B5EF4-FFF2-40B4-BE49-F238E27FC236}">
                <a16:creationId xmlns:a16="http://schemas.microsoft.com/office/drawing/2014/main" id="{EA1F5748-9711-420D-9B40-68F57E0BC1B3}"/>
              </a:ext>
            </a:extLst>
          </p:cNvPr>
          <p:cNvSpPr/>
          <p:nvPr/>
        </p:nvSpPr>
        <p:spPr>
          <a:xfrm>
            <a:off x="5965927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1F2439D3-8940-4EA2-A45C-36C82E5C7B6E}"/>
              </a:ext>
            </a:extLst>
          </p:cNvPr>
          <p:cNvSpPr/>
          <p:nvPr/>
        </p:nvSpPr>
        <p:spPr>
          <a:xfrm>
            <a:off x="6247280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9" name="矩形: 圆角 188">
            <a:extLst>
              <a:ext uri="{FF2B5EF4-FFF2-40B4-BE49-F238E27FC236}">
                <a16:creationId xmlns:a16="http://schemas.microsoft.com/office/drawing/2014/main" id="{6DFF762C-AB2D-4FA0-B2EB-92C3BA7DF24C}"/>
              </a:ext>
            </a:extLst>
          </p:cNvPr>
          <p:cNvSpPr/>
          <p:nvPr/>
        </p:nvSpPr>
        <p:spPr>
          <a:xfrm>
            <a:off x="7457042" y="3579956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0" name="矩形: 圆角 189">
            <a:extLst>
              <a:ext uri="{FF2B5EF4-FFF2-40B4-BE49-F238E27FC236}">
                <a16:creationId xmlns:a16="http://schemas.microsoft.com/office/drawing/2014/main" id="{63CD7BD4-EB9B-4295-98CB-8ECE814119A1}"/>
              </a:ext>
            </a:extLst>
          </p:cNvPr>
          <p:cNvSpPr/>
          <p:nvPr/>
        </p:nvSpPr>
        <p:spPr>
          <a:xfrm>
            <a:off x="7743839" y="3579956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2" name="矩形: 圆角 191">
            <a:extLst>
              <a:ext uri="{FF2B5EF4-FFF2-40B4-BE49-F238E27FC236}">
                <a16:creationId xmlns:a16="http://schemas.microsoft.com/office/drawing/2014/main" id="{2D67460C-EA98-4434-A8D6-D7C3F32D1A9B}"/>
              </a:ext>
            </a:extLst>
          </p:cNvPr>
          <p:cNvSpPr/>
          <p:nvPr/>
        </p:nvSpPr>
        <p:spPr>
          <a:xfrm>
            <a:off x="7175689" y="3817348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3" name="矩形: 圆角 192">
            <a:extLst>
              <a:ext uri="{FF2B5EF4-FFF2-40B4-BE49-F238E27FC236}">
                <a16:creationId xmlns:a16="http://schemas.microsoft.com/office/drawing/2014/main" id="{F5D8C243-60A4-4C2C-A0E4-6794A2A16739}"/>
              </a:ext>
            </a:extLst>
          </p:cNvPr>
          <p:cNvSpPr/>
          <p:nvPr/>
        </p:nvSpPr>
        <p:spPr>
          <a:xfrm>
            <a:off x="7457042" y="3817348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4" name="矩形: 圆角 193">
            <a:extLst>
              <a:ext uri="{FF2B5EF4-FFF2-40B4-BE49-F238E27FC236}">
                <a16:creationId xmlns:a16="http://schemas.microsoft.com/office/drawing/2014/main" id="{86415240-00E2-46F3-B547-040066177C0B}"/>
              </a:ext>
            </a:extLst>
          </p:cNvPr>
          <p:cNvSpPr/>
          <p:nvPr/>
        </p:nvSpPr>
        <p:spPr>
          <a:xfrm>
            <a:off x="7743839" y="3817348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5" name="矩形: 圆角 194">
            <a:extLst>
              <a:ext uri="{FF2B5EF4-FFF2-40B4-BE49-F238E27FC236}">
                <a16:creationId xmlns:a16="http://schemas.microsoft.com/office/drawing/2014/main" id="{4F08DB42-6EB2-459C-9862-53FB38CAA692}"/>
              </a:ext>
            </a:extLst>
          </p:cNvPr>
          <p:cNvSpPr/>
          <p:nvPr/>
        </p:nvSpPr>
        <p:spPr>
          <a:xfrm>
            <a:off x="7175689" y="4054740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6" name="矩形: 圆角 195">
            <a:extLst>
              <a:ext uri="{FF2B5EF4-FFF2-40B4-BE49-F238E27FC236}">
                <a16:creationId xmlns:a16="http://schemas.microsoft.com/office/drawing/2014/main" id="{6F1A207A-9D38-4739-AD10-BDDABBA90EC1}"/>
              </a:ext>
            </a:extLst>
          </p:cNvPr>
          <p:cNvSpPr/>
          <p:nvPr/>
        </p:nvSpPr>
        <p:spPr>
          <a:xfrm>
            <a:off x="7457042" y="4054740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7" name="矩形: 圆角 196">
            <a:extLst>
              <a:ext uri="{FF2B5EF4-FFF2-40B4-BE49-F238E27FC236}">
                <a16:creationId xmlns:a16="http://schemas.microsoft.com/office/drawing/2014/main" id="{F7688117-380D-4723-ACE0-B1F59A21CE3E}"/>
              </a:ext>
            </a:extLst>
          </p:cNvPr>
          <p:cNvSpPr/>
          <p:nvPr/>
        </p:nvSpPr>
        <p:spPr>
          <a:xfrm>
            <a:off x="7743839" y="4054740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C9A59853-F0E7-476E-A1A5-5D9B2F484400}"/>
              </a:ext>
            </a:extLst>
          </p:cNvPr>
          <p:cNvSpPr txBox="1"/>
          <p:nvPr/>
        </p:nvSpPr>
        <p:spPr>
          <a:xfrm>
            <a:off x="5250706" y="2544349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endParaRPr lang="zh-CN" altLang="en-US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1E49E4BB-599C-4BAC-94CE-574AAEEC16F6}"/>
              </a:ext>
            </a:extLst>
          </p:cNvPr>
          <p:cNvSpPr txBox="1"/>
          <p:nvPr/>
        </p:nvSpPr>
        <p:spPr>
          <a:xfrm>
            <a:off x="7172966" y="2560987"/>
            <a:ext cx="849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kernal</a:t>
            </a:r>
            <a:endParaRPr lang="zh-CN" altLang="en-US" sz="16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156FF646-EE65-40E5-B663-201470D2E940}"/>
              </a:ext>
            </a:extLst>
          </p:cNvPr>
          <p:cNvSpPr txBox="1"/>
          <p:nvPr/>
        </p:nvSpPr>
        <p:spPr>
          <a:xfrm>
            <a:off x="8770905" y="2543037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Output</a:t>
            </a:r>
            <a:endParaRPr lang="zh-CN" altLang="en-US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矩形: 圆角 130">
            <a:extLst>
              <a:ext uri="{FF2B5EF4-FFF2-40B4-BE49-F238E27FC236}">
                <a16:creationId xmlns:a16="http://schemas.microsoft.com/office/drawing/2014/main" id="{BBADBC99-0CDC-4963-8C3B-757E7505B43D}"/>
              </a:ext>
            </a:extLst>
          </p:cNvPr>
          <p:cNvSpPr/>
          <p:nvPr/>
        </p:nvSpPr>
        <p:spPr>
          <a:xfrm>
            <a:off x="4828677" y="298843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矩形: 圆角 131">
            <a:extLst>
              <a:ext uri="{FF2B5EF4-FFF2-40B4-BE49-F238E27FC236}">
                <a16:creationId xmlns:a16="http://schemas.microsoft.com/office/drawing/2014/main" id="{2640483C-ABD6-4866-9632-2EDC09855734}"/>
              </a:ext>
            </a:extLst>
          </p:cNvPr>
          <p:cNvSpPr/>
          <p:nvPr/>
        </p:nvSpPr>
        <p:spPr>
          <a:xfrm>
            <a:off x="5125712" y="298843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矩形: 圆角 132">
            <a:extLst>
              <a:ext uri="{FF2B5EF4-FFF2-40B4-BE49-F238E27FC236}">
                <a16:creationId xmlns:a16="http://schemas.microsoft.com/office/drawing/2014/main" id="{C5D28F88-4608-4D4E-A07B-F8454EB89D74}"/>
              </a:ext>
            </a:extLst>
          </p:cNvPr>
          <p:cNvSpPr/>
          <p:nvPr/>
        </p:nvSpPr>
        <p:spPr>
          <a:xfrm>
            <a:off x="5397302" y="298843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矩形: 圆角 133">
            <a:extLst>
              <a:ext uri="{FF2B5EF4-FFF2-40B4-BE49-F238E27FC236}">
                <a16:creationId xmlns:a16="http://schemas.microsoft.com/office/drawing/2014/main" id="{D920E338-B7C8-4193-9614-3AFC1EEB1C96}"/>
              </a:ext>
            </a:extLst>
          </p:cNvPr>
          <p:cNvSpPr/>
          <p:nvPr/>
        </p:nvSpPr>
        <p:spPr>
          <a:xfrm>
            <a:off x="5694337" y="298843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A59C44B2-D64A-46D3-B98D-FFE42C33DB2C}"/>
              </a:ext>
            </a:extLst>
          </p:cNvPr>
          <p:cNvSpPr/>
          <p:nvPr/>
        </p:nvSpPr>
        <p:spPr>
          <a:xfrm>
            <a:off x="5975690" y="298843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0A20CD30-33CF-40F4-BB1E-7388F13D4334}"/>
              </a:ext>
            </a:extLst>
          </p:cNvPr>
          <p:cNvSpPr/>
          <p:nvPr/>
        </p:nvSpPr>
        <p:spPr>
          <a:xfrm>
            <a:off x="6272725" y="2988437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0FC287F5-653C-4073-AA13-1DD565AF9893}"/>
              </a:ext>
            </a:extLst>
          </p:cNvPr>
          <p:cNvSpPr/>
          <p:nvPr/>
        </p:nvSpPr>
        <p:spPr>
          <a:xfrm>
            <a:off x="6544315" y="2988437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2482DAE3-19E1-4008-BE35-F9098AFA954E}"/>
              </a:ext>
            </a:extLst>
          </p:cNvPr>
          <p:cNvSpPr/>
          <p:nvPr/>
        </p:nvSpPr>
        <p:spPr>
          <a:xfrm>
            <a:off x="6544314" y="3244650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4736B424-9007-441D-AFA0-349EA0E6358D}"/>
              </a:ext>
            </a:extLst>
          </p:cNvPr>
          <p:cNvSpPr/>
          <p:nvPr/>
        </p:nvSpPr>
        <p:spPr>
          <a:xfrm>
            <a:off x="6554079" y="3459136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9D1E34CD-575E-4A79-816B-285903AD6A0F}"/>
              </a:ext>
            </a:extLst>
          </p:cNvPr>
          <p:cNvSpPr/>
          <p:nvPr/>
        </p:nvSpPr>
        <p:spPr>
          <a:xfrm>
            <a:off x="6554078" y="37153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621C1768-AD6A-4FB8-86EE-72EA10E1A568}"/>
              </a:ext>
            </a:extLst>
          </p:cNvPr>
          <p:cNvSpPr/>
          <p:nvPr/>
        </p:nvSpPr>
        <p:spPr>
          <a:xfrm>
            <a:off x="6557163" y="3959926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B650C289-A1D7-45D1-8F10-B73C3F9042A0}"/>
              </a:ext>
            </a:extLst>
          </p:cNvPr>
          <p:cNvSpPr/>
          <p:nvPr/>
        </p:nvSpPr>
        <p:spPr>
          <a:xfrm>
            <a:off x="6551719" y="4191751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8FD91D8C-33A2-4D24-9284-CE30CCDCB051}"/>
              </a:ext>
            </a:extLst>
          </p:cNvPr>
          <p:cNvSpPr/>
          <p:nvPr/>
        </p:nvSpPr>
        <p:spPr>
          <a:xfrm>
            <a:off x="6551792" y="4430618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D19BD261-6248-4CE1-A815-4200A9A4CBEE}"/>
              </a:ext>
            </a:extLst>
          </p:cNvPr>
          <p:cNvSpPr/>
          <p:nvPr/>
        </p:nvSpPr>
        <p:spPr>
          <a:xfrm>
            <a:off x="6568983" y="4674543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27913175-ECFD-4D66-ADBF-12DF18B26143}"/>
              </a:ext>
            </a:extLst>
          </p:cNvPr>
          <p:cNvSpPr/>
          <p:nvPr/>
        </p:nvSpPr>
        <p:spPr>
          <a:xfrm>
            <a:off x="4561933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A06FC1CF-7E05-4270-A030-92BD896AD141}"/>
              </a:ext>
            </a:extLst>
          </p:cNvPr>
          <p:cNvSpPr/>
          <p:nvPr/>
        </p:nvSpPr>
        <p:spPr>
          <a:xfrm>
            <a:off x="4858968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50408E70-B200-4538-B9AE-E8AEBAC4020C}"/>
              </a:ext>
            </a:extLst>
          </p:cNvPr>
          <p:cNvSpPr/>
          <p:nvPr/>
        </p:nvSpPr>
        <p:spPr>
          <a:xfrm>
            <a:off x="5130558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EDE40C3C-4044-4296-8ABE-06D853A1D9CA}"/>
              </a:ext>
            </a:extLst>
          </p:cNvPr>
          <p:cNvSpPr/>
          <p:nvPr/>
        </p:nvSpPr>
        <p:spPr>
          <a:xfrm>
            <a:off x="5427593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9D85151A-C92A-4B0A-805C-8A436C8B8350}"/>
              </a:ext>
            </a:extLst>
          </p:cNvPr>
          <p:cNvSpPr/>
          <p:nvPr/>
        </p:nvSpPr>
        <p:spPr>
          <a:xfrm>
            <a:off x="5708946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777545F4-412C-4C6E-BF58-A2F6A6E6DBB2}"/>
              </a:ext>
            </a:extLst>
          </p:cNvPr>
          <p:cNvSpPr/>
          <p:nvPr/>
        </p:nvSpPr>
        <p:spPr>
          <a:xfrm>
            <a:off x="6005981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CAD316D8-72A5-4E99-8594-7834E40DD2BA}"/>
              </a:ext>
            </a:extLst>
          </p:cNvPr>
          <p:cNvSpPr/>
          <p:nvPr/>
        </p:nvSpPr>
        <p:spPr>
          <a:xfrm>
            <a:off x="6277571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D88FE390-CD9A-41CC-BE69-EC6AE9F21FC8}"/>
              </a:ext>
            </a:extLst>
          </p:cNvPr>
          <p:cNvSpPr/>
          <p:nvPr/>
        </p:nvSpPr>
        <p:spPr>
          <a:xfrm>
            <a:off x="4534440" y="2999101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AC4DFC4A-93A9-4BFF-A460-0E99BC682C06}"/>
              </a:ext>
            </a:extLst>
          </p:cNvPr>
          <p:cNvSpPr/>
          <p:nvPr/>
        </p:nvSpPr>
        <p:spPr>
          <a:xfrm>
            <a:off x="4544205" y="321358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124292FF-5E91-4A93-B441-DAF5B3DF2134}"/>
              </a:ext>
            </a:extLst>
          </p:cNvPr>
          <p:cNvSpPr/>
          <p:nvPr/>
        </p:nvSpPr>
        <p:spPr>
          <a:xfrm>
            <a:off x="4544204" y="3469800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73ED3330-D946-472B-A715-B58680D08DAD}"/>
              </a:ext>
            </a:extLst>
          </p:cNvPr>
          <p:cNvSpPr/>
          <p:nvPr/>
        </p:nvSpPr>
        <p:spPr>
          <a:xfrm>
            <a:off x="4547289" y="371437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82AB2AD9-7C87-4691-86F6-F1BC571DB7C4}"/>
              </a:ext>
            </a:extLst>
          </p:cNvPr>
          <p:cNvSpPr/>
          <p:nvPr/>
        </p:nvSpPr>
        <p:spPr>
          <a:xfrm>
            <a:off x="4547288" y="3970590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1DA29A8D-9396-4234-8EAA-BDC6B699A24F}"/>
              </a:ext>
            </a:extLst>
          </p:cNvPr>
          <p:cNvSpPr/>
          <p:nvPr/>
        </p:nvSpPr>
        <p:spPr>
          <a:xfrm>
            <a:off x="4557053" y="4185076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208425E2-D443-45D5-8400-6E96FA395864}"/>
              </a:ext>
            </a:extLst>
          </p:cNvPr>
          <p:cNvSpPr/>
          <p:nvPr/>
        </p:nvSpPr>
        <p:spPr>
          <a:xfrm>
            <a:off x="4557052" y="444128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50D7D66-646F-413C-B0B8-AE558E979F20}"/>
              </a:ext>
            </a:extLst>
          </p:cNvPr>
          <p:cNvSpPr/>
          <p:nvPr/>
        </p:nvSpPr>
        <p:spPr>
          <a:xfrm>
            <a:off x="9029833" y="3568163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0</a:t>
            </a:r>
            <a:endParaRPr lang="zh-CN" altLang="en-US" sz="1600" dirty="0"/>
          </a:p>
        </p:txBody>
      </p: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5FDA31FB-8C23-4E27-8AC1-CCB35DA3A00C}"/>
              </a:ext>
            </a:extLst>
          </p:cNvPr>
          <p:cNvCxnSpPr>
            <a:cxnSpLocks/>
          </p:cNvCxnSpPr>
          <p:nvPr/>
        </p:nvCxnSpPr>
        <p:spPr>
          <a:xfrm>
            <a:off x="6247280" y="3696528"/>
            <a:ext cx="928409" cy="59560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椭圆 107">
            <a:extLst>
              <a:ext uri="{FF2B5EF4-FFF2-40B4-BE49-F238E27FC236}">
                <a16:creationId xmlns:a16="http://schemas.microsoft.com/office/drawing/2014/main" id="{510B6AED-E51F-4769-9D9A-948A61EB0227}"/>
              </a:ext>
            </a:extLst>
          </p:cNvPr>
          <p:cNvSpPr/>
          <p:nvPr/>
        </p:nvSpPr>
        <p:spPr>
          <a:xfrm>
            <a:off x="9277390" y="3568163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E3B44849-6FD4-4214-A078-F636A9F37597}"/>
              </a:ext>
            </a:extLst>
          </p:cNvPr>
          <p:cNvSpPr/>
          <p:nvPr/>
        </p:nvSpPr>
        <p:spPr>
          <a:xfrm>
            <a:off x="9509038" y="3565689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0</a:t>
            </a:r>
            <a:endParaRPr lang="zh-CN" altLang="en-US" sz="1600" dirty="0"/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F25E197B-BE03-43A7-979F-4612804B7BB7}"/>
              </a:ext>
            </a:extLst>
          </p:cNvPr>
          <p:cNvSpPr txBox="1"/>
          <p:nvPr/>
        </p:nvSpPr>
        <p:spPr>
          <a:xfrm>
            <a:off x="4813594" y="4953719"/>
            <a:ext cx="1599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Striding...</a:t>
            </a:r>
            <a:endParaRPr lang="zh-CN" altLang="en-US" sz="12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8607E998-1E61-45A2-99A6-B884C308B992}"/>
              </a:ext>
            </a:extLst>
          </p:cNvPr>
          <p:cNvSpPr/>
          <p:nvPr/>
        </p:nvSpPr>
        <p:spPr>
          <a:xfrm>
            <a:off x="6833072" y="2988435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  <a:alpha val="0"/>
            </a:schemeClr>
          </a:solidFill>
          <a:ln w="19050">
            <a:solidFill>
              <a:srgbClr val="FF000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矩形: 圆角 125">
            <a:extLst>
              <a:ext uri="{FF2B5EF4-FFF2-40B4-BE49-F238E27FC236}">
                <a16:creationId xmlns:a16="http://schemas.microsoft.com/office/drawing/2014/main" id="{6022381F-5432-4ADC-AB3B-4FA461814AD1}"/>
              </a:ext>
            </a:extLst>
          </p:cNvPr>
          <p:cNvSpPr/>
          <p:nvPr/>
        </p:nvSpPr>
        <p:spPr>
          <a:xfrm>
            <a:off x="6838153" y="3238600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  <a:alpha val="0"/>
            </a:schemeClr>
          </a:solidFill>
          <a:ln w="19050">
            <a:solidFill>
              <a:srgbClr val="FF000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矩形: 圆角 126">
            <a:extLst>
              <a:ext uri="{FF2B5EF4-FFF2-40B4-BE49-F238E27FC236}">
                <a16:creationId xmlns:a16="http://schemas.microsoft.com/office/drawing/2014/main" id="{41AB1481-493D-4F4E-A169-0BC9CE6777AF}"/>
              </a:ext>
            </a:extLst>
          </p:cNvPr>
          <p:cNvSpPr/>
          <p:nvPr/>
        </p:nvSpPr>
        <p:spPr>
          <a:xfrm>
            <a:off x="6837487" y="3469800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  <a:alpha val="0"/>
            </a:schemeClr>
          </a:solidFill>
          <a:ln w="19050">
            <a:solidFill>
              <a:srgbClr val="FF000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9849CABF-7D07-44FB-8B0C-C2C1EF479580}"/>
              </a:ext>
            </a:extLst>
          </p:cNvPr>
          <p:cNvCxnSpPr>
            <a:cxnSpLocks/>
          </p:cNvCxnSpPr>
          <p:nvPr/>
        </p:nvCxnSpPr>
        <p:spPr>
          <a:xfrm>
            <a:off x="6272725" y="2988437"/>
            <a:ext cx="902964" cy="59153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CB33C7DC-4594-4133-943B-6AA9A7C0B0E6}"/>
              </a:ext>
            </a:extLst>
          </p:cNvPr>
          <p:cNvCxnSpPr>
            <a:cxnSpLocks/>
          </p:cNvCxnSpPr>
          <p:nvPr/>
        </p:nvCxnSpPr>
        <p:spPr>
          <a:xfrm>
            <a:off x="7097257" y="2991672"/>
            <a:ext cx="904389" cy="58163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E6109A91-7D17-4DC0-9F18-FF822179B570}"/>
              </a:ext>
            </a:extLst>
          </p:cNvPr>
          <p:cNvCxnSpPr>
            <a:cxnSpLocks/>
          </p:cNvCxnSpPr>
          <p:nvPr/>
        </p:nvCxnSpPr>
        <p:spPr>
          <a:xfrm>
            <a:off x="7114425" y="3707192"/>
            <a:ext cx="910767" cy="58494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文本框 127">
            <a:extLst>
              <a:ext uri="{FF2B5EF4-FFF2-40B4-BE49-F238E27FC236}">
                <a16:creationId xmlns:a16="http://schemas.microsoft.com/office/drawing/2014/main" id="{12CBF6A5-59DB-45C5-B169-B880D65C167A}"/>
              </a:ext>
            </a:extLst>
          </p:cNvPr>
          <p:cNvSpPr txBox="1"/>
          <p:nvPr/>
        </p:nvSpPr>
        <p:spPr>
          <a:xfrm>
            <a:off x="6346385" y="2651501"/>
            <a:ext cx="849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Oops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乘号 17">
            <a:extLst>
              <a:ext uri="{FF2B5EF4-FFF2-40B4-BE49-F238E27FC236}">
                <a16:creationId xmlns:a16="http://schemas.microsoft.com/office/drawing/2014/main" id="{A692F606-8E51-4AF4-8673-58A5BDBE32E0}"/>
              </a:ext>
            </a:extLst>
          </p:cNvPr>
          <p:cNvSpPr/>
          <p:nvPr/>
        </p:nvSpPr>
        <p:spPr>
          <a:xfrm>
            <a:off x="6455142" y="3194594"/>
            <a:ext cx="491205" cy="33855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238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C4975BBC-6A18-4134-9BA2-F2964A51552E}"/>
              </a:ext>
            </a:extLst>
          </p:cNvPr>
          <p:cNvSpPr/>
          <p:nvPr/>
        </p:nvSpPr>
        <p:spPr>
          <a:xfrm>
            <a:off x="4828677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AB8CE900-CF54-46BC-B60E-1BB28410B806}"/>
              </a:ext>
            </a:extLst>
          </p:cNvPr>
          <p:cNvSpPr/>
          <p:nvPr/>
        </p:nvSpPr>
        <p:spPr>
          <a:xfrm>
            <a:off x="7175689" y="3579956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12A468AA-BCEF-43E3-B9C6-5E5E1ECAD303}"/>
              </a:ext>
            </a:extLst>
          </p:cNvPr>
          <p:cNvSpPr/>
          <p:nvPr/>
        </p:nvSpPr>
        <p:spPr>
          <a:xfrm>
            <a:off x="5110030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D8DF8275-380C-4B4D-AA7B-34E3B83F8ECB}"/>
              </a:ext>
            </a:extLst>
          </p:cNvPr>
          <p:cNvSpPr/>
          <p:nvPr/>
        </p:nvSpPr>
        <p:spPr>
          <a:xfrm>
            <a:off x="5406456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30637004-F66F-4E24-85E4-4860EEFDBEC7}"/>
              </a:ext>
            </a:extLst>
          </p:cNvPr>
          <p:cNvSpPr/>
          <p:nvPr/>
        </p:nvSpPr>
        <p:spPr>
          <a:xfrm>
            <a:off x="5687809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F87A5401-765F-4C84-856B-CAD4DEF54155}"/>
              </a:ext>
            </a:extLst>
          </p:cNvPr>
          <p:cNvSpPr/>
          <p:nvPr/>
        </p:nvSpPr>
        <p:spPr>
          <a:xfrm>
            <a:off x="5965927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9E26EB29-0D8C-4978-BCC6-ABE08DAD9CA2}"/>
              </a:ext>
            </a:extLst>
          </p:cNvPr>
          <p:cNvSpPr/>
          <p:nvPr/>
        </p:nvSpPr>
        <p:spPr>
          <a:xfrm>
            <a:off x="6247280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1D4E4053-0082-4BD0-A687-F3D363C52207}"/>
              </a:ext>
            </a:extLst>
          </p:cNvPr>
          <p:cNvSpPr/>
          <p:nvPr/>
        </p:nvSpPr>
        <p:spPr>
          <a:xfrm>
            <a:off x="4828677" y="3461260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5BFA433E-74DC-4131-BBEC-CD3E8F89D242}"/>
              </a:ext>
            </a:extLst>
          </p:cNvPr>
          <p:cNvSpPr/>
          <p:nvPr/>
        </p:nvSpPr>
        <p:spPr>
          <a:xfrm>
            <a:off x="5110030" y="3461260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2C1A0DB2-83E6-40DC-8B2B-9FAAA6874310}"/>
              </a:ext>
            </a:extLst>
          </p:cNvPr>
          <p:cNvSpPr/>
          <p:nvPr/>
        </p:nvSpPr>
        <p:spPr>
          <a:xfrm>
            <a:off x="5406456" y="3461260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5D65E57D-6149-40EA-90CA-BE66290F3239}"/>
              </a:ext>
            </a:extLst>
          </p:cNvPr>
          <p:cNvSpPr/>
          <p:nvPr/>
        </p:nvSpPr>
        <p:spPr>
          <a:xfrm>
            <a:off x="5687809" y="3461260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7E2F1930-9CFA-490C-83D9-76EA4AC37EBD}"/>
              </a:ext>
            </a:extLst>
          </p:cNvPr>
          <p:cNvSpPr/>
          <p:nvPr/>
        </p:nvSpPr>
        <p:spPr>
          <a:xfrm>
            <a:off x="5965927" y="3461260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730AB240-7057-45EA-A9E8-0FEC201A428D}"/>
              </a:ext>
            </a:extLst>
          </p:cNvPr>
          <p:cNvSpPr/>
          <p:nvPr/>
        </p:nvSpPr>
        <p:spPr>
          <a:xfrm>
            <a:off x="6247280" y="3461260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CA3251B7-BCB5-4CF4-A4FC-DD54201F94B0}"/>
              </a:ext>
            </a:extLst>
          </p:cNvPr>
          <p:cNvSpPr/>
          <p:nvPr/>
        </p:nvSpPr>
        <p:spPr>
          <a:xfrm>
            <a:off x="4828677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EEBA3BB3-A400-447E-BBF6-DBDBF8B3DEA6}"/>
              </a:ext>
            </a:extLst>
          </p:cNvPr>
          <p:cNvSpPr/>
          <p:nvPr/>
        </p:nvSpPr>
        <p:spPr>
          <a:xfrm>
            <a:off x="5110030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95FB2BDD-E5E4-49AB-B103-75BD0FC509C0}"/>
              </a:ext>
            </a:extLst>
          </p:cNvPr>
          <p:cNvSpPr/>
          <p:nvPr/>
        </p:nvSpPr>
        <p:spPr>
          <a:xfrm>
            <a:off x="5406456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3711F30F-931C-40E3-81ED-5453AF9D8E38}"/>
              </a:ext>
            </a:extLst>
          </p:cNvPr>
          <p:cNvSpPr/>
          <p:nvPr/>
        </p:nvSpPr>
        <p:spPr>
          <a:xfrm>
            <a:off x="5687809" y="3698652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3E8CA106-2FD4-44AE-A790-DB5C5386FEE6}"/>
              </a:ext>
            </a:extLst>
          </p:cNvPr>
          <p:cNvSpPr/>
          <p:nvPr/>
        </p:nvSpPr>
        <p:spPr>
          <a:xfrm>
            <a:off x="5965927" y="3698652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757A4EAA-2288-4E4D-B6CD-B6EAD90DB7FC}"/>
              </a:ext>
            </a:extLst>
          </p:cNvPr>
          <p:cNvSpPr/>
          <p:nvPr/>
        </p:nvSpPr>
        <p:spPr>
          <a:xfrm>
            <a:off x="6247280" y="3698652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CCB2D8A4-F20A-473A-BCDF-E99DA1DD2A91}"/>
              </a:ext>
            </a:extLst>
          </p:cNvPr>
          <p:cNvSpPr/>
          <p:nvPr/>
        </p:nvSpPr>
        <p:spPr>
          <a:xfrm>
            <a:off x="4828677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D0B88B6B-C80C-49EB-A177-79DFDEE06BEE}"/>
              </a:ext>
            </a:extLst>
          </p:cNvPr>
          <p:cNvSpPr/>
          <p:nvPr/>
        </p:nvSpPr>
        <p:spPr>
          <a:xfrm>
            <a:off x="5110030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5E1E333D-E8EC-49FC-BA97-49E8174F452C}"/>
              </a:ext>
            </a:extLst>
          </p:cNvPr>
          <p:cNvSpPr/>
          <p:nvPr/>
        </p:nvSpPr>
        <p:spPr>
          <a:xfrm>
            <a:off x="5406456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F58A2CCA-AA11-49BB-AB23-9A51B5BF1BAC}"/>
              </a:ext>
            </a:extLst>
          </p:cNvPr>
          <p:cNvSpPr/>
          <p:nvPr/>
        </p:nvSpPr>
        <p:spPr>
          <a:xfrm>
            <a:off x="5687809" y="3936044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51A2D1E6-5E65-46F5-AF5E-1D44A7DA40DF}"/>
              </a:ext>
            </a:extLst>
          </p:cNvPr>
          <p:cNvSpPr/>
          <p:nvPr/>
        </p:nvSpPr>
        <p:spPr>
          <a:xfrm>
            <a:off x="5965927" y="3936044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A7EC7C57-BC83-4983-9393-CF0BDF56E662}"/>
              </a:ext>
            </a:extLst>
          </p:cNvPr>
          <p:cNvSpPr/>
          <p:nvPr/>
        </p:nvSpPr>
        <p:spPr>
          <a:xfrm>
            <a:off x="6247280" y="3936044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: 圆角 108">
            <a:extLst>
              <a:ext uri="{FF2B5EF4-FFF2-40B4-BE49-F238E27FC236}">
                <a16:creationId xmlns:a16="http://schemas.microsoft.com/office/drawing/2014/main" id="{C0B48C86-232A-43CC-B525-9C7EF492BB31}"/>
              </a:ext>
            </a:extLst>
          </p:cNvPr>
          <p:cNvSpPr/>
          <p:nvPr/>
        </p:nvSpPr>
        <p:spPr>
          <a:xfrm>
            <a:off x="4828677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1223F501-4373-4C14-AC27-841DA4457C0A}"/>
              </a:ext>
            </a:extLst>
          </p:cNvPr>
          <p:cNvSpPr/>
          <p:nvPr/>
        </p:nvSpPr>
        <p:spPr>
          <a:xfrm>
            <a:off x="5110030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矩形: 圆角 110">
            <a:extLst>
              <a:ext uri="{FF2B5EF4-FFF2-40B4-BE49-F238E27FC236}">
                <a16:creationId xmlns:a16="http://schemas.microsoft.com/office/drawing/2014/main" id="{6B4A261C-9ABF-4304-BAC4-0048ECECA294}"/>
              </a:ext>
            </a:extLst>
          </p:cNvPr>
          <p:cNvSpPr/>
          <p:nvPr/>
        </p:nvSpPr>
        <p:spPr>
          <a:xfrm>
            <a:off x="5406456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336E578C-FACC-40C8-B73D-FF3E39A2068B}"/>
              </a:ext>
            </a:extLst>
          </p:cNvPr>
          <p:cNvSpPr/>
          <p:nvPr/>
        </p:nvSpPr>
        <p:spPr>
          <a:xfrm>
            <a:off x="5687809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: 圆角 112">
            <a:extLst>
              <a:ext uri="{FF2B5EF4-FFF2-40B4-BE49-F238E27FC236}">
                <a16:creationId xmlns:a16="http://schemas.microsoft.com/office/drawing/2014/main" id="{D48D846A-9CA0-49BF-BB46-A6BFF9934A67}"/>
              </a:ext>
            </a:extLst>
          </p:cNvPr>
          <p:cNvSpPr/>
          <p:nvPr/>
        </p:nvSpPr>
        <p:spPr>
          <a:xfrm>
            <a:off x="5965927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F6D99AD4-46F9-4918-A099-DFCABDCB34E2}"/>
              </a:ext>
            </a:extLst>
          </p:cNvPr>
          <p:cNvSpPr/>
          <p:nvPr/>
        </p:nvSpPr>
        <p:spPr>
          <a:xfrm>
            <a:off x="6247280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矩形: 圆角 118">
            <a:extLst>
              <a:ext uri="{FF2B5EF4-FFF2-40B4-BE49-F238E27FC236}">
                <a16:creationId xmlns:a16="http://schemas.microsoft.com/office/drawing/2014/main" id="{82BF34ED-815C-4E6F-9321-E70E55087542}"/>
              </a:ext>
            </a:extLst>
          </p:cNvPr>
          <p:cNvSpPr/>
          <p:nvPr/>
        </p:nvSpPr>
        <p:spPr>
          <a:xfrm>
            <a:off x="4828677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A12C0D7D-FE11-4029-9F48-792BE73F7725}"/>
              </a:ext>
            </a:extLst>
          </p:cNvPr>
          <p:cNvSpPr/>
          <p:nvPr/>
        </p:nvSpPr>
        <p:spPr>
          <a:xfrm>
            <a:off x="5110030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80B71137-5B97-48B4-9028-7D7D46E3A9E6}"/>
              </a:ext>
            </a:extLst>
          </p:cNvPr>
          <p:cNvSpPr/>
          <p:nvPr/>
        </p:nvSpPr>
        <p:spPr>
          <a:xfrm>
            <a:off x="5406456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DCE6CA5C-4637-4DA1-AC52-C51E1309E15D}"/>
              </a:ext>
            </a:extLst>
          </p:cNvPr>
          <p:cNvSpPr/>
          <p:nvPr/>
        </p:nvSpPr>
        <p:spPr>
          <a:xfrm>
            <a:off x="5687809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: 圆角 122">
            <a:extLst>
              <a:ext uri="{FF2B5EF4-FFF2-40B4-BE49-F238E27FC236}">
                <a16:creationId xmlns:a16="http://schemas.microsoft.com/office/drawing/2014/main" id="{EA1F5748-9711-420D-9B40-68F57E0BC1B3}"/>
              </a:ext>
            </a:extLst>
          </p:cNvPr>
          <p:cNvSpPr/>
          <p:nvPr/>
        </p:nvSpPr>
        <p:spPr>
          <a:xfrm>
            <a:off x="5965927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1F2439D3-8940-4EA2-A45C-36C82E5C7B6E}"/>
              </a:ext>
            </a:extLst>
          </p:cNvPr>
          <p:cNvSpPr/>
          <p:nvPr/>
        </p:nvSpPr>
        <p:spPr>
          <a:xfrm>
            <a:off x="6247280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9" name="矩形: 圆角 188">
            <a:extLst>
              <a:ext uri="{FF2B5EF4-FFF2-40B4-BE49-F238E27FC236}">
                <a16:creationId xmlns:a16="http://schemas.microsoft.com/office/drawing/2014/main" id="{6DFF762C-AB2D-4FA0-B2EB-92C3BA7DF24C}"/>
              </a:ext>
            </a:extLst>
          </p:cNvPr>
          <p:cNvSpPr/>
          <p:nvPr/>
        </p:nvSpPr>
        <p:spPr>
          <a:xfrm>
            <a:off x="7457042" y="3579956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0" name="矩形: 圆角 189">
            <a:extLst>
              <a:ext uri="{FF2B5EF4-FFF2-40B4-BE49-F238E27FC236}">
                <a16:creationId xmlns:a16="http://schemas.microsoft.com/office/drawing/2014/main" id="{63CD7BD4-EB9B-4295-98CB-8ECE814119A1}"/>
              </a:ext>
            </a:extLst>
          </p:cNvPr>
          <p:cNvSpPr/>
          <p:nvPr/>
        </p:nvSpPr>
        <p:spPr>
          <a:xfrm>
            <a:off x="7743839" y="3579956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2" name="矩形: 圆角 191">
            <a:extLst>
              <a:ext uri="{FF2B5EF4-FFF2-40B4-BE49-F238E27FC236}">
                <a16:creationId xmlns:a16="http://schemas.microsoft.com/office/drawing/2014/main" id="{2D67460C-EA98-4434-A8D6-D7C3F32D1A9B}"/>
              </a:ext>
            </a:extLst>
          </p:cNvPr>
          <p:cNvSpPr/>
          <p:nvPr/>
        </p:nvSpPr>
        <p:spPr>
          <a:xfrm>
            <a:off x="7175689" y="3817348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3" name="矩形: 圆角 192">
            <a:extLst>
              <a:ext uri="{FF2B5EF4-FFF2-40B4-BE49-F238E27FC236}">
                <a16:creationId xmlns:a16="http://schemas.microsoft.com/office/drawing/2014/main" id="{F5D8C243-60A4-4C2C-A0E4-6794A2A16739}"/>
              </a:ext>
            </a:extLst>
          </p:cNvPr>
          <p:cNvSpPr/>
          <p:nvPr/>
        </p:nvSpPr>
        <p:spPr>
          <a:xfrm>
            <a:off x="7457042" y="3817348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4" name="矩形: 圆角 193">
            <a:extLst>
              <a:ext uri="{FF2B5EF4-FFF2-40B4-BE49-F238E27FC236}">
                <a16:creationId xmlns:a16="http://schemas.microsoft.com/office/drawing/2014/main" id="{86415240-00E2-46F3-B547-040066177C0B}"/>
              </a:ext>
            </a:extLst>
          </p:cNvPr>
          <p:cNvSpPr/>
          <p:nvPr/>
        </p:nvSpPr>
        <p:spPr>
          <a:xfrm>
            <a:off x="7743839" y="3817348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5" name="矩形: 圆角 194">
            <a:extLst>
              <a:ext uri="{FF2B5EF4-FFF2-40B4-BE49-F238E27FC236}">
                <a16:creationId xmlns:a16="http://schemas.microsoft.com/office/drawing/2014/main" id="{4F08DB42-6EB2-459C-9862-53FB38CAA692}"/>
              </a:ext>
            </a:extLst>
          </p:cNvPr>
          <p:cNvSpPr/>
          <p:nvPr/>
        </p:nvSpPr>
        <p:spPr>
          <a:xfrm>
            <a:off x="7175689" y="4054740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6" name="矩形: 圆角 195">
            <a:extLst>
              <a:ext uri="{FF2B5EF4-FFF2-40B4-BE49-F238E27FC236}">
                <a16:creationId xmlns:a16="http://schemas.microsoft.com/office/drawing/2014/main" id="{6F1A207A-9D38-4739-AD10-BDDABBA90EC1}"/>
              </a:ext>
            </a:extLst>
          </p:cNvPr>
          <p:cNvSpPr/>
          <p:nvPr/>
        </p:nvSpPr>
        <p:spPr>
          <a:xfrm>
            <a:off x="7457042" y="4054740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7" name="矩形: 圆角 196">
            <a:extLst>
              <a:ext uri="{FF2B5EF4-FFF2-40B4-BE49-F238E27FC236}">
                <a16:creationId xmlns:a16="http://schemas.microsoft.com/office/drawing/2014/main" id="{F7688117-380D-4723-ACE0-B1F59A21CE3E}"/>
              </a:ext>
            </a:extLst>
          </p:cNvPr>
          <p:cNvSpPr/>
          <p:nvPr/>
        </p:nvSpPr>
        <p:spPr>
          <a:xfrm>
            <a:off x="7743839" y="4054740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C9A59853-F0E7-476E-A1A5-5D9B2F484400}"/>
              </a:ext>
            </a:extLst>
          </p:cNvPr>
          <p:cNvSpPr txBox="1"/>
          <p:nvPr/>
        </p:nvSpPr>
        <p:spPr>
          <a:xfrm>
            <a:off x="5250706" y="2544349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endParaRPr lang="zh-CN" altLang="en-US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1E49E4BB-599C-4BAC-94CE-574AAEEC16F6}"/>
              </a:ext>
            </a:extLst>
          </p:cNvPr>
          <p:cNvSpPr txBox="1"/>
          <p:nvPr/>
        </p:nvSpPr>
        <p:spPr>
          <a:xfrm>
            <a:off x="7172966" y="2560987"/>
            <a:ext cx="849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kernal</a:t>
            </a:r>
            <a:endParaRPr lang="zh-CN" altLang="en-US" sz="16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156FF646-EE65-40E5-B663-201470D2E940}"/>
              </a:ext>
            </a:extLst>
          </p:cNvPr>
          <p:cNvSpPr txBox="1"/>
          <p:nvPr/>
        </p:nvSpPr>
        <p:spPr>
          <a:xfrm>
            <a:off x="8770905" y="2543037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Output</a:t>
            </a:r>
            <a:endParaRPr lang="zh-CN" altLang="en-US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矩形: 圆角 130">
            <a:extLst>
              <a:ext uri="{FF2B5EF4-FFF2-40B4-BE49-F238E27FC236}">
                <a16:creationId xmlns:a16="http://schemas.microsoft.com/office/drawing/2014/main" id="{BBADBC99-0CDC-4963-8C3B-757E7505B43D}"/>
              </a:ext>
            </a:extLst>
          </p:cNvPr>
          <p:cNvSpPr/>
          <p:nvPr/>
        </p:nvSpPr>
        <p:spPr>
          <a:xfrm>
            <a:off x="4828677" y="298843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矩形: 圆角 131">
            <a:extLst>
              <a:ext uri="{FF2B5EF4-FFF2-40B4-BE49-F238E27FC236}">
                <a16:creationId xmlns:a16="http://schemas.microsoft.com/office/drawing/2014/main" id="{2640483C-ABD6-4866-9632-2EDC09855734}"/>
              </a:ext>
            </a:extLst>
          </p:cNvPr>
          <p:cNvSpPr/>
          <p:nvPr/>
        </p:nvSpPr>
        <p:spPr>
          <a:xfrm>
            <a:off x="5125712" y="298843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矩形: 圆角 132">
            <a:extLst>
              <a:ext uri="{FF2B5EF4-FFF2-40B4-BE49-F238E27FC236}">
                <a16:creationId xmlns:a16="http://schemas.microsoft.com/office/drawing/2014/main" id="{C5D28F88-4608-4D4E-A07B-F8454EB89D74}"/>
              </a:ext>
            </a:extLst>
          </p:cNvPr>
          <p:cNvSpPr/>
          <p:nvPr/>
        </p:nvSpPr>
        <p:spPr>
          <a:xfrm>
            <a:off x="5397302" y="298843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矩形: 圆角 133">
            <a:extLst>
              <a:ext uri="{FF2B5EF4-FFF2-40B4-BE49-F238E27FC236}">
                <a16:creationId xmlns:a16="http://schemas.microsoft.com/office/drawing/2014/main" id="{D920E338-B7C8-4193-9614-3AFC1EEB1C96}"/>
              </a:ext>
            </a:extLst>
          </p:cNvPr>
          <p:cNvSpPr/>
          <p:nvPr/>
        </p:nvSpPr>
        <p:spPr>
          <a:xfrm>
            <a:off x="5694337" y="298843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A59C44B2-D64A-46D3-B98D-FFE42C33DB2C}"/>
              </a:ext>
            </a:extLst>
          </p:cNvPr>
          <p:cNvSpPr/>
          <p:nvPr/>
        </p:nvSpPr>
        <p:spPr>
          <a:xfrm>
            <a:off x="5975690" y="298843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0A20CD30-33CF-40F4-BB1E-7388F13D4334}"/>
              </a:ext>
            </a:extLst>
          </p:cNvPr>
          <p:cNvSpPr/>
          <p:nvPr/>
        </p:nvSpPr>
        <p:spPr>
          <a:xfrm>
            <a:off x="6272725" y="298843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0FC287F5-653C-4073-AA13-1DD565AF9893}"/>
              </a:ext>
            </a:extLst>
          </p:cNvPr>
          <p:cNvSpPr/>
          <p:nvPr/>
        </p:nvSpPr>
        <p:spPr>
          <a:xfrm>
            <a:off x="6544315" y="298843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2482DAE3-19E1-4008-BE35-F9098AFA954E}"/>
              </a:ext>
            </a:extLst>
          </p:cNvPr>
          <p:cNvSpPr/>
          <p:nvPr/>
        </p:nvSpPr>
        <p:spPr>
          <a:xfrm>
            <a:off x="6544314" y="3244650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4736B424-9007-441D-AFA0-349EA0E6358D}"/>
              </a:ext>
            </a:extLst>
          </p:cNvPr>
          <p:cNvSpPr/>
          <p:nvPr/>
        </p:nvSpPr>
        <p:spPr>
          <a:xfrm>
            <a:off x="6554079" y="34591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9D1E34CD-575E-4A79-816B-285903AD6A0F}"/>
              </a:ext>
            </a:extLst>
          </p:cNvPr>
          <p:cNvSpPr/>
          <p:nvPr/>
        </p:nvSpPr>
        <p:spPr>
          <a:xfrm>
            <a:off x="6554078" y="37153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621C1768-AD6A-4FB8-86EE-72EA10E1A568}"/>
              </a:ext>
            </a:extLst>
          </p:cNvPr>
          <p:cNvSpPr/>
          <p:nvPr/>
        </p:nvSpPr>
        <p:spPr>
          <a:xfrm>
            <a:off x="6557163" y="3959926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B650C289-A1D7-45D1-8F10-B73C3F9042A0}"/>
              </a:ext>
            </a:extLst>
          </p:cNvPr>
          <p:cNvSpPr/>
          <p:nvPr/>
        </p:nvSpPr>
        <p:spPr>
          <a:xfrm>
            <a:off x="6551719" y="4191751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8FD91D8C-33A2-4D24-9284-CE30CCDCB051}"/>
              </a:ext>
            </a:extLst>
          </p:cNvPr>
          <p:cNvSpPr/>
          <p:nvPr/>
        </p:nvSpPr>
        <p:spPr>
          <a:xfrm>
            <a:off x="6551792" y="4430618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D19BD261-6248-4CE1-A815-4200A9A4CBEE}"/>
              </a:ext>
            </a:extLst>
          </p:cNvPr>
          <p:cNvSpPr/>
          <p:nvPr/>
        </p:nvSpPr>
        <p:spPr>
          <a:xfrm>
            <a:off x="6568983" y="4674543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27913175-ECFD-4D66-ADBF-12DF18B26143}"/>
              </a:ext>
            </a:extLst>
          </p:cNvPr>
          <p:cNvSpPr/>
          <p:nvPr/>
        </p:nvSpPr>
        <p:spPr>
          <a:xfrm>
            <a:off x="4561933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A06FC1CF-7E05-4270-A030-92BD896AD141}"/>
              </a:ext>
            </a:extLst>
          </p:cNvPr>
          <p:cNvSpPr/>
          <p:nvPr/>
        </p:nvSpPr>
        <p:spPr>
          <a:xfrm>
            <a:off x="4858968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50408E70-B200-4538-B9AE-E8AEBAC4020C}"/>
              </a:ext>
            </a:extLst>
          </p:cNvPr>
          <p:cNvSpPr/>
          <p:nvPr/>
        </p:nvSpPr>
        <p:spPr>
          <a:xfrm>
            <a:off x="5130558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EDE40C3C-4044-4296-8ABE-06D853A1D9CA}"/>
              </a:ext>
            </a:extLst>
          </p:cNvPr>
          <p:cNvSpPr/>
          <p:nvPr/>
        </p:nvSpPr>
        <p:spPr>
          <a:xfrm>
            <a:off x="5427593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9D85151A-C92A-4B0A-805C-8A436C8B8350}"/>
              </a:ext>
            </a:extLst>
          </p:cNvPr>
          <p:cNvSpPr/>
          <p:nvPr/>
        </p:nvSpPr>
        <p:spPr>
          <a:xfrm>
            <a:off x="5708946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777545F4-412C-4C6E-BF58-A2F6A6E6DBB2}"/>
              </a:ext>
            </a:extLst>
          </p:cNvPr>
          <p:cNvSpPr/>
          <p:nvPr/>
        </p:nvSpPr>
        <p:spPr>
          <a:xfrm>
            <a:off x="6005981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CAD316D8-72A5-4E99-8594-7834E40DD2BA}"/>
              </a:ext>
            </a:extLst>
          </p:cNvPr>
          <p:cNvSpPr/>
          <p:nvPr/>
        </p:nvSpPr>
        <p:spPr>
          <a:xfrm>
            <a:off x="6277571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D88FE390-CD9A-41CC-BE69-EC6AE9F21FC8}"/>
              </a:ext>
            </a:extLst>
          </p:cNvPr>
          <p:cNvSpPr/>
          <p:nvPr/>
        </p:nvSpPr>
        <p:spPr>
          <a:xfrm>
            <a:off x="4534440" y="2999101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AC4DFC4A-93A9-4BFF-A460-0E99BC682C06}"/>
              </a:ext>
            </a:extLst>
          </p:cNvPr>
          <p:cNvSpPr/>
          <p:nvPr/>
        </p:nvSpPr>
        <p:spPr>
          <a:xfrm>
            <a:off x="4544205" y="321358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124292FF-5E91-4A93-B441-DAF5B3DF2134}"/>
              </a:ext>
            </a:extLst>
          </p:cNvPr>
          <p:cNvSpPr/>
          <p:nvPr/>
        </p:nvSpPr>
        <p:spPr>
          <a:xfrm>
            <a:off x="4544204" y="3469800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73ED3330-D946-472B-A715-B58680D08DAD}"/>
              </a:ext>
            </a:extLst>
          </p:cNvPr>
          <p:cNvSpPr/>
          <p:nvPr/>
        </p:nvSpPr>
        <p:spPr>
          <a:xfrm>
            <a:off x="4547289" y="371437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82AB2AD9-7C87-4691-86F6-F1BC571DB7C4}"/>
              </a:ext>
            </a:extLst>
          </p:cNvPr>
          <p:cNvSpPr/>
          <p:nvPr/>
        </p:nvSpPr>
        <p:spPr>
          <a:xfrm>
            <a:off x="4547288" y="3970590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1DA29A8D-9396-4234-8EAA-BDC6B699A24F}"/>
              </a:ext>
            </a:extLst>
          </p:cNvPr>
          <p:cNvSpPr/>
          <p:nvPr/>
        </p:nvSpPr>
        <p:spPr>
          <a:xfrm>
            <a:off x="4557053" y="4185076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208425E2-D443-45D5-8400-6E96FA395864}"/>
              </a:ext>
            </a:extLst>
          </p:cNvPr>
          <p:cNvSpPr/>
          <p:nvPr/>
        </p:nvSpPr>
        <p:spPr>
          <a:xfrm>
            <a:off x="4557052" y="444128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50D7D66-646F-413C-B0B8-AE558E979F20}"/>
              </a:ext>
            </a:extLst>
          </p:cNvPr>
          <p:cNvSpPr/>
          <p:nvPr/>
        </p:nvSpPr>
        <p:spPr>
          <a:xfrm>
            <a:off x="9029833" y="3568163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0</a:t>
            </a:r>
            <a:endParaRPr lang="zh-CN" altLang="en-US" sz="1600" dirty="0"/>
          </a:p>
        </p:txBody>
      </p: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5FDA31FB-8C23-4E27-8AC1-CCB35DA3A00C}"/>
              </a:ext>
            </a:extLst>
          </p:cNvPr>
          <p:cNvCxnSpPr>
            <a:cxnSpLocks/>
          </p:cNvCxnSpPr>
          <p:nvPr/>
        </p:nvCxnSpPr>
        <p:spPr>
          <a:xfrm>
            <a:off x="5678655" y="4166234"/>
            <a:ext cx="1497034" cy="12590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椭圆 107">
            <a:extLst>
              <a:ext uri="{FF2B5EF4-FFF2-40B4-BE49-F238E27FC236}">
                <a16:creationId xmlns:a16="http://schemas.microsoft.com/office/drawing/2014/main" id="{510B6AED-E51F-4769-9D9A-948A61EB0227}"/>
              </a:ext>
            </a:extLst>
          </p:cNvPr>
          <p:cNvSpPr/>
          <p:nvPr/>
        </p:nvSpPr>
        <p:spPr>
          <a:xfrm>
            <a:off x="9277390" y="3568163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E3B44849-6FD4-4214-A078-F636A9F37597}"/>
              </a:ext>
            </a:extLst>
          </p:cNvPr>
          <p:cNvSpPr/>
          <p:nvPr/>
        </p:nvSpPr>
        <p:spPr>
          <a:xfrm>
            <a:off x="9509038" y="3565689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0</a:t>
            </a:r>
            <a:endParaRPr lang="zh-CN" altLang="en-US" sz="1600" dirty="0"/>
          </a:p>
        </p:txBody>
      </p: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9849CABF-7D07-44FB-8B0C-C2C1EF479580}"/>
              </a:ext>
            </a:extLst>
          </p:cNvPr>
          <p:cNvCxnSpPr>
            <a:cxnSpLocks/>
          </p:cNvCxnSpPr>
          <p:nvPr/>
        </p:nvCxnSpPr>
        <p:spPr>
          <a:xfrm>
            <a:off x="5687809" y="3462735"/>
            <a:ext cx="1487880" cy="11723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CB33C7DC-4594-4133-943B-6AA9A7C0B0E6}"/>
              </a:ext>
            </a:extLst>
          </p:cNvPr>
          <p:cNvCxnSpPr>
            <a:cxnSpLocks/>
          </p:cNvCxnSpPr>
          <p:nvPr/>
        </p:nvCxnSpPr>
        <p:spPr>
          <a:xfrm>
            <a:off x="6518870" y="3462733"/>
            <a:ext cx="1482776" cy="11057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E6109A91-7D17-4DC0-9F18-FF822179B570}"/>
              </a:ext>
            </a:extLst>
          </p:cNvPr>
          <p:cNvCxnSpPr>
            <a:cxnSpLocks/>
          </p:cNvCxnSpPr>
          <p:nvPr/>
        </p:nvCxnSpPr>
        <p:spPr>
          <a:xfrm>
            <a:off x="6525398" y="4166234"/>
            <a:ext cx="1499794" cy="12589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椭圆 115">
            <a:extLst>
              <a:ext uri="{FF2B5EF4-FFF2-40B4-BE49-F238E27FC236}">
                <a16:creationId xmlns:a16="http://schemas.microsoft.com/office/drawing/2014/main" id="{E92453C3-2754-4C32-97E7-A6415A9850CD}"/>
              </a:ext>
            </a:extLst>
          </p:cNvPr>
          <p:cNvSpPr/>
          <p:nvPr/>
        </p:nvSpPr>
        <p:spPr>
          <a:xfrm>
            <a:off x="9028333" y="3817348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3</a:t>
            </a:r>
            <a:endParaRPr lang="zh-CN" altLang="en-US" sz="1600" dirty="0"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6FE95999-31C7-415D-802E-4DA146417772}"/>
              </a:ext>
            </a:extLst>
          </p:cNvPr>
          <p:cNvSpPr txBox="1"/>
          <p:nvPr/>
        </p:nvSpPr>
        <p:spPr>
          <a:xfrm>
            <a:off x="4813594" y="4953719"/>
            <a:ext cx="1599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Striding...</a:t>
            </a:r>
            <a:endParaRPr lang="zh-CN" altLang="en-US" sz="12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7C3FC632-7936-4CFA-8810-83ABF7ED47F3}"/>
              </a:ext>
            </a:extLst>
          </p:cNvPr>
          <p:cNvSpPr/>
          <p:nvPr/>
        </p:nvSpPr>
        <p:spPr>
          <a:xfrm>
            <a:off x="9278309" y="3826936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</a:t>
            </a:r>
            <a:endParaRPr lang="zh-CN" altLang="en-US" sz="1600" dirty="0"/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C750F4B4-C16B-4293-A02B-D9CF961B6061}"/>
              </a:ext>
            </a:extLst>
          </p:cNvPr>
          <p:cNvSpPr/>
          <p:nvPr/>
        </p:nvSpPr>
        <p:spPr>
          <a:xfrm>
            <a:off x="9509038" y="3826936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5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30335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C4975BBC-6A18-4134-9BA2-F2964A51552E}"/>
              </a:ext>
            </a:extLst>
          </p:cNvPr>
          <p:cNvSpPr/>
          <p:nvPr/>
        </p:nvSpPr>
        <p:spPr>
          <a:xfrm>
            <a:off x="4828677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AB8CE900-CF54-46BC-B60E-1BB28410B806}"/>
              </a:ext>
            </a:extLst>
          </p:cNvPr>
          <p:cNvSpPr/>
          <p:nvPr/>
        </p:nvSpPr>
        <p:spPr>
          <a:xfrm>
            <a:off x="7175689" y="3579956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12A468AA-BCEF-43E3-B9C6-5E5E1ECAD303}"/>
              </a:ext>
            </a:extLst>
          </p:cNvPr>
          <p:cNvSpPr/>
          <p:nvPr/>
        </p:nvSpPr>
        <p:spPr>
          <a:xfrm>
            <a:off x="5110030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D8DF8275-380C-4B4D-AA7B-34E3B83F8ECB}"/>
              </a:ext>
            </a:extLst>
          </p:cNvPr>
          <p:cNvSpPr/>
          <p:nvPr/>
        </p:nvSpPr>
        <p:spPr>
          <a:xfrm>
            <a:off x="5406456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30637004-F66F-4E24-85E4-4860EEFDBEC7}"/>
              </a:ext>
            </a:extLst>
          </p:cNvPr>
          <p:cNvSpPr/>
          <p:nvPr/>
        </p:nvSpPr>
        <p:spPr>
          <a:xfrm>
            <a:off x="5687809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F87A5401-765F-4C84-856B-CAD4DEF54155}"/>
              </a:ext>
            </a:extLst>
          </p:cNvPr>
          <p:cNvSpPr/>
          <p:nvPr/>
        </p:nvSpPr>
        <p:spPr>
          <a:xfrm>
            <a:off x="5965927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9E26EB29-0D8C-4978-BCC6-ABE08DAD9CA2}"/>
              </a:ext>
            </a:extLst>
          </p:cNvPr>
          <p:cNvSpPr/>
          <p:nvPr/>
        </p:nvSpPr>
        <p:spPr>
          <a:xfrm>
            <a:off x="6247280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1D4E4053-0082-4BD0-A687-F3D363C52207}"/>
              </a:ext>
            </a:extLst>
          </p:cNvPr>
          <p:cNvSpPr/>
          <p:nvPr/>
        </p:nvSpPr>
        <p:spPr>
          <a:xfrm>
            <a:off x="4828677" y="3461260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5BFA433E-74DC-4131-BBEC-CD3E8F89D242}"/>
              </a:ext>
            </a:extLst>
          </p:cNvPr>
          <p:cNvSpPr/>
          <p:nvPr/>
        </p:nvSpPr>
        <p:spPr>
          <a:xfrm>
            <a:off x="5110030" y="3461260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2C1A0DB2-83E6-40DC-8B2B-9FAAA6874310}"/>
              </a:ext>
            </a:extLst>
          </p:cNvPr>
          <p:cNvSpPr/>
          <p:nvPr/>
        </p:nvSpPr>
        <p:spPr>
          <a:xfrm>
            <a:off x="5406456" y="3461260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5D65E57D-6149-40EA-90CA-BE66290F3239}"/>
              </a:ext>
            </a:extLst>
          </p:cNvPr>
          <p:cNvSpPr/>
          <p:nvPr/>
        </p:nvSpPr>
        <p:spPr>
          <a:xfrm>
            <a:off x="5687809" y="3461260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7E2F1930-9CFA-490C-83D9-76EA4AC37EBD}"/>
              </a:ext>
            </a:extLst>
          </p:cNvPr>
          <p:cNvSpPr/>
          <p:nvPr/>
        </p:nvSpPr>
        <p:spPr>
          <a:xfrm>
            <a:off x="5965927" y="3461260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730AB240-7057-45EA-A9E8-0FEC201A428D}"/>
              </a:ext>
            </a:extLst>
          </p:cNvPr>
          <p:cNvSpPr/>
          <p:nvPr/>
        </p:nvSpPr>
        <p:spPr>
          <a:xfrm>
            <a:off x="6247280" y="3461260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CA3251B7-BCB5-4CF4-A4FC-DD54201F94B0}"/>
              </a:ext>
            </a:extLst>
          </p:cNvPr>
          <p:cNvSpPr/>
          <p:nvPr/>
        </p:nvSpPr>
        <p:spPr>
          <a:xfrm>
            <a:off x="4828677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EEBA3BB3-A400-447E-BBF6-DBDBF8B3DEA6}"/>
              </a:ext>
            </a:extLst>
          </p:cNvPr>
          <p:cNvSpPr/>
          <p:nvPr/>
        </p:nvSpPr>
        <p:spPr>
          <a:xfrm>
            <a:off x="5110030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95FB2BDD-E5E4-49AB-B103-75BD0FC509C0}"/>
              </a:ext>
            </a:extLst>
          </p:cNvPr>
          <p:cNvSpPr/>
          <p:nvPr/>
        </p:nvSpPr>
        <p:spPr>
          <a:xfrm>
            <a:off x="5406456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3711F30F-931C-40E3-81ED-5453AF9D8E38}"/>
              </a:ext>
            </a:extLst>
          </p:cNvPr>
          <p:cNvSpPr/>
          <p:nvPr/>
        </p:nvSpPr>
        <p:spPr>
          <a:xfrm>
            <a:off x="5687809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3E8CA106-2FD4-44AE-A790-DB5C5386FEE6}"/>
              </a:ext>
            </a:extLst>
          </p:cNvPr>
          <p:cNvSpPr/>
          <p:nvPr/>
        </p:nvSpPr>
        <p:spPr>
          <a:xfrm>
            <a:off x="5965927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757A4EAA-2288-4E4D-B6CD-B6EAD90DB7FC}"/>
              </a:ext>
            </a:extLst>
          </p:cNvPr>
          <p:cNvSpPr/>
          <p:nvPr/>
        </p:nvSpPr>
        <p:spPr>
          <a:xfrm>
            <a:off x="6247280" y="3698652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CCB2D8A4-F20A-473A-BCDF-E99DA1DD2A91}"/>
              </a:ext>
            </a:extLst>
          </p:cNvPr>
          <p:cNvSpPr/>
          <p:nvPr/>
        </p:nvSpPr>
        <p:spPr>
          <a:xfrm>
            <a:off x="4828677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D0B88B6B-C80C-49EB-A177-79DFDEE06BEE}"/>
              </a:ext>
            </a:extLst>
          </p:cNvPr>
          <p:cNvSpPr/>
          <p:nvPr/>
        </p:nvSpPr>
        <p:spPr>
          <a:xfrm>
            <a:off x="5110030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5E1E333D-E8EC-49FC-BA97-49E8174F452C}"/>
              </a:ext>
            </a:extLst>
          </p:cNvPr>
          <p:cNvSpPr/>
          <p:nvPr/>
        </p:nvSpPr>
        <p:spPr>
          <a:xfrm>
            <a:off x="5406456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F58A2CCA-AA11-49BB-AB23-9A51B5BF1BAC}"/>
              </a:ext>
            </a:extLst>
          </p:cNvPr>
          <p:cNvSpPr/>
          <p:nvPr/>
        </p:nvSpPr>
        <p:spPr>
          <a:xfrm>
            <a:off x="5687809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51A2D1E6-5E65-46F5-AF5E-1D44A7DA40DF}"/>
              </a:ext>
            </a:extLst>
          </p:cNvPr>
          <p:cNvSpPr/>
          <p:nvPr/>
        </p:nvSpPr>
        <p:spPr>
          <a:xfrm>
            <a:off x="5965927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A7EC7C57-BC83-4983-9393-CF0BDF56E662}"/>
              </a:ext>
            </a:extLst>
          </p:cNvPr>
          <p:cNvSpPr/>
          <p:nvPr/>
        </p:nvSpPr>
        <p:spPr>
          <a:xfrm>
            <a:off x="6247280" y="3936044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: 圆角 108">
            <a:extLst>
              <a:ext uri="{FF2B5EF4-FFF2-40B4-BE49-F238E27FC236}">
                <a16:creationId xmlns:a16="http://schemas.microsoft.com/office/drawing/2014/main" id="{C0B48C86-232A-43CC-B525-9C7EF492BB31}"/>
              </a:ext>
            </a:extLst>
          </p:cNvPr>
          <p:cNvSpPr/>
          <p:nvPr/>
        </p:nvSpPr>
        <p:spPr>
          <a:xfrm>
            <a:off x="4828677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1223F501-4373-4C14-AC27-841DA4457C0A}"/>
              </a:ext>
            </a:extLst>
          </p:cNvPr>
          <p:cNvSpPr/>
          <p:nvPr/>
        </p:nvSpPr>
        <p:spPr>
          <a:xfrm>
            <a:off x="5110030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矩形: 圆角 110">
            <a:extLst>
              <a:ext uri="{FF2B5EF4-FFF2-40B4-BE49-F238E27FC236}">
                <a16:creationId xmlns:a16="http://schemas.microsoft.com/office/drawing/2014/main" id="{6B4A261C-9ABF-4304-BAC4-0048ECECA294}"/>
              </a:ext>
            </a:extLst>
          </p:cNvPr>
          <p:cNvSpPr/>
          <p:nvPr/>
        </p:nvSpPr>
        <p:spPr>
          <a:xfrm>
            <a:off x="5406456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336E578C-FACC-40C8-B73D-FF3E39A2068B}"/>
              </a:ext>
            </a:extLst>
          </p:cNvPr>
          <p:cNvSpPr/>
          <p:nvPr/>
        </p:nvSpPr>
        <p:spPr>
          <a:xfrm>
            <a:off x="5687809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: 圆角 112">
            <a:extLst>
              <a:ext uri="{FF2B5EF4-FFF2-40B4-BE49-F238E27FC236}">
                <a16:creationId xmlns:a16="http://schemas.microsoft.com/office/drawing/2014/main" id="{D48D846A-9CA0-49BF-BB46-A6BFF9934A67}"/>
              </a:ext>
            </a:extLst>
          </p:cNvPr>
          <p:cNvSpPr/>
          <p:nvPr/>
        </p:nvSpPr>
        <p:spPr>
          <a:xfrm>
            <a:off x="5965927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F6D99AD4-46F9-4918-A099-DFCABDCB34E2}"/>
              </a:ext>
            </a:extLst>
          </p:cNvPr>
          <p:cNvSpPr/>
          <p:nvPr/>
        </p:nvSpPr>
        <p:spPr>
          <a:xfrm>
            <a:off x="6247280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矩形: 圆角 118">
            <a:extLst>
              <a:ext uri="{FF2B5EF4-FFF2-40B4-BE49-F238E27FC236}">
                <a16:creationId xmlns:a16="http://schemas.microsoft.com/office/drawing/2014/main" id="{82BF34ED-815C-4E6F-9321-E70E55087542}"/>
              </a:ext>
            </a:extLst>
          </p:cNvPr>
          <p:cNvSpPr/>
          <p:nvPr/>
        </p:nvSpPr>
        <p:spPr>
          <a:xfrm>
            <a:off x="4828677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A12C0D7D-FE11-4029-9F48-792BE73F7725}"/>
              </a:ext>
            </a:extLst>
          </p:cNvPr>
          <p:cNvSpPr/>
          <p:nvPr/>
        </p:nvSpPr>
        <p:spPr>
          <a:xfrm>
            <a:off x="5110030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80B71137-5B97-48B4-9028-7D7D46E3A9E6}"/>
              </a:ext>
            </a:extLst>
          </p:cNvPr>
          <p:cNvSpPr/>
          <p:nvPr/>
        </p:nvSpPr>
        <p:spPr>
          <a:xfrm>
            <a:off x="5406456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DCE6CA5C-4637-4DA1-AC52-C51E1309E15D}"/>
              </a:ext>
            </a:extLst>
          </p:cNvPr>
          <p:cNvSpPr/>
          <p:nvPr/>
        </p:nvSpPr>
        <p:spPr>
          <a:xfrm>
            <a:off x="5687809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: 圆角 122">
            <a:extLst>
              <a:ext uri="{FF2B5EF4-FFF2-40B4-BE49-F238E27FC236}">
                <a16:creationId xmlns:a16="http://schemas.microsoft.com/office/drawing/2014/main" id="{EA1F5748-9711-420D-9B40-68F57E0BC1B3}"/>
              </a:ext>
            </a:extLst>
          </p:cNvPr>
          <p:cNvSpPr/>
          <p:nvPr/>
        </p:nvSpPr>
        <p:spPr>
          <a:xfrm>
            <a:off x="5965927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1F2439D3-8940-4EA2-A45C-36C82E5C7B6E}"/>
              </a:ext>
            </a:extLst>
          </p:cNvPr>
          <p:cNvSpPr/>
          <p:nvPr/>
        </p:nvSpPr>
        <p:spPr>
          <a:xfrm>
            <a:off x="6247280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9" name="矩形: 圆角 188">
            <a:extLst>
              <a:ext uri="{FF2B5EF4-FFF2-40B4-BE49-F238E27FC236}">
                <a16:creationId xmlns:a16="http://schemas.microsoft.com/office/drawing/2014/main" id="{6DFF762C-AB2D-4FA0-B2EB-92C3BA7DF24C}"/>
              </a:ext>
            </a:extLst>
          </p:cNvPr>
          <p:cNvSpPr/>
          <p:nvPr/>
        </p:nvSpPr>
        <p:spPr>
          <a:xfrm>
            <a:off x="7457042" y="3579956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0" name="矩形: 圆角 189">
            <a:extLst>
              <a:ext uri="{FF2B5EF4-FFF2-40B4-BE49-F238E27FC236}">
                <a16:creationId xmlns:a16="http://schemas.microsoft.com/office/drawing/2014/main" id="{63CD7BD4-EB9B-4295-98CB-8ECE814119A1}"/>
              </a:ext>
            </a:extLst>
          </p:cNvPr>
          <p:cNvSpPr/>
          <p:nvPr/>
        </p:nvSpPr>
        <p:spPr>
          <a:xfrm>
            <a:off x="7743839" y="3579956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2" name="矩形: 圆角 191">
            <a:extLst>
              <a:ext uri="{FF2B5EF4-FFF2-40B4-BE49-F238E27FC236}">
                <a16:creationId xmlns:a16="http://schemas.microsoft.com/office/drawing/2014/main" id="{2D67460C-EA98-4434-A8D6-D7C3F32D1A9B}"/>
              </a:ext>
            </a:extLst>
          </p:cNvPr>
          <p:cNvSpPr/>
          <p:nvPr/>
        </p:nvSpPr>
        <p:spPr>
          <a:xfrm>
            <a:off x="7175689" y="3817348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3" name="矩形: 圆角 192">
            <a:extLst>
              <a:ext uri="{FF2B5EF4-FFF2-40B4-BE49-F238E27FC236}">
                <a16:creationId xmlns:a16="http://schemas.microsoft.com/office/drawing/2014/main" id="{F5D8C243-60A4-4C2C-A0E4-6794A2A16739}"/>
              </a:ext>
            </a:extLst>
          </p:cNvPr>
          <p:cNvSpPr/>
          <p:nvPr/>
        </p:nvSpPr>
        <p:spPr>
          <a:xfrm>
            <a:off x="7457042" y="3817348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4" name="矩形: 圆角 193">
            <a:extLst>
              <a:ext uri="{FF2B5EF4-FFF2-40B4-BE49-F238E27FC236}">
                <a16:creationId xmlns:a16="http://schemas.microsoft.com/office/drawing/2014/main" id="{86415240-00E2-46F3-B547-040066177C0B}"/>
              </a:ext>
            </a:extLst>
          </p:cNvPr>
          <p:cNvSpPr/>
          <p:nvPr/>
        </p:nvSpPr>
        <p:spPr>
          <a:xfrm>
            <a:off x="7743839" y="3817348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5" name="矩形: 圆角 194">
            <a:extLst>
              <a:ext uri="{FF2B5EF4-FFF2-40B4-BE49-F238E27FC236}">
                <a16:creationId xmlns:a16="http://schemas.microsoft.com/office/drawing/2014/main" id="{4F08DB42-6EB2-459C-9862-53FB38CAA692}"/>
              </a:ext>
            </a:extLst>
          </p:cNvPr>
          <p:cNvSpPr/>
          <p:nvPr/>
        </p:nvSpPr>
        <p:spPr>
          <a:xfrm>
            <a:off x="7175689" y="4054740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6" name="矩形: 圆角 195">
            <a:extLst>
              <a:ext uri="{FF2B5EF4-FFF2-40B4-BE49-F238E27FC236}">
                <a16:creationId xmlns:a16="http://schemas.microsoft.com/office/drawing/2014/main" id="{6F1A207A-9D38-4739-AD10-BDDABBA90EC1}"/>
              </a:ext>
            </a:extLst>
          </p:cNvPr>
          <p:cNvSpPr/>
          <p:nvPr/>
        </p:nvSpPr>
        <p:spPr>
          <a:xfrm>
            <a:off x="7457042" y="4054740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7" name="矩形: 圆角 196">
            <a:extLst>
              <a:ext uri="{FF2B5EF4-FFF2-40B4-BE49-F238E27FC236}">
                <a16:creationId xmlns:a16="http://schemas.microsoft.com/office/drawing/2014/main" id="{F7688117-380D-4723-ACE0-B1F59A21CE3E}"/>
              </a:ext>
            </a:extLst>
          </p:cNvPr>
          <p:cNvSpPr/>
          <p:nvPr/>
        </p:nvSpPr>
        <p:spPr>
          <a:xfrm>
            <a:off x="7743839" y="4054740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C9A59853-F0E7-476E-A1A5-5D9B2F484400}"/>
              </a:ext>
            </a:extLst>
          </p:cNvPr>
          <p:cNvSpPr txBox="1"/>
          <p:nvPr/>
        </p:nvSpPr>
        <p:spPr>
          <a:xfrm>
            <a:off x="5250706" y="2544349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endParaRPr lang="zh-CN" altLang="en-US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1E49E4BB-599C-4BAC-94CE-574AAEEC16F6}"/>
              </a:ext>
            </a:extLst>
          </p:cNvPr>
          <p:cNvSpPr txBox="1"/>
          <p:nvPr/>
        </p:nvSpPr>
        <p:spPr>
          <a:xfrm>
            <a:off x="7172966" y="2560987"/>
            <a:ext cx="849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kernal</a:t>
            </a:r>
            <a:endParaRPr lang="zh-CN" altLang="en-US" sz="16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156FF646-EE65-40E5-B663-201470D2E940}"/>
              </a:ext>
            </a:extLst>
          </p:cNvPr>
          <p:cNvSpPr txBox="1"/>
          <p:nvPr/>
        </p:nvSpPr>
        <p:spPr>
          <a:xfrm>
            <a:off x="8770905" y="2543037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Output</a:t>
            </a:r>
            <a:endParaRPr lang="zh-CN" altLang="en-US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矩形: 圆角 130">
            <a:extLst>
              <a:ext uri="{FF2B5EF4-FFF2-40B4-BE49-F238E27FC236}">
                <a16:creationId xmlns:a16="http://schemas.microsoft.com/office/drawing/2014/main" id="{BBADBC99-0CDC-4963-8C3B-757E7505B43D}"/>
              </a:ext>
            </a:extLst>
          </p:cNvPr>
          <p:cNvSpPr/>
          <p:nvPr/>
        </p:nvSpPr>
        <p:spPr>
          <a:xfrm>
            <a:off x="4828677" y="298843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矩形: 圆角 131">
            <a:extLst>
              <a:ext uri="{FF2B5EF4-FFF2-40B4-BE49-F238E27FC236}">
                <a16:creationId xmlns:a16="http://schemas.microsoft.com/office/drawing/2014/main" id="{2640483C-ABD6-4866-9632-2EDC09855734}"/>
              </a:ext>
            </a:extLst>
          </p:cNvPr>
          <p:cNvSpPr/>
          <p:nvPr/>
        </p:nvSpPr>
        <p:spPr>
          <a:xfrm>
            <a:off x="5125712" y="298843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矩形: 圆角 132">
            <a:extLst>
              <a:ext uri="{FF2B5EF4-FFF2-40B4-BE49-F238E27FC236}">
                <a16:creationId xmlns:a16="http://schemas.microsoft.com/office/drawing/2014/main" id="{C5D28F88-4608-4D4E-A07B-F8454EB89D74}"/>
              </a:ext>
            </a:extLst>
          </p:cNvPr>
          <p:cNvSpPr/>
          <p:nvPr/>
        </p:nvSpPr>
        <p:spPr>
          <a:xfrm>
            <a:off x="5397302" y="298843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矩形: 圆角 133">
            <a:extLst>
              <a:ext uri="{FF2B5EF4-FFF2-40B4-BE49-F238E27FC236}">
                <a16:creationId xmlns:a16="http://schemas.microsoft.com/office/drawing/2014/main" id="{D920E338-B7C8-4193-9614-3AFC1EEB1C96}"/>
              </a:ext>
            </a:extLst>
          </p:cNvPr>
          <p:cNvSpPr/>
          <p:nvPr/>
        </p:nvSpPr>
        <p:spPr>
          <a:xfrm>
            <a:off x="5694337" y="298843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A59C44B2-D64A-46D3-B98D-FFE42C33DB2C}"/>
              </a:ext>
            </a:extLst>
          </p:cNvPr>
          <p:cNvSpPr/>
          <p:nvPr/>
        </p:nvSpPr>
        <p:spPr>
          <a:xfrm>
            <a:off x="5975690" y="298843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0A20CD30-33CF-40F4-BB1E-7388F13D4334}"/>
              </a:ext>
            </a:extLst>
          </p:cNvPr>
          <p:cNvSpPr/>
          <p:nvPr/>
        </p:nvSpPr>
        <p:spPr>
          <a:xfrm>
            <a:off x="6272725" y="298843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0FC287F5-653C-4073-AA13-1DD565AF9893}"/>
              </a:ext>
            </a:extLst>
          </p:cNvPr>
          <p:cNvSpPr/>
          <p:nvPr/>
        </p:nvSpPr>
        <p:spPr>
          <a:xfrm>
            <a:off x="6544315" y="298843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2482DAE3-19E1-4008-BE35-F9098AFA954E}"/>
              </a:ext>
            </a:extLst>
          </p:cNvPr>
          <p:cNvSpPr/>
          <p:nvPr/>
        </p:nvSpPr>
        <p:spPr>
          <a:xfrm>
            <a:off x="6544314" y="3244650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4736B424-9007-441D-AFA0-349EA0E6358D}"/>
              </a:ext>
            </a:extLst>
          </p:cNvPr>
          <p:cNvSpPr/>
          <p:nvPr/>
        </p:nvSpPr>
        <p:spPr>
          <a:xfrm>
            <a:off x="6554079" y="3459136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9D1E34CD-575E-4A79-816B-285903AD6A0F}"/>
              </a:ext>
            </a:extLst>
          </p:cNvPr>
          <p:cNvSpPr/>
          <p:nvPr/>
        </p:nvSpPr>
        <p:spPr>
          <a:xfrm>
            <a:off x="6554078" y="3715349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621C1768-AD6A-4FB8-86EE-72EA10E1A568}"/>
              </a:ext>
            </a:extLst>
          </p:cNvPr>
          <p:cNvSpPr/>
          <p:nvPr/>
        </p:nvSpPr>
        <p:spPr>
          <a:xfrm>
            <a:off x="6557163" y="3959926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B650C289-A1D7-45D1-8F10-B73C3F9042A0}"/>
              </a:ext>
            </a:extLst>
          </p:cNvPr>
          <p:cNvSpPr/>
          <p:nvPr/>
        </p:nvSpPr>
        <p:spPr>
          <a:xfrm>
            <a:off x="6551719" y="4191751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8FD91D8C-33A2-4D24-9284-CE30CCDCB051}"/>
              </a:ext>
            </a:extLst>
          </p:cNvPr>
          <p:cNvSpPr/>
          <p:nvPr/>
        </p:nvSpPr>
        <p:spPr>
          <a:xfrm>
            <a:off x="6551792" y="4430618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D19BD261-6248-4CE1-A815-4200A9A4CBEE}"/>
              </a:ext>
            </a:extLst>
          </p:cNvPr>
          <p:cNvSpPr/>
          <p:nvPr/>
        </p:nvSpPr>
        <p:spPr>
          <a:xfrm>
            <a:off x="6568983" y="4674543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27913175-ECFD-4D66-ADBF-12DF18B26143}"/>
              </a:ext>
            </a:extLst>
          </p:cNvPr>
          <p:cNvSpPr/>
          <p:nvPr/>
        </p:nvSpPr>
        <p:spPr>
          <a:xfrm>
            <a:off x="4561933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A06FC1CF-7E05-4270-A030-92BD896AD141}"/>
              </a:ext>
            </a:extLst>
          </p:cNvPr>
          <p:cNvSpPr/>
          <p:nvPr/>
        </p:nvSpPr>
        <p:spPr>
          <a:xfrm>
            <a:off x="4858968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50408E70-B200-4538-B9AE-E8AEBAC4020C}"/>
              </a:ext>
            </a:extLst>
          </p:cNvPr>
          <p:cNvSpPr/>
          <p:nvPr/>
        </p:nvSpPr>
        <p:spPr>
          <a:xfrm>
            <a:off x="5130558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EDE40C3C-4044-4296-8ABE-06D853A1D9CA}"/>
              </a:ext>
            </a:extLst>
          </p:cNvPr>
          <p:cNvSpPr/>
          <p:nvPr/>
        </p:nvSpPr>
        <p:spPr>
          <a:xfrm>
            <a:off x="5427593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9D85151A-C92A-4B0A-805C-8A436C8B8350}"/>
              </a:ext>
            </a:extLst>
          </p:cNvPr>
          <p:cNvSpPr/>
          <p:nvPr/>
        </p:nvSpPr>
        <p:spPr>
          <a:xfrm>
            <a:off x="5708946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777545F4-412C-4C6E-BF58-A2F6A6E6DBB2}"/>
              </a:ext>
            </a:extLst>
          </p:cNvPr>
          <p:cNvSpPr/>
          <p:nvPr/>
        </p:nvSpPr>
        <p:spPr>
          <a:xfrm>
            <a:off x="6005981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CAD316D8-72A5-4E99-8594-7834E40DD2BA}"/>
              </a:ext>
            </a:extLst>
          </p:cNvPr>
          <p:cNvSpPr/>
          <p:nvPr/>
        </p:nvSpPr>
        <p:spPr>
          <a:xfrm>
            <a:off x="6277571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D88FE390-CD9A-41CC-BE69-EC6AE9F21FC8}"/>
              </a:ext>
            </a:extLst>
          </p:cNvPr>
          <p:cNvSpPr/>
          <p:nvPr/>
        </p:nvSpPr>
        <p:spPr>
          <a:xfrm>
            <a:off x="4534440" y="2999101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AC4DFC4A-93A9-4BFF-A460-0E99BC682C06}"/>
              </a:ext>
            </a:extLst>
          </p:cNvPr>
          <p:cNvSpPr/>
          <p:nvPr/>
        </p:nvSpPr>
        <p:spPr>
          <a:xfrm>
            <a:off x="4544205" y="321358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124292FF-5E91-4A93-B441-DAF5B3DF2134}"/>
              </a:ext>
            </a:extLst>
          </p:cNvPr>
          <p:cNvSpPr/>
          <p:nvPr/>
        </p:nvSpPr>
        <p:spPr>
          <a:xfrm>
            <a:off x="4544204" y="3469800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73ED3330-D946-472B-A715-B58680D08DAD}"/>
              </a:ext>
            </a:extLst>
          </p:cNvPr>
          <p:cNvSpPr/>
          <p:nvPr/>
        </p:nvSpPr>
        <p:spPr>
          <a:xfrm>
            <a:off x="4547289" y="371437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82AB2AD9-7C87-4691-86F6-F1BC571DB7C4}"/>
              </a:ext>
            </a:extLst>
          </p:cNvPr>
          <p:cNvSpPr/>
          <p:nvPr/>
        </p:nvSpPr>
        <p:spPr>
          <a:xfrm>
            <a:off x="4547288" y="3970590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1DA29A8D-9396-4234-8EAA-BDC6B699A24F}"/>
              </a:ext>
            </a:extLst>
          </p:cNvPr>
          <p:cNvSpPr/>
          <p:nvPr/>
        </p:nvSpPr>
        <p:spPr>
          <a:xfrm>
            <a:off x="4557053" y="4185076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208425E2-D443-45D5-8400-6E96FA395864}"/>
              </a:ext>
            </a:extLst>
          </p:cNvPr>
          <p:cNvSpPr/>
          <p:nvPr/>
        </p:nvSpPr>
        <p:spPr>
          <a:xfrm>
            <a:off x="4557052" y="444128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50D7D66-646F-413C-B0B8-AE558E979F20}"/>
              </a:ext>
            </a:extLst>
          </p:cNvPr>
          <p:cNvSpPr/>
          <p:nvPr/>
        </p:nvSpPr>
        <p:spPr>
          <a:xfrm>
            <a:off x="9029833" y="3568163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0</a:t>
            </a:r>
            <a:endParaRPr lang="zh-CN" altLang="en-US" sz="1600" dirty="0"/>
          </a:p>
        </p:txBody>
      </p: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5FDA31FB-8C23-4E27-8AC1-CCB35DA3A00C}"/>
              </a:ext>
            </a:extLst>
          </p:cNvPr>
          <p:cNvCxnSpPr>
            <a:cxnSpLocks/>
          </p:cNvCxnSpPr>
          <p:nvPr/>
        </p:nvCxnSpPr>
        <p:spPr>
          <a:xfrm>
            <a:off x="6236823" y="4173419"/>
            <a:ext cx="938866" cy="11871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椭圆 107">
            <a:extLst>
              <a:ext uri="{FF2B5EF4-FFF2-40B4-BE49-F238E27FC236}">
                <a16:creationId xmlns:a16="http://schemas.microsoft.com/office/drawing/2014/main" id="{510B6AED-E51F-4769-9D9A-948A61EB0227}"/>
              </a:ext>
            </a:extLst>
          </p:cNvPr>
          <p:cNvSpPr/>
          <p:nvPr/>
        </p:nvSpPr>
        <p:spPr>
          <a:xfrm>
            <a:off x="9277390" y="3568163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E3B44849-6FD4-4214-A078-F636A9F37597}"/>
              </a:ext>
            </a:extLst>
          </p:cNvPr>
          <p:cNvSpPr/>
          <p:nvPr/>
        </p:nvSpPr>
        <p:spPr>
          <a:xfrm>
            <a:off x="9509038" y="3565689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0</a:t>
            </a:r>
            <a:endParaRPr lang="zh-CN" altLang="en-US" sz="1600" dirty="0"/>
          </a:p>
        </p:txBody>
      </p: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9849CABF-7D07-44FB-8B0C-C2C1EF479580}"/>
              </a:ext>
            </a:extLst>
          </p:cNvPr>
          <p:cNvCxnSpPr>
            <a:cxnSpLocks/>
          </p:cNvCxnSpPr>
          <p:nvPr/>
        </p:nvCxnSpPr>
        <p:spPr>
          <a:xfrm>
            <a:off x="6257043" y="3452603"/>
            <a:ext cx="918646" cy="12737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CB33C7DC-4594-4133-943B-6AA9A7C0B0E6}"/>
              </a:ext>
            </a:extLst>
          </p:cNvPr>
          <p:cNvCxnSpPr>
            <a:cxnSpLocks/>
          </p:cNvCxnSpPr>
          <p:nvPr/>
        </p:nvCxnSpPr>
        <p:spPr>
          <a:xfrm>
            <a:off x="7082989" y="3434940"/>
            <a:ext cx="918657" cy="13836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E6109A91-7D17-4DC0-9F18-FF822179B570}"/>
              </a:ext>
            </a:extLst>
          </p:cNvPr>
          <p:cNvCxnSpPr>
            <a:cxnSpLocks/>
          </p:cNvCxnSpPr>
          <p:nvPr/>
        </p:nvCxnSpPr>
        <p:spPr>
          <a:xfrm>
            <a:off x="7172966" y="4199756"/>
            <a:ext cx="852226" cy="9237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椭圆 115">
            <a:extLst>
              <a:ext uri="{FF2B5EF4-FFF2-40B4-BE49-F238E27FC236}">
                <a16:creationId xmlns:a16="http://schemas.microsoft.com/office/drawing/2014/main" id="{E92453C3-2754-4C32-97E7-A6415A9850CD}"/>
              </a:ext>
            </a:extLst>
          </p:cNvPr>
          <p:cNvSpPr/>
          <p:nvPr/>
        </p:nvSpPr>
        <p:spPr>
          <a:xfrm>
            <a:off x="9028333" y="3817348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3</a:t>
            </a:r>
            <a:endParaRPr lang="zh-CN" altLang="en-US" sz="1600" dirty="0"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6FE95999-31C7-415D-802E-4DA146417772}"/>
              </a:ext>
            </a:extLst>
          </p:cNvPr>
          <p:cNvSpPr txBox="1"/>
          <p:nvPr/>
        </p:nvSpPr>
        <p:spPr>
          <a:xfrm>
            <a:off x="4813594" y="4953719"/>
            <a:ext cx="1599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Striding...</a:t>
            </a:r>
            <a:endParaRPr lang="zh-CN" altLang="en-US" sz="12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7C3FC632-7936-4CFA-8810-83ABF7ED47F3}"/>
              </a:ext>
            </a:extLst>
          </p:cNvPr>
          <p:cNvSpPr/>
          <p:nvPr/>
        </p:nvSpPr>
        <p:spPr>
          <a:xfrm>
            <a:off x="9278309" y="3826936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</a:t>
            </a:r>
            <a:endParaRPr lang="zh-CN" altLang="en-US" sz="1600" dirty="0"/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C750F4B4-C16B-4293-A02B-D9CF961B6061}"/>
              </a:ext>
            </a:extLst>
          </p:cNvPr>
          <p:cNvSpPr/>
          <p:nvPr/>
        </p:nvSpPr>
        <p:spPr>
          <a:xfrm>
            <a:off x="9509038" y="3826936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5</a:t>
            </a:r>
            <a:endParaRPr lang="zh-CN" altLang="en-US" sz="1600" dirty="0"/>
          </a:p>
        </p:txBody>
      </p:sp>
      <p:sp>
        <p:nvSpPr>
          <p:cNvPr id="115" name="矩形: 圆角 114">
            <a:extLst>
              <a:ext uri="{FF2B5EF4-FFF2-40B4-BE49-F238E27FC236}">
                <a16:creationId xmlns:a16="http://schemas.microsoft.com/office/drawing/2014/main" id="{AE186FC9-9B44-4938-974A-1167645FBFD5}"/>
              </a:ext>
            </a:extLst>
          </p:cNvPr>
          <p:cNvSpPr/>
          <p:nvPr/>
        </p:nvSpPr>
        <p:spPr>
          <a:xfrm>
            <a:off x="6840799" y="3461260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  <a:alpha val="0"/>
            </a:schemeClr>
          </a:solidFill>
          <a:ln w="19050">
            <a:solidFill>
              <a:srgbClr val="FF000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矩形: 圆角 117">
            <a:extLst>
              <a:ext uri="{FF2B5EF4-FFF2-40B4-BE49-F238E27FC236}">
                <a16:creationId xmlns:a16="http://schemas.microsoft.com/office/drawing/2014/main" id="{D3AAE8C0-A794-4DD5-A2DA-5AF45A6AFA61}"/>
              </a:ext>
            </a:extLst>
          </p:cNvPr>
          <p:cNvSpPr/>
          <p:nvPr/>
        </p:nvSpPr>
        <p:spPr>
          <a:xfrm>
            <a:off x="6845880" y="3711425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  <a:alpha val="0"/>
            </a:schemeClr>
          </a:solidFill>
          <a:ln w="19050">
            <a:solidFill>
              <a:srgbClr val="FF000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FA10717A-2970-4185-9458-B93498AB5D04}"/>
              </a:ext>
            </a:extLst>
          </p:cNvPr>
          <p:cNvSpPr/>
          <p:nvPr/>
        </p:nvSpPr>
        <p:spPr>
          <a:xfrm>
            <a:off x="6845214" y="3942625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  <a:alpha val="0"/>
            </a:schemeClr>
          </a:solidFill>
          <a:ln w="19050">
            <a:solidFill>
              <a:srgbClr val="FF000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016940D7-2C25-496A-812D-B5870B8B7ABE}"/>
              </a:ext>
            </a:extLst>
          </p:cNvPr>
          <p:cNvSpPr txBox="1"/>
          <p:nvPr/>
        </p:nvSpPr>
        <p:spPr>
          <a:xfrm>
            <a:off x="6910775" y="3083218"/>
            <a:ext cx="849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Oops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乘号 126">
            <a:extLst>
              <a:ext uri="{FF2B5EF4-FFF2-40B4-BE49-F238E27FC236}">
                <a16:creationId xmlns:a16="http://schemas.microsoft.com/office/drawing/2014/main" id="{7CA2D618-BB4B-4C88-9A53-3A1B3A07B64E}"/>
              </a:ext>
            </a:extLst>
          </p:cNvPr>
          <p:cNvSpPr/>
          <p:nvPr/>
        </p:nvSpPr>
        <p:spPr>
          <a:xfrm>
            <a:off x="6419570" y="3675454"/>
            <a:ext cx="491205" cy="33855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717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C4975BBC-6A18-4134-9BA2-F2964A51552E}"/>
              </a:ext>
            </a:extLst>
          </p:cNvPr>
          <p:cNvSpPr/>
          <p:nvPr/>
        </p:nvSpPr>
        <p:spPr>
          <a:xfrm>
            <a:off x="4828677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AB8CE900-CF54-46BC-B60E-1BB28410B806}"/>
              </a:ext>
            </a:extLst>
          </p:cNvPr>
          <p:cNvSpPr/>
          <p:nvPr/>
        </p:nvSpPr>
        <p:spPr>
          <a:xfrm>
            <a:off x="7175689" y="3579956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12A468AA-BCEF-43E3-B9C6-5E5E1ECAD303}"/>
              </a:ext>
            </a:extLst>
          </p:cNvPr>
          <p:cNvSpPr/>
          <p:nvPr/>
        </p:nvSpPr>
        <p:spPr>
          <a:xfrm>
            <a:off x="5110030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D8DF8275-380C-4B4D-AA7B-34E3B83F8ECB}"/>
              </a:ext>
            </a:extLst>
          </p:cNvPr>
          <p:cNvSpPr/>
          <p:nvPr/>
        </p:nvSpPr>
        <p:spPr>
          <a:xfrm>
            <a:off x="5406456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30637004-F66F-4E24-85E4-4860EEFDBEC7}"/>
              </a:ext>
            </a:extLst>
          </p:cNvPr>
          <p:cNvSpPr/>
          <p:nvPr/>
        </p:nvSpPr>
        <p:spPr>
          <a:xfrm>
            <a:off x="5687809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F87A5401-765F-4C84-856B-CAD4DEF54155}"/>
              </a:ext>
            </a:extLst>
          </p:cNvPr>
          <p:cNvSpPr/>
          <p:nvPr/>
        </p:nvSpPr>
        <p:spPr>
          <a:xfrm>
            <a:off x="5965927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9E26EB29-0D8C-4978-BCC6-ABE08DAD9CA2}"/>
              </a:ext>
            </a:extLst>
          </p:cNvPr>
          <p:cNvSpPr/>
          <p:nvPr/>
        </p:nvSpPr>
        <p:spPr>
          <a:xfrm>
            <a:off x="6247280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1D4E4053-0082-4BD0-A687-F3D363C52207}"/>
              </a:ext>
            </a:extLst>
          </p:cNvPr>
          <p:cNvSpPr/>
          <p:nvPr/>
        </p:nvSpPr>
        <p:spPr>
          <a:xfrm>
            <a:off x="4828677" y="3461260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5BFA433E-74DC-4131-BBEC-CD3E8F89D242}"/>
              </a:ext>
            </a:extLst>
          </p:cNvPr>
          <p:cNvSpPr/>
          <p:nvPr/>
        </p:nvSpPr>
        <p:spPr>
          <a:xfrm>
            <a:off x="5110030" y="3461260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2C1A0DB2-83E6-40DC-8B2B-9FAAA6874310}"/>
              </a:ext>
            </a:extLst>
          </p:cNvPr>
          <p:cNvSpPr/>
          <p:nvPr/>
        </p:nvSpPr>
        <p:spPr>
          <a:xfrm>
            <a:off x="5406456" y="3461260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5D65E57D-6149-40EA-90CA-BE66290F3239}"/>
              </a:ext>
            </a:extLst>
          </p:cNvPr>
          <p:cNvSpPr/>
          <p:nvPr/>
        </p:nvSpPr>
        <p:spPr>
          <a:xfrm>
            <a:off x="5687809" y="3461260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7E2F1930-9CFA-490C-83D9-76EA4AC37EBD}"/>
              </a:ext>
            </a:extLst>
          </p:cNvPr>
          <p:cNvSpPr/>
          <p:nvPr/>
        </p:nvSpPr>
        <p:spPr>
          <a:xfrm>
            <a:off x="5965927" y="3461260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730AB240-7057-45EA-A9E8-0FEC201A428D}"/>
              </a:ext>
            </a:extLst>
          </p:cNvPr>
          <p:cNvSpPr/>
          <p:nvPr/>
        </p:nvSpPr>
        <p:spPr>
          <a:xfrm>
            <a:off x="6247280" y="3461260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CA3251B7-BCB5-4CF4-A4FC-DD54201F94B0}"/>
              </a:ext>
            </a:extLst>
          </p:cNvPr>
          <p:cNvSpPr/>
          <p:nvPr/>
        </p:nvSpPr>
        <p:spPr>
          <a:xfrm>
            <a:off x="4828677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EEBA3BB3-A400-447E-BBF6-DBDBF8B3DEA6}"/>
              </a:ext>
            </a:extLst>
          </p:cNvPr>
          <p:cNvSpPr/>
          <p:nvPr/>
        </p:nvSpPr>
        <p:spPr>
          <a:xfrm>
            <a:off x="5110030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95FB2BDD-E5E4-49AB-B103-75BD0FC509C0}"/>
              </a:ext>
            </a:extLst>
          </p:cNvPr>
          <p:cNvSpPr/>
          <p:nvPr/>
        </p:nvSpPr>
        <p:spPr>
          <a:xfrm>
            <a:off x="5406456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3711F30F-931C-40E3-81ED-5453AF9D8E38}"/>
              </a:ext>
            </a:extLst>
          </p:cNvPr>
          <p:cNvSpPr/>
          <p:nvPr/>
        </p:nvSpPr>
        <p:spPr>
          <a:xfrm>
            <a:off x="5687809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3E8CA106-2FD4-44AE-A790-DB5C5386FEE6}"/>
              </a:ext>
            </a:extLst>
          </p:cNvPr>
          <p:cNvSpPr/>
          <p:nvPr/>
        </p:nvSpPr>
        <p:spPr>
          <a:xfrm>
            <a:off x="5965927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757A4EAA-2288-4E4D-B6CD-B6EAD90DB7FC}"/>
              </a:ext>
            </a:extLst>
          </p:cNvPr>
          <p:cNvSpPr/>
          <p:nvPr/>
        </p:nvSpPr>
        <p:spPr>
          <a:xfrm>
            <a:off x="6247280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CCB2D8A4-F20A-473A-BCDF-E99DA1DD2A91}"/>
              </a:ext>
            </a:extLst>
          </p:cNvPr>
          <p:cNvSpPr/>
          <p:nvPr/>
        </p:nvSpPr>
        <p:spPr>
          <a:xfrm>
            <a:off x="4828677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D0B88B6B-C80C-49EB-A177-79DFDEE06BEE}"/>
              </a:ext>
            </a:extLst>
          </p:cNvPr>
          <p:cNvSpPr/>
          <p:nvPr/>
        </p:nvSpPr>
        <p:spPr>
          <a:xfrm>
            <a:off x="5110030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5E1E333D-E8EC-49FC-BA97-49E8174F452C}"/>
              </a:ext>
            </a:extLst>
          </p:cNvPr>
          <p:cNvSpPr/>
          <p:nvPr/>
        </p:nvSpPr>
        <p:spPr>
          <a:xfrm>
            <a:off x="5406456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F58A2CCA-AA11-49BB-AB23-9A51B5BF1BAC}"/>
              </a:ext>
            </a:extLst>
          </p:cNvPr>
          <p:cNvSpPr/>
          <p:nvPr/>
        </p:nvSpPr>
        <p:spPr>
          <a:xfrm>
            <a:off x="5687809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51A2D1E6-5E65-46F5-AF5E-1D44A7DA40DF}"/>
              </a:ext>
            </a:extLst>
          </p:cNvPr>
          <p:cNvSpPr/>
          <p:nvPr/>
        </p:nvSpPr>
        <p:spPr>
          <a:xfrm>
            <a:off x="5965927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A7EC7C57-BC83-4983-9393-CF0BDF56E662}"/>
              </a:ext>
            </a:extLst>
          </p:cNvPr>
          <p:cNvSpPr/>
          <p:nvPr/>
        </p:nvSpPr>
        <p:spPr>
          <a:xfrm>
            <a:off x="6247280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: 圆角 108">
            <a:extLst>
              <a:ext uri="{FF2B5EF4-FFF2-40B4-BE49-F238E27FC236}">
                <a16:creationId xmlns:a16="http://schemas.microsoft.com/office/drawing/2014/main" id="{C0B48C86-232A-43CC-B525-9C7EF492BB31}"/>
              </a:ext>
            </a:extLst>
          </p:cNvPr>
          <p:cNvSpPr/>
          <p:nvPr/>
        </p:nvSpPr>
        <p:spPr>
          <a:xfrm>
            <a:off x="4828677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1223F501-4373-4C14-AC27-841DA4457C0A}"/>
              </a:ext>
            </a:extLst>
          </p:cNvPr>
          <p:cNvSpPr/>
          <p:nvPr/>
        </p:nvSpPr>
        <p:spPr>
          <a:xfrm>
            <a:off x="5110030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矩形: 圆角 110">
            <a:extLst>
              <a:ext uri="{FF2B5EF4-FFF2-40B4-BE49-F238E27FC236}">
                <a16:creationId xmlns:a16="http://schemas.microsoft.com/office/drawing/2014/main" id="{6B4A261C-9ABF-4304-BAC4-0048ECECA294}"/>
              </a:ext>
            </a:extLst>
          </p:cNvPr>
          <p:cNvSpPr/>
          <p:nvPr/>
        </p:nvSpPr>
        <p:spPr>
          <a:xfrm>
            <a:off x="5406456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336E578C-FACC-40C8-B73D-FF3E39A2068B}"/>
              </a:ext>
            </a:extLst>
          </p:cNvPr>
          <p:cNvSpPr/>
          <p:nvPr/>
        </p:nvSpPr>
        <p:spPr>
          <a:xfrm>
            <a:off x="5687809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: 圆角 112">
            <a:extLst>
              <a:ext uri="{FF2B5EF4-FFF2-40B4-BE49-F238E27FC236}">
                <a16:creationId xmlns:a16="http://schemas.microsoft.com/office/drawing/2014/main" id="{D48D846A-9CA0-49BF-BB46-A6BFF9934A67}"/>
              </a:ext>
            </a:extLst>
          </p:cNvPr>
          <p:cNvSpPr/>
          <p:nvPr/>
        </p:nvSpPr>
        <p:spPr>
          <a:xfrm>
            <a:off x="5965927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F6D99AD4-46F9-4918-A099-DFCABDCB34E2}"/>
              </a:ext>
            </a:extLst>
          </p:cNvPr>
          <p:cNvSpPr/>
          <p:nvPr/>
        </p:nvSpPr>
        <p:spPr>
          <a:xfrm>
            <a:off x="6247280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矩形: 圆角 118">
            <a:extLst>
              <a:ext uri="{FF2B5EF4-FFF2-40B4-BE49-F238E27FC236}">
                <a16:creationId xmlns:a16="http://schemas.microsoft.com/office/drawing/2014/main" id="{82BF34ED-815C-4E6F-9321-E70E55087542}"/>
              </a:ext>
            </a:extLst>
          </p:cNvPr>
          <p:cNvSpPr/>
          <p:nvPr/>
        </p:nvSpPr>
        <p:spPr>
          <a:xfrm>
            <a:off x="4828677" y="4410828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A12C0D7D-FE11-4029-9F48-792BE73F7725}"/>
              </a:ext>
            </a:extLst>
          </p:cNvPr>
          <p:cNvSpPr/>
          <p:nvPr/>
        </p:nvSpPr>
        <p:spPr>
          <a:xfrm>
            <a:off x="5110030" y="4410828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80B71137-5B97-48B4-9028-7D7D46E3A9E6}"/>
              </a:ext>
            </a:extLst>
          </p:cNvPr>
          <p:cNvSpPr/>
          <p:nvPr/>
        </p:nvSpPr>
        <p:spPr>
          <a:xfrm>
            <a:off x="5406456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DCE6CA5C-4637-4DA1-AC52-C51E1309E15D}"/>
              </a:ext>
            </a:extLst>
          </p:cNvPr>
          <p:cNvSpPr/>
          <p:nvPr/>
        </p:nvSpPr>
        <p:spPr>
          <a:xfrm>
            <a:off x="5687809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: 圆角 122">
            <a:extLst>
              <a:ext uri="{FF2B5EF4-FFF2-40B4-BE49-F238E27FC236}">
                <a16:creationId xmlns:a16="http://schemas.microsoft.com/office/drawing/2014/main" id="{EA1F5748-9711-420D-9B40-68F57E0BC1B3}"/>
              </a:ext>
            </a:extLst>
          </p:cNvPr>
          <p:cNvSpPr/>
          <p:nvPr/>
        </p:nvSpPr>
        <p:spPr>
          <a:xfrm>
            <a:off x="5965927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1F2439D3-8940-4EA2-A45C-36C82E5C7B6E}"/>
              </a:ext>
            </a:extLst>
          </p:cNvPr>
          <p:cNvSpPr/>
          <p:nvPr/>
        </p:nvSpPr>
        <p:spPr>
          <a:xfrm>
            <a:off x="6247280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9" name="矩形: 圆角 188">
            <a:extLst>
              <a:ext uri="{FF2B5EF4-FFF2-40B4-BE49-F238E27FC236}">
                <a16:creationId xmlns:a16="http://schemas.microsoft.com/office/drawing/2014/main" id="{6DFF762C-AB2D-4FA0-B2EB-92C3BA7DF24C}"/>
              </a:ext>
            </a:extLst>
          </p:cNvPr>
          <p:cNvSpPr/>
          <p:nvPr/>
        </p:nvSpPr>
        <p:spPr>
          <a:xfrm>
            <a:off x="7457042" y="3579956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0" name="矩形: 圆角 189">
            <a:extLst>
              <a:ext uri="{FF2B5EF4-FFF2-40B4-BE49-F238E27FC236}">
                <a16:creationId xmlns:a16="http://schemas.microsoft.com/office/drawing/2014/main" id="{63CD7BD4-EB9B-4295-98CB-8ECE814119A1}"/>
              </a:ext>
            </a:extLst>
          </p:cNvPr>
          <p:cNvSpPr/>
          <p:nvPr/>
        </p:nvSpPr>
        <p:spPr>
          <a:xfrm>
            <a:off x="7743839" y="3579956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2" name="矩形: 圆角 191">
            <a:extLst>
              <a:ext uri="{FF2B5EF4-FFF2-40B4-BE49-F238E27FC236}">
                <a16:creationId xmlns:a16="http://schemas.microsoft.com/office/drawing/2014/main" id="{2D67460C-EA98-4434-A8D6-D7C3F32D1A9B}"/>
              </a:ext>
            </a:extLst>
          </p:cNvPr>
          <p:cNvSpPr/>
          <p:nvPr/>
        </p:nvSpPr>
        <p:spPr>
          <a:xfrm>
            <a:off x="7175689" y="3817348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3" name="矩形: 圆角 192">
            <a:extLst>
              <a:ext uri="{FF2B5EF4-FFF2-40B4-BE49-F238E27FC236}">
                <a16:creationId xmlns:a16="http://schemas.microsoft.com/office/drawing/2014/main" id="{F5D8C243-60A4-4C2C-A0E4-6794A2A16739}"/>
              </a:ext>
            </a:extLst>
          </p:cNvPr>
          <p:cNvSpPr/>
          <p:nvPr/>
        </p:nvSpPr>
        <p:spPr>
          <a:xfrm>
            <a:off x="7457042" y="3817348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4" name="矩形: 圆角 193">
            <a:extLst>
              <a:ext uri="{FF2B5EF4-FFF2-40B4-BE49-F238E27FC236}">
                <a16:creationId xmlns:a16="http://schemas.microsoft.com/office/drawing/2014/main" id="{86415240-00E2-46F3-B547-040066177C0B}"/>
              </a:ext>
            </a:extLst>
          </p:cNvPr>
          <p:cNvSpPr/>
          <p:nvPr/>
        </p:nvSpPr>
        <p:spPr>
          <a:xfrm>
            <a:off x="7743839" y="3817348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5" name="矩形: 圆角 194">
            <a:extLst>
              <a:ext uri="{FF2B5EF4-FFF2-40B4-BE49-F238E27FC236}">
                <a16:creationId xmlns:a16="http://schemas.microsoft.com/office/drawing/2014/main" id="{4F08DB42-6EB2-459C-9862-53FB38CAA692}"/>
              </a:ext>
            </a:extLst>
          </p:cNvPr>
          <p:cNvSpPr/>
          <p:nvPr/>
        </p:nvSpPr>
        <p:spPr>
          <a:xfrm>
            <a:off x="7175689" y="4054740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6" name="矩形: 圆角 195">
            <a:extLst>
              <a:ext uri="{FF2B5EF4-FFF2-40B4-BE49-F238E27FC236}">
                <a16:creationId xmlns:a16="http://schemas.microsoft.com/office/drawing/2014/main" id="{6F1A207A-9D38-4739-AD10-BDDABBA90EC1}"/>
              </a:ext>
            </a:extLst>
          </p:cNvPr>
          <p:cNvSpPr/>
          <p:nvPr/>
        </p:nvSpPr>
        <p:spPr>
          <a:xfrm>
            <a:off x="7457042" y="4054740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7" name="矩形: 圆角 196">
            <a:extLst>
              <a:ext uri="{FF2B5EF4-FFF2-40B4-BE49-F238E27FC236}">
                <a16:creationId xmlns:a16="http://schemas.microsoft.com/office/drawing/2014/main" id="{F7688117-380D-4723-ACE0-B1F59A21CE3E}"/>
              </a:ext>
            </a:extLst>
          </p:cNvPr>
          <p:cNvSpPr/>
          <p:nvPr/>
        </p:nvSpPr>
        <p:spPr>
          <a:xfrm>
            <a:off x="7743839" y="4054740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C9A59853-F0E7-476E-A1A5-5D9B2F484400}"/>
              </a:ext>
            </a:extLst>
          </p:cNvPr>
          <p:cNvSpPr txBox="1"/>
          <p:nvPr/>
        </p:nvSpPr>
        <p:spPr>
          <a:xfrm>
            <a:off x="5250706" y="2544349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endParaRPr lang="zh-CN" altLang="en-US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1E49E4BB-599C-4BAC-94CE-574AAEEC16F6}"/>
              </a:ext>
            </a:extLst>
          </p:cNvPr>
          <p:cNvSpPr txBox="1"/>
          <p:nvPr/>
        </p:nvSpPr>
        <p:spPr>
          <a:xfrm>
            <a:off x="7172966" y="2560987"/>
            <a:ext cx="849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kernal</a:t>
            </a:r>
            <a:endParaRPr lang="zh-CN" altLang="en-US" sz="16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156FF646-EE65-40E5-B663-201470D2E940}"/>
              </a:ext>
            </a:extLst>
          </p:cNvPr>
          <p:cNvSpPr txBox="1"/>
          <p:nvPr/>
        </p:nvSpPr>
        <p:spPr>
          <a:xfrm>
            <a:off x="8770905" y="2543037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Output</a:t>
            </a:r>
            <a:endParaRPr lang="zh-CN" altLang="en-US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矩形: 圆角 130">
            <a:extLst>
              <a:ext uri="{FF2B5EF4-FFF2-40B4-BE49-F238E27FC236}">
                <a16:creationId xmlns:a16="http://schemas.microsoft.com/office/drawing/2014/main" id="{BBADBC99-0CDC-4963-8C3B-757E7505B43D}"/>
              </a:ext>
            </a:extLst>
          </p:cNvPr>
          <p:cNvSpPr/>
          <p:nvPr/>
        </p:nvSpPr>
        <p:spPr>
          <a:xfrm>
            <a:off x="4828677" y="298843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矩形: 圆角 131">
            <a:extLst>
              <a:ext uri="{FF2B5EF4-FFF2-40B4-BE49-F238E27FC236}">
                <a16:creationId xmlns:a16="http://schemas.microsoft.com/office/drawing/2014/main" id="{2640483C-ABD6-4866-9632-2EDC09855734}"/>
              </a:ext>
            </a:extLst>
          </p:cNvPr>
          <p:cNvSpPr/>
          <p:nvPr/>
        </p:nvSpPr>
        <p:spPr>
          <a:xfrm>
            <a:off x="5125712" y="298843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矩形: 圆角 132">
            <a:extLst>
              <a:ext uri="{FF2B5EF4-FFF2-40B4-BE49-F238E27FC236}">
                <a16:creationId xmlns:a16="http://schemas.microsoft.com/office/drawing/2014/main" id="{C5D28F88-4608-4D4E-A07B-F8454EB89D74}"/>
              </a:ext>
            </a:extLst>
          </p:cNvPr>
          <p:cNvSpPr/>
          <p:nvPr/>
        </p:nvSpPr>
        <p:spPr>
          <a:xfrm>
            <a:off x="5397302" y="298843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矩形: 圆角 133">
            <a:extLst>
              <a:ext uri="{FF2B5EF4-FFF2-40B4-BE49-F238E27FC236}">
                <a16:creationId xmlns:a16="http://schemas.microsoft.com/office/drawing/2014/main" id="{D920E338-B7C8-4193-9614-3AFC1EEB1C96}"/>
              </a:ext>
            </a:extLst>
          </p:cNvPr>
          <p:cNvSpPr/>
          <p:nvPr/>
        </p:nvSpPr>
        <p:spPr>
          <a:xfrm>
            <a:off x="5694337" y="298843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A59C44B2-D64A-46D3-B98D-FFE42C33DB2C}"/>
              </a:ext>
            </a:extLst>
          </p:cNvPr>
          <p:cNvSpPr/>
          <p:nvPr/>
        </p:nvSpPr>
        <p:spPr>
          <a:xfrm>
            <a:off x="5975690" y="298843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0A20CD30-33CF-40F4-BB1E-7388F13D4334}"/>
              </a:ext>
            </a:extLst>
          </p:cNvPr>
          <p:cNvSpPr/>
          <p:nvPr/>
        </p:nvSpPr>
        <p:spPr>
          <a:xfrm>
            <a:off x="6272725" y="298843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0FC287F5-653C-4073-AA13-1DD565AF9893}"/>
              </a:ext>
            </a:extLst>
          </p:cNvPr>
          <p:cNvSpPr/>
          <p:nvPr/>
        </p:nvSpPr>
        <p:spPr>
          <a:xfrm>
            <a:off x="6544315" y="298843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2482DAE3-19E1-4008-BE35-F9098AFA954E}"/>
              </a:ext>
            </a:extLst>
          </p:cNvPr>
          <p:cNvSpPr/>
          <p:nvPr/>
        </p:nvSpPr>
        <p:spPr>
          <a:xfrm>
            <a:off x="6544314" y="3244650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4736B424-9007-441D-AFA0-349EA0E6358D}"/>
              </a:ext>
            </a:extLst>
          </p:cNvPr>
          <p:cNvSpPr/>
          <p:nvPr/>
        </p:nvSpPr>
        <p:spPr>
          <a:xfrm>
            <a:off x="6554079" y="3459136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9D1E34CD-575E-4A79-816B-285903AD6A0F}"/>
              </a:ext>
            </a:extLst>
          </p:cNvPr>
          <p:cNvSpPr/>
          <p:nvPr/>
        </p:nvSpPr>
        <p:spPr>
          <a:xfrm>
            <a:off x="6554078" y="37153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621C1768-AD6A-4FB8-86EE-72EA10E1A568}"/>
              </a:ext>
            </a:extLst>
          </p:cNvPr>
          <p:cNvSpPr/>
          <p:nvPr/>
        </p:nvSpPr>
        <p:spPr>
          <a:xfrm>
            <a:off x="6557163" y="3959926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B650C289-A1D7-45D1-8F10-B73C3F9042A0}"/>
              </a:ext>
            </a:extLst>
          </p:cNvPr>
          <p:cNvSpPr/>
          <p:nvPr/>
        </p:nvSpPr>
        <p:spPr>
          <a:xfrm>
            <a:off x="6551719" y="4191751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8FD91D8C-33A2-4D24-9284-CE30CCDCB051}"/>
              </a:ext>
            </a:extLst>
          </p:cNvPr>
          <p:cNvSpPr/>
          <p:nvPr/>
        </p:nvSpPr>
        <p:spPr>
          <a:xfrm>
            <a:off x="6551792" y="4430618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D19BD261-6248-4CE1-A815-4200A9A4CBEE}"/>
              </a:ext>
            </a:extLst>
          </p:cNvPr>
          <p:cNvSpPr/>
          <p:nvPr/>
        </p:nvSpPr>
        <p:spPr>
          <a:xfrm>
            <a:off x="6568983" y="4674543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27913175-ECFD-4D66-ADBF-12DF18B26143}"/>
              </a:ext>
            </a:extLst>
          </p:cNvPr>
          <p:cNvSpPr/>
          <p:nvPr/>
        </p:nvSpPr>
        <p:spPr>
          <a:xfrm>
            <a:off x="4561933" y="4669649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A06FC1CF-7E05-4270-A030-92BD896AD141}"/>
              </a:ext>
            </a:extLst>
          </p:cNvPr>
          <p:cNvSpPr/>
          <p:nvPr/>
        </p:nvSpPr>
        <p:spPr>
          <a:xfrm>
            <a:off x="4858968" y="4669649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50408E70-B200-4538-B9AE-E8AEBAC4020C}"/>
              </a:ext>
            </a:extLst>
          </p:cNvPr>
          <p:cNvSpPr/>
          <p:nvPr/>
        </p:nvSpPr>
        <p:spPr>
          <a:xfrm>
            <a:off x="5130558" y="4669649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EDE40C3C-4044-4296-8ABE-06D853A1D9CA}"/>
              </a:ext>
            </a:extLst>
          </p:cNvPr>
          <p:cNvSpPr/>
          <p:nvPr/>
        </p:nvSpPr>
        <p:spPr>
          <a:xfrm>
            <a:off x="5427593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9D85151A-C92A-4B0A-805C-8A436C8B8350}"/>
              </a:ext>
            </a:extLst>
          </p:cNvPr>
          <p:cNvSpPr/>
          <p:nvPr/>
        </p:nvSpPr>
        <p:spPr>
          <a:xfrm>
            <a:off x="5708946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777545F4-412C-4C6E-BF58-A2F6A6E6DBB2}"/>
              </a:ext>
            </a:extLst>
          </p:cNvPr>
          <p:cNvSpPr/>
          <p:nvPr/>
        </p:nvSpPr>
        <p:spPr>
          <a:xfrm>
            <a:off x="6005981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CAD316D8-72A5-4E99-8594-7834E40DD2BA}"/>
              </a:ext>
            </a:extLst>
          </p:cNvPr>
          <p:cNvSpPr/>
          <p:nvPr/>
        </p:nvSpPr>
        <p:spPr>
          <a:xfrm>
            <a:off x="6277571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D88FE390-CD9A-41CC-BE69-EC6AE9F21FC8}"/>
              </a:ext>
            </a:extLst>
          </p:cNvPr>
          <p:cNvSpPr/>
          <p:nvPr/>
        </p:nvSpPr>
        <p:spPr>
          <a:xfrm>
            <a:off x="4534440" y="2999101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AC4DFC4A-93A9-4BFF-A460-0E99BC682C06}"/>
              </a:ext>
            </a:extLst>
          </p:cNvPr>
          <p:cNvSpPr/>
          <p:nvPr/>
        </p:nvSpPr>
        <p:spPr>
          <a:xfrm>
            <a:off x="4544205" y="321358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124292FF-5E91-4A93-B441-DAF5B3DF2134}"/>
              </a:ext>
            </a:extLst>
          </p:cNvPr>
          <p:cNvSpPr/>
          <p:nvPr/>
        </p:nvSpPr>
        <p:spPr>
          <a:xfrm>
            <a:off x="4544204" y="3469800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73ED3330-D946-472B-A715-B58680D08DAD}"/>
              </a:ext>
            </a:extLst>
          </p:cNvPr>
          <p:cNvSpPr/>
          <p:nvPr/>
        </p:nvSpPr>
        <p:spPr>
          <a:xfrm>
            <a:off x="4547289" y="371437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82AB2AD9-7C87-4691-86F6-F1BC571DB7C4}"/>
              </a:ext>
            </a:extLst>
          </p:cNvPr>
          <p:cNvSpPr/>
          <p:nvPr/>
        </p:nvSpPr>
        <p:spPr>
          <a:xfrm>
            <a:off x="4547288" y="3970590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1DA29A8D-9396-4234-8EAA-BDC6B699A24F}"/>
              </a:ext>
            </a:extLst>
          </p:cNvPr>
          <p:cNvSpPr/>
          <p:nvPr/>
        </p:nvSpPr>
        <p:spPr>
          <a:xfrm>
            <a:off x="4557053" y="4185076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208425E2-D443-45D5-8400-6E96FA395864}"/>
              </a:ext>
            </a:extLst>
          </p:cNvPr>
          <p:cNvSpPr/>
          <p:nvPr/>
        </p:nvSpPr>
        <p:spPr>
          <a:xfrm>
            <a:off x="4557052" y="4441289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50D7D66-646F-413C-B0B8-AE558E979F20}"/>
              </a:ext>
            </a:extLst>
          </p:cNvPr>
          <p:cNvSpPr/>
          <p:nvPr/>
        </p:nvSpPr>
        <p:spPr>
          <a:xfrm>
            <a:off x="9029833" y="3568163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0</a:t>
            </a:r>
            <a:endParaRPr lang="zh-CN" altLang="en-US" sz="1600" dirty="0"/>
          </a:p>
        </p:txBody>
      </p: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5FDA31FB-8C23-4E27-8AC1-CCB35DA3A00C}"/>
              </a:ext>
            </a:extLst>
          </p:cNvPr>
          <p:cNvCxnSpPr>
            <a:cxnSpLocks/>
          </p:cNvCxnSpPr>
          <p:nvPr/>
        </p:nvCxnSpPr>
        <p:spPr>
          <a:xfrm flipV="1">
            <a:off x="4534440" y="4292138"/>
            <a:ext cx="2641249" cy="84703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椭圆 107">
            <a:extLst>
              <a:ext uri="{FF2B5EF4-FFF2-40B4-BE49-F238E27FC236}">
                <a16:creationId xmlns:a16="http://schemas.microsoft.com/office/drawing/2014/main" id="{510B6AED-E51F-4769-9D9A-948A61EB0227}"/>
              </a:ext>
            </a:extLst>
          </p:cNvPr>
          <p:cNvSpPr/>
          <p:nvPr/>
        </p:nvSpPr>
        <p:spPr>
          <a:xfrm>
            <a:off x="9277390" y="3568163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E3B44849-6FD4-4214-A078-F636A9F37597}"/>
              </a:ext>
            </a:extLst>
          </p:cNvPr>
          <p:cNvSpPr/>
          <p:nvPr/>
        </p:nvSpPr>
        <p:spPr>
          <a:xfrm>
            <a:off x="9509038" y="3565689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0</a:t>
            </a:r>
            <a:endParaRPr lang="zh-CN" altLang="en-US" sz="1600" dirty="0"/>
          </a:p>
        </p:txBody>
      </p: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9849CABF-7D07-44FB-8B0C-C2C1EF479580}"/>
              </a:ext>
            </a:extLst>
          </p:cNvPr>
          <p:cNvCxnSpPr>
            <a:cxnSpLocks/>
          </p:cNvCxnSpPr>
          <p:nvPr/>
        </p:nvCxnSpPr>
        <p:spPr>
          <a:xfrm flipV="1">
            <a:off x="4551609" y="3579977"/>
            <a:ext cx="2624080" cy="85635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CB33C7DC-4594-4133-943B-6AA9A7C0B0E6}"/>
              </a:ext>
            </a:extLst>
          </p:cNvPr>
          <p:cNvCxnSpPr>
            <a:cxnSpLocks/>
          </p:cNvCxnSpPr>
          <p:nvPr/>
        </p:nvCxnSpPr>
        <p:spPr>
          <a:xfrm flipV="1">
            <a:off x="5420701" y="3573306"/>
            <a:ext cx="2580945" cy="83098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E6109A91-7D17-4DC0-9F18-FF822179B570}"/>
              </a:ext>
            </a:extLst>
          </p:cNvPr>
          <p:cNvCxnSpPr>
            <a:cxnSpLocks/>
          </p:cNvCxnSpPr>
          <p:nvPr/>
        </p:nvCxnSpPr>
        <p:spPr>
          <a:xfrm flipV="1">
            <a:off x="5404267" y="4292137"/>
            <a:ext cx="2620925" cy="87073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椭圆 115">
            <a:extLst>
              <a:ext uri="{FF2B5EF4-FFF2-40B4-BE49-F238E27FC236}">
                <a16:creationId xmlns:a16="http://schemas.microsoft.com/office/drawing/2014/main" id="{E92453C3-2754-4C32-97E7-A6415A9850CD}"/>
              </a:ext>
            </a:extLst>
          </p:cNvPr>
          <p:cNvSpPr/>
          <p:nvPr/>
        </p:nvSpPr>
        <p:spPr>
          <a:xfrm>
            <a:off x="9028333" y="3817348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3</a:t>
            </a:r>
            <a:endParaRPr lang="zh-CN" altLang="en-US" sz="1600" dirty="0"/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7C3FC632-7936-4CFA-8810-83ABF7ED47F3}"/>
              </a:ext>
            </a:extLst>
          </p:cNvPr>
          <p:cNvSpPr/>
          <p:nvPr/>
        </p:nvSpPr>
        <p:spPr>
          <a:xfrm>
            <a:off x="9278309" y="3826936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</a:t>
            </a:r>
            <a:endParaRPr lang="zh-CN" altLang="en-US" sz="1600" dirty="0"/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C750F4B4-C16B-4293-A02B-D9CF961B6061}"/>
              </a:ext>
            </a:extLst>
          </p:cNvPr>
          <p:cNvSpPr/>
          <p:nvPr/>
        </p:nvSpPr>
        <p:spPr>
          <a:xfrm>
            <a:off x="9509038" y="3826936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5</a:t>
            </a:r>
            <a:endParaRPr lang="zh-CN" altLang="en-US" sz="1600" dirty="0"/>
          </a:p>
        </p:txBody>
      </p:sp>
      <p:sp>
        <p:nvSpPr>
          <p:cNvPr id="130" name="椭圆 129">
            <a:extLst>
              <a:ext uri="{FF2B5EF4-FFF2-40B4-BE49-F238E27FC236}">
                <a16:creationId xmlns:a16="http://schemas.microsoft.com/office/drawing/2014/main" id="{203699FD-BD53-492D-A768-275819C8B96A}"/>
              </a:ext>
            </a:extLst>
          </p:cNvPr>
          <p:cNvSpPr/>
          <p:nvPr/>
        </p:nvSpPr>
        <p:spPr>
          <a:xfrm>
            <a:off x="9028333" y="4066380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3</a:t>
            </a:r>
            <a:endParaRPr lang="zh-CN" altLang="en-US" sz="1600" dirty="0"/>
          </a:p>
        </p:txBody>
      </p:sp>
      <p:sp>
        <p:nvSpPr>
          <p:cNvPr id="139" name="椭圆 138">
            <a:extLst>
              <a:ext uri="{FF2B5EF4-FFF2-40B4-BE49-F238E27FC236}">
                <a16:creationId xmlns:a16="http://schemas.microsoft.com/office/drawing/2014/main" id="{54A67B94-1BE6-48B1-8613-9AD566D715BF}"/>
              </a:ext>
            </a:extLst>
          </p:cNvPr>
          <p:cNvSpPr/>
          <p:nvPr/>
        </p:nvSpPr>
        <p:spPr>
          <a:xfrm>
            <a:off x="9289299" y="4066380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3</a:t>
            </a:r>
            <a:endParaRPr lang="zh-CN" altLang="en-US" sz="1600" dirty="0"/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6E14B4C0-3362-492E-9E09-29C59FB3F487}"/>
              </a:ext>
            </a:extLst>
          </p:cNvPr>
          <p:cNvSpPr txBox="1"/>
          <p:nvPr/>
        </p:nvSpPr>
        <p:spPr>
          <a:xfrm>
            <a:off x="4421777" y="5229857"/>
            <a:ext cx="1939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 conv ended!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2F2075AA-A107-405D-B582-837717C41266}"/>
              </a:ext>
            </a:extLst>
          </p:cNvPr>
          <p:cNvSpPr/>
          <p:nvPr/>
        </p:nvSpPr>
        <p:spPr>
          <a:xfrm>
            <a:off x="9530972" y="4066380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3</a:t>
            </a:r>
            <a:endParaRPr lang="zh-CN" altLang="en-US" sz="1600" dirty="0"/>
          </a:p>
        </p:txBody>
      </p:sp>
      <p:sp>
        <p:nvSpPr>
          <p:cNvPr id="150" name="矩形: 圆角 149">
            <a:extLst>
              <a:ext uri="{FF2B5EF4-FFF2-40B4-BE49-F238E27FC236}">
                <a16:creationId xmlns:a16="http://schemas.microsoft.com/office/drawing/2014/main" id="{E31B4D3B-E74D-4070-B145-A748F9BCE7BF}"/>
              </a:ext>
            </a:extLst>
          </p:cNvPr>
          <p:cNvSpPr/>
          <p:nvPr/>
        </p:nvSpPr>
        <p:spPr>
          <a:xfrm>
            <a:off x="4561932" y="4901776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  <a:alpha val="0"/>
            </a:schemeClr>
          </a:solidFill>
          <a:ln w="19050">
            <a:solidFill>
              <a:srgbClr val="FF000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矩形: 圆角 150">
            <a:extLst>
              <a:ext uri="{FF2B5EF4-FFF2-40B4-BE49-F238E27FC236}">
                <a16:creationId xmlns:a16="http://schemas.microsoft.com/office/drawing/2014/main" id="{B91D4CC3-5BFC-40A7-8685-202CC0556A53}"/>
              </a:ext>
            </a:extLst>
          </p:cNvPr>
          <p:cNvSpPr/>
          <p:nvPr/>
        </p:nvSpPr>
        <p:spPr>
          <a:xfrm>
            <a:off x="4853344" y="4913404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  <a:alpha val="0"/>
            </a:schemeClr>
          </a:solidFill>
          <a:ln w="19050">
            <a:solidFill>
              <a:srgbClr val="FF000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2" name="矩形: 圆角 151">
            <a:extLst>
              <a:ext uri="{FF2B5EF4-FFF2-40B4-BE49-F238E27FC236}">
                <a16:creationId xmlns:a16="http://schemas.microsoft.com/office/drawing/2014/main" id="{8C92D702-5F71-4819-B9C4-24385A5198EA}"/>
              </a:ext>
            </a:extLst>
          </p:cNvPr>
          <p:cNvSpPr/>
          <p:nvPr/>
        </p:nvSpPr>
        <p:spPr>
          <a:xfrm>
            <a:off x="5131131" y="4919443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  <a:alpha val="0"/>
            </a:schemeClr>
          </a:solidFill>
          <a:ln w="19050">
            <a:solidFill>
              <a:srgbClr val="FF000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4CCEE659-35EC-4A11-8F5C-007E5E077E55}"/>
              </a:ext>
            </a:extLst>
          </p:cNvPr>
          <p:cNvSpPr txBox="1"/>
          <p:nvPr/>
        </p:nvSpPr>
        <p:spPr>
          <a:xfrm>
            <a:off x="5712597" y="4978725"/>
            <a:ext cx="849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Oops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" name="乘号 157">
            <a:extLst>
              <a:ext uri="{FF2B5EF4-FFF2-40B4-BE49-F238E27FC236}">
                <a16:creationId xmlns:a16="http://schemas.microsoft.com/office/drawing/2014/main" id="{C692AC8D-307D-4C45-BF2B-541E645EE959}"/>
              </a:ext>
            </a:extLst>
          </p:cNvPr>
          <p:cNvSpPr/>
          <p:nvPr/>
        </p:nvSpPr>
        <p:spPr>
          <a:xfrm>
            <a:off x="4766585" y="4536277"/>
            <a:ext cx="491205" cy="33855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54B7E66-97FA-409E-9A4F-F7021DCF19A7}"/>
              </a:ext>
            </a:extLst>
          </p:cNvPr>
          <p:cNvSpPr/>
          <p:nvPr/>
        </p:nvSpPr>
        <p:spPr>
          <a:xfrm>
            <a:off x="5272697" y="3244334"/>
            <a:ext cx="1646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&amp;emsp;&amp;emsp;</a:t>
            </a:r>
          </a:p>
        </p:txBody>
      </p:sp>
    </p:spTree>
    <p:extLst>
      <p:ext uri="{BB962C8B-B14F-4D97-AF65-F5344CB8AC3E}">
        <p14:creationId xmlns:p14="http://schemas.microsoft.com/office/powerpoint/2010/main" val="3041126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A16CE0DD-6A3B-4526-81FF-B1E9BF6B8A03}"/>
              </a:ext>
            </a:extLst>
          </p:cNvPr>
          <p:cNvSpPr/>
          <p:nvPr/>
        </p:nvSpPr>
        <p:spPr>
          <a:xfrm>
            <a:off x="4295775" y="2124075"/>
            <a:ext cx="7000875" cy="3171825"/>
          </a:xfrm>
          <a:prstGeom prst="roundRect">
            <a:avLst/>
          </a:prstGeom>
          <a:solidFill>
            <a:schemeClr val="accent4">
              <a:lumMod val="20000"/>
              <a:lumOff val="80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C4975BBC-6A18-4134-9BA2-F2964A51552E}"/>
              </a:ext>
            </a:extLst>
          </p:cNvPr>
          <p:cNvSpPr/>
          <p:nvPr/>
        </p:nvSpPr>
        <p:spPr>
          <a:xfrm>
            <a:off x="6029197" y="318655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8203502B-0498-425F-89E1-4F73D53426C2}"/>
              </a:ext>
            </a:extLst>
          </p:cNvPr>
          <p:cNvSpPr/>
          <p:nvPr/>
        </p:nvSpPr>
        <p:spPr>
          <a:xfrm>
            <a:off x="10041532" y="3186556"/>
            <a:ext cx="480626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10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endParaRPr lang="zh-CN" altLang="en-US" sz="1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BEABE185-6D39-4218-9944-7EBB1919FA16}"/>
              </a:ext>
            </a:extLst>
          </p:cNvPr>
          <p:cNvSpPr/>
          <p:nvPr/>
        </p:nvSpPr>
        <p:spPr>
          <a:xfrm>
            <a:off x="6320605" y="3186556"/>
            <a:ext cx="3720929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··· ···</a:t>
            </a:r>
            <a:endParaRPr lang="zh-CN" altLang="en-US" sz="28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矩形: 圆角 136">
            <a:extLst>
              <a:ext uri="{FF2B5EF4-FFF2-40B4-BE49-F238E27FC236}">
                <a16:creationId xmlns:a16="http://schemas.microsoft.com/office/drawing/2014/main" id="{B67AF1D9-32F5-48DD-9C08-48EA39C383F1}"/>
              </a:ext>
            </a:extLst>
          </p:cNvPr>
          <p:cNvSpPr/>
          <p:nvPr/>
        </p:nvSpPr>
        <p:spPr>
          <a:xfrm>
            <a:off x="10536785" y="3186556"/>
            <a:ext cx="593597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zh-CN" altLang="en-US" sz="1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矩形: 圆角 137">
            <a:extLst>
              <a:ext uri="{FF2B5EF4-FFF2-40B4-BE49-F238E27FC236}">
                <a16:creationId xmlns:a16="http://schemas.microsoft.com/office/drawing/2014/main" id="{490BC3CF-BAFC-43A8-9B3F-F0A12158F7BB}"/>
              </a:ext>
            </a:extLst>
          </p:cNvPr>
          <p:cNvSpPr/>
          <p:nvPr/>
        </p:nvSpPr>
        <p:spPr>
          <a:xfrm>
            <a:off x="5427865" y="3186556"/>
            <a:ext cx="593597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zh-CN" altLang="en-US" sz="1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8B8DAF1-C15D-4873-AA52-6E5C16563246}"/>
              </a:ext>
            </a:extLst>
          </p:cNvPr>
          <p:cNvSpPr txBox="1"/>
          <p:nvPr/>
        </p:nvSpPr>
        <p:spPr>
          <a:xfrm>
            <a:off x="4484892" y="3688457"/>
            <a:ext cx="942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00B050"/>
                </a:solidFill>
              </a:rPr>
              <a:t>第</a:t>
            </a:r>
            <a:r>
              <a:rPr lang="en-US" altLang="zh-CN" sz="1200" b="1" dirty="0">
                <a:solidFill>
                  <a:srgbClr val="FF0000"/>
                </a:solidFill>
              </a:rPr>
              <a:t>0</a:t>
            </a:r>
            <a:r>
              <a:rPr lang="zh-CN" altLang="en-US" sz="1200" dirty="0">
                <a:solidFill>
                  <a:srgbClr val="00B050"/>
                </a:solidFill>
              </a:rPr>
              <a:t>次滑动</a:t>
            </a:r>
          </a:p>
        </p:txBody>
      </p:sp>
      <p:sp>
        <p:nvSpPr>
          <p:cNvPr id="118" name="矩形: 圆角 117">
            <a:extLst>
              <a:ext uri="{FF2B5EF4-FFF2-40B4-BE49-F238E27FC236}">
                <a16:creationId xmlns:a16="http://schemas.microsoft.com/office/drawing/2014/main" id="{ABFD8097-77B5-40A7-88A1-AFA9B1806965}"/>
              </a:ext>
            </a:extLst>
          </p:cNvPr>
          <p:cNvSpPr/>
          <p:nvPr/>
        </p:nvSpPr>
        <p:spPr>
          <a:xfrm>
            <a:off x="5427868" y="3699426"/>
            <a:ext cx="903166" cy="237392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 ··· </a:t>
            </a:r>
            <a:r>
              <a:rPr lang="en-US" altLang="zh-CN" sz="1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9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ker</a:t>
            </a:r>
            <a:endParaRPr lang="zh-CN" altLang="en-US" sz="9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7CE7E697-A473-409C-8105-0A8847BC0520}"/>
              </a:ext>
            </a:extLst>
          </p:cNvPr>
          <p:cNvSpPr txBox="1"/>
          <p:nvPr/>
        </p:nvSpPr>
        <p:spPr>
          <a:xfrm>
            <a:off x="4484891" y="4084718"/>
            <a:ext cx="942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00B050"/>
                </a:solidFill>
              </a:rPr>
              <a:t>第</a:t>
            </a:r>
            <a:r>
              <a:rPr lang="en-US" altLang="zh-CN" sz="1200" b="1" dirty="0">
                <a:solidFill>
                  <a:srgbClr val="FF0000"/>
                </a:solidFill>
              </a:rPr>
              <a:t>1</a:t>
            </a:r>
            <a:r>
              <a:rPr lang="zh-CN" altLang="en-US" sz="1200" dirty="0">
                <a:solidFill>
                  <a:srgbClr val="00B050"/>
                </a:solidFill>
              </a:rPr>
              <a:t>次滑动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88ACA93-8600-4027-81E6-F8A66E4B9B48}"/>
              </a:ext>
            </a:extLst>
          </p:cNvPr>
          <p:cNvCxnSpPr>
            <a:cxnSpLocks/>
          </p:cNvCxnSpPr>
          <p:nvPr/>
        </p:nvCxnSpPr>
        <p:spPr>
          <a:xfrm>
            <a:off x="5437921" y="3609097"/>
            <a:ext cx="647344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本框 126">
            <a:extLst>
              <a:ext uri="{FF2B5EF4-FFF2-40B4-BE49-F238E27FC236}">
                <a16:creationId xmlns:a16="http://schemas.microsoft.com/office/drawing/2014/main" id="{A135FA80-4DF3-454C-AA95-089232AD23A9}"/>
              </a:ext>
            </a:extLst>
          </p:cNvPr>
          <p:cNvSpPr txBox="1"/>
          <p:nvPr/>
        </p:nvSpPr>
        <p:spPr>
          <a:xfrm>
            <a:off x="5630532" y="3380680"/>
            <a:ext cx="593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</a:rPr>
              <a:t>S 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4BB8FEB-995F-4AFC-8294-A36FC139F7AC}"/>
              </a:ext>
            </a:extLst>
          </p:cNvPr>
          <p:cNvCxnSpPr>
            <a:cxnSpLocks/>
          </p:cNvCxnSpPr>
          <p:nvPr/>
        </p:nvCxnSpPr>
        <p:spPr>
          <a:xfrm>
            <a:off x="5426707" y="3084433"/>
            <a:ext cx="11214" cy="614993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文本框 127">
            <a:extLst>
              <a:ext uri="{FF2B5EF4-FFF2-40B4-BE49-F238E27FC236}">
                <a16:creationId xmlns:a16="http://schemas.microsoft.com/office/drawing/2014/main" id="{DD3188CE-6BE6-4CEC-8E1F-54E4ACC7C248}"/>
              </a:ext>
            </a:extLst>
          </p:cNvPr>
          <p:cNvSpPr txBox="1"/>
          <p:nvPr/>
        </p:nvSpPr>
        <p:spPr>
          <a:xfrm>
            <a:off x="5808581" y="2504574"/>
            <a:ext cx="593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1 + S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29" name="矩形: 圆角 128">
            <a:extLst>
              <a:ext uri="{FF2B5EF4-FFF2-40B4-BE49-F238E27FC236}">
                <a16:creationId xmlns:a16="http://schemas.microsoft.com/office/drawing/2014/main" id="{83A7C58B-58BB-4FD8-AEE6-99A3367D4FCC}"/>
              </a:ext>
            </a:extLst>
          </p:cNvPr>
          <p:cNvSpPr/>
          <p:nvPr/>
        </p:nvSpPr>
        <p:spPr>
          <a:xfrm>
            <a:off x="6096000" y="4124325"/>
            <a:ext cx="903166" cy="237392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 ··· </a:t>
            </a:r>
            <a:r>
              <a:rPr lang="en-US" altLang="zh-CN" sz="1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9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ker</a:t>
            </a:r>
            <a:endParaRPr lang="zh-CN" altLang="en-US" sz="9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7E289394-7893-4F61-832F-96EA92C6F128}"/>
              </a:ext>
            </a:extLst>
          </p:cNvPr>
          <p:cNvCxnSpPr>
            <a:cxnSpLocks/>
          </p:cNvCxnSpPr>
          <p:nvPr/>
        </p:nvCxnSpPr>
        <p:spPr>
          <a:xfrm flipH="1">
            <a:off x="6085265" y="2785783"/>
            <a:ext cx="6374" cy="1338542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>
            <a:extLst>
              <a:ext uri="{FF2B5EF4-FFF2-40B4-BE49-F238E27FC236}">
                <a16:creationId xmlns:a16="http://schemas.microsoft.com/office/drawing/2014/main" id="{AB94E7FE-EB57-42CE-BA8E-562216D1F14E}"/>
              </a:ext>
            </a:extLst>
          </p:cNvPr>
          <p:cNvSpPr txBox="1"/>
          <p:nvPr/>
        </p:nvSpPr>
        <p:spPr>
          <a:xfrm>
            <a:off x="5288719" y="2812350"/>
            <a:ext cx="534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</a:rPr>
              <a:t>1</a:t>
            </a:r>
            <a:endParaRPr lang="zh-CN" altLang="en-US" sz="1400" dirty="0">
              <a:solidFill>
                <a:srgbClr val="00B0F0"/>
              </a:solidFill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7791CAA3-0B13-4BB5-AC83-7609036D71D1}"/>
              </a:ext>
            </a:extLst>
          </p:cNvPr>
          <p:cNvSpPr txBox="1"/>
          <p:nvPr/>
        </p:nvSpPr>
        <p:spPr>
          <a:xfrm>
            <a:off x="4484890" y="4876335"/>
            <a:ext cx="942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00B050"/>
                </a:solidFill>
              </a:rPr>
              <a:t>第</a:t>
            </a:r>
            <a:r>
              <a:rPr lang="en-US" altLang="zh-CN" sz="1200" b="1" dirty="0">
                <a:solidFill>
                  <a:srgbClr val="FF0000"/>
                </a:solidFill>
              </a:rPr>
              <a:t>k</a:t>
            </a:r>
            <a:r>
              <a:rPr lang="zh-CN" altLang="en-US" sz="1200" dirty="0">
                <a:solidFill>
                  <a:srgbClr val="00B050"/>
                </a:solidFill>
              </a:rPr>
              <a:t>次滑动</a:t>
            </a:r>
          </a:p>
        </p:txBody>
      </p:sp>
      <p:sp>
        <p:nvSpPr>
          <p:cNvPr id="133" name="矩形: 圆角 132">
            <a:extLst>
              <a:ext uri="{FF2B5EF4-FFF2-40B4-BE49-F238E27FC236}">
                <a16:creationId xmlns:a16="http://schemas.microsoft.com/office/drawing/2014/main" id="{5F6A54F4-BC3A-4381-BDD9-8117E834DBD1}"/>
              </a:ext>
            </a:extLst>
          </p:cNvPr>
          <p:cNvSpPr/>
          <p:nvPr/>
        </p:nvSpPr>
        <p:spPr>
          <a:xfrm>
            <a:off x="7705725" y="4915942"/>
            <a:ext cx="903166" cy="237392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 ··· </a:t>
            </a:r>
            <a:r>
              <a:rPr lang="en-US" altLang="zh-CN" sz="1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9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ker</a:t>
            </a:r>
            <a:endParaRPr lang="zh-CN" altLang="en-US" sz="9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8470521D-81D3-4962-90E8-71E2BDF68E1D}"/>
              </a:ext>
            </a:extLst>
          </p:cNvPr>
          <p:cNvSpPr txBox="1"/>
          <p:nvPr/>
        </p:nvSpPr>
        <p:spPr>
          <a:xfrm>
            <a:off x="7446588" y="2217434"/>
            <a:ext cx="699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92D050"/>
                </a:solidFill>
              </a:rPr>
              <a:t>1 + </a:t>
            </a:r>
            <a:r>
              <a:rPr lang="en-US" altLang="zh-CN" sz="1400" dirty="0" err="1">
                <a:solidFill>
                  <a:srgbClr val="92D050"/>
                </a:solidFill>
              </a:rPr>
              <a:t>k·S</a:t>
            </a:r>
            <a:endParaRPr lang="zh-CN" altLang="en-US" sz="1400" dirty="0">
              <a:solidFill>
                <a:srgbClr val="92D050"/>
              </a:solidFill>
            </a:endParaRPr>
          </a:p>
        </p:txBody>
      </p: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894CCB68-F402-47D7-BB56-18EA13B1BDD9}"/>
              </a:ext>
            </a:extLst>
          </p:cNvPr>
          <p:cNvCxnSpPr>
            <a:cxnSpLocks/>
          </p:cNvCxnSpPr>
          <p:nvPr/>
        </p:nvCxnSpPr>
        <p:spPr>
          <a:xfrm>
            <a:off x="7705725" y="2525211"/>
            <a:ext cx="0" cy="2351124"/>
          </a:xfrm>
          <a:prstGeom prst="straightConnector1">
            <a:avLst/>
          </a:prstGeom>
          <a:ln w="19050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399331F3-366C-4E7A-89AB-BCD554662540}"/>
              </a:ext>
            </a:extLst>
          </p:cNvPr>
          <p:cNvSpPr txBox="1"/>
          <p:nvPr/>
        </p:nvSpPr>
        <p:spPr>
          <a:xfrm>
            <a:off x="4681836" y="4494162"/>
            <a:ext cx="461665" cy="3048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···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039C6FD3-2BA5-460F-ACC2-4E2335BCE192}"/>
              </a:ext>
            </a:extLst>
          </p:cNvPr>
          <p:cNvCxnSpPr>
            <a:cxnSpLocks/>
          </p:cNvCxnSpPr>
          <p:nvPr/>
        </p:nvCxnSpPr>
        <p:spPr>
          <a:xfrm>
            <a:off x="6988434" y="2785783"/>
            <a:ext cx="16789" cy="1338542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文本框 139">
            <a:extLst>
              <a:ext uri="{FF2B5EF4-FFF2-40B4-BE49-F238E27FC236}">
                <a16:creationId xmlns:a16="http://schemas.microsoft.com/office/drawing/2014/main" id="{1C156EA8-D0C3-441B-BB2B-C456B4BE9BCE}"/>
              </a:ext>
            </a:extLst>
          </p:cNvPr>
          <p:cNvSpPr txBox="1"/>
          <p:nvPr/>
        </p:nvSpPr>
        <p:spPr>
          <a:xfrm>
            <a:off x="6670540" y="2398975"/>
            <a:ext cx="657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rgbClr val="FF0000"/>
                </a:solidFill>
              </a:rPr>
              <a:t>S+H</a:t>
            </a:r>
            <a:r>
              <a:rPr lang="en-US" altLang="zh-CN" sz="800" dirty="0" err="1">
                <a:solidFill>
                  <a:srgbClr val="FF0000"/>
                </a:solidFill>
              </a:rPr>
              <a:t>ker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559E4D4D-C0CA-4D83-8631-4C98DD6941DF}"/>
              </a:ext>
            </a:extLst>
          </p:cNvPr>
          <p:cNvCxnSpPr>
            <a:cxnSpLocks/>
          </p:cNvCxnSpPr>
          <p:nvPr/>
        </p:nvCxnSpPr>
        <p:spPr>
          <a:xfrm>
            <a:off x="8608891" y="2525211"/>
            <a:ext cx="0" cy="2351124"/>
          </a:xfrm>
          <a:prstGeom prst="straightConnector1">
            <a:avLst/>
          </a:prstGeom>
          <a:ln w="19050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本框 141">
            <a:extLst>
              <a:ext uri="{FF2B5EF4-FFF2-40B4-BE49-F238E27FC236}">
                <a16:creationId xmlns:a16="http://schemas.microsoft.com/office/drawing/2014/main" id="{E174350C-2F98-4888-80E4-3A783F0516C7}"/>
              </a:ext>
            </a:extLst>
          </p:cNvPr>
          <p:cNvSpPr txBox="1"/>
          <p:nvPr/>
        </p:nvSpPr>
        <p:spPr>
          <a:xfrm>
            <a:off x="8240872" y="2208982"/>
            <a:ext cx="797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rgbClr val="92D050"/>
                </a:solidFill>
              </a:rPr>
              <a:t>k·S+H</a:t>
            </a:r>
            <a:r>
              <a:rPr lang="en-US" altLang="zh-CN" sz="800" dirty="0" err="1">
                <a:solidFill>
                  <a:srgbClr val="92D050"/>
                </a:solidFill>
              </a:rPr>
              <a:t>ker</a:t>
            </a:r>
            <a:endParaRPr lang="zh-CN" altLang="en-US" sz="800" dirty="0">
              <a:solidFill>
                <a:srgbClr val="92D050"/>
              </a:solidFill>
            </a:endParaRPr>
          </a:p>
        </p:txBody>
      </p: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F6B0114E-D13F-4DF9-8BD9-65A9A75774CF}"/>
              </a:ext>
            </a:extLst>
          </p:cNvPr>
          <p:cNvCxnSpPr>
            <a:cxnSpLocks/>
          </p:cNvCxnSpPr>
          <p:nvPr/>
        </p:nvCxnSpPr>
        <p:spPr>
          <a:xfrm>
            <a:off x="6331034" y="3084433"/>
            <a:ext cx="0" cy="605545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文本框 143">
            <a:extLst>
              <a:ext uri="{FF2B5EF4-FFF2-40B4-BE49-F238E27FC236}">
                <a16:creationId xmlns:a16="http://schemas.microsoft.com/office/drawing/2014/main" id="{1EBE171D-7A4A-47C2-BF17-CE6B68590C37}"/>
              </a:ext>
            </a:extLst>
          </p:cNvPr>
          <p:cNvSpPr txBox="1"/>
          <p:nvPr/>
        </p:nvSpPr>
        <p:spPr>
          <a:xfrm>
            <a:off x="6111985" y="2811564"/>
            <a:ext cx="534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rgbClr val="00B0F0"/>
                </a:solidFill>
              </a:rPr>
              <a:t>H</a:t>
            </a:r>
            <a:r>
              <a:rPr lang="en-US" altLang="zh-CN" sz="1000" dirty="0" err="1">
                <a:solidFill>
                  <a:srgbClr val="00B0F0"/>
                </a:solidFill>
              </a:rPr>
              <a:t>ker</a:t>
            </a:r>
            <a:endParaRPr lang="zh-CN" altLang="en-US" sz="1000" dirty="0">
              <a:solidFill>
                <a:srgbClr val="00B0F0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43FA7F0-0C7E-4E22-9663-EEEAD39593FF}"/>
              </a:ext>
            </a:extLst>
          </p:cNvPr>
          <p:cNvSpPr txBox="1"/>
          <p:nvPr/>
        </p:nvSpPr>
        <p:spPr>
          <a:xfrm>
            <a:off x="7005223" y="1794533"/>
            <a:ext cx="1608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00B050"/>
                </a:solidFill>
              </a:rPr>
              <a:t>卷积推导示意图</a:t>
            </a:r>
          </a:p>
        </p:txBody>
      </p:sp>
    </p:spTree>
    <p:extLst>
      <p:ext uri="{BB962C8B-B14F-4D97-AF65-F5344CB8AC3E}">
        <p14:creationId xmlns:p14="http://schemas.microsoft.com/office/powerpoint/2010/main" val="4004854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A16CE0DD-6A3B-4526-81FF-B1E9BF6B8A03}"/>
              </a:ext>
            </a:extLst>
          </p:cNvPr>
          <p:cNvSpPr/>
          <p:nvPr/>
        </p:nvSpPr>
        <p:spPr>
          <a:xfrm>
            <a:off x="4295775" y="2124075"/>
            <a:ext cx="7000875" cy="3171825"/>
          </a:xfrm>
          <a:prstGeom prst="roundRect">
            <a:avLst/>
          </a:prstGeom>
          <a:solidFill>
            <a:schemeClr val="accent4">
              <a:lumMod val="20000"/>
              <a:lumOff val="80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C4975BBC-6A18-4134-9BA2-F2964A51552E}"/>
              </a:ext>
            </a:extLst>
          </p:cNvPr>
          <p:cNvSpPr/>
          <p:nvPr/>
        </p:nvSpPr>
        <p:spPr>
          <a:xfrm>
            <a:off x="5420272" y="317268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8203502B-0498-425F-89E1-4F73D53426C2}"/>
              </a:ext>
            </a:extLst>
          </p:cNvPr>
          <p:cNvSpPr/>
          <p:nvPr/>
        </p:nvSpPr>
        <p:spPr>
          <a:xfrm>
            <a:off x="9432607" y="3172682"/>
            <a:ext cx="480626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10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endParaRPr lang="zh-CN" altLang="en-US" sz="1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BEABE185-6D39-4218-9944-7EBB1919FA16}"/>
              </a:ext>
            </a:extLst>
          </p:cNvPr>
          <p:cNvSpPr/>
          <p:nvPr/>
        </p:nvSpPr>
        <p:spPr>
          <a:xfrm>
            <a:off x="5711680" y="3172682"/>
            <a:ext cx="3720929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··· ···</a:t>
            </a:r>
            <a:endParaRPr lang="zh-CN" altLang="en-US" sz="28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8B8DAF1-C15D-4873-AA52-6E5C16563246}"/>
              </a:ext>
            </a:extLst>
          </p:cNvPr>
          <p:cNvSpPr txBox="1"/>
          <p:nvPr/>
        </p:nvSpPr>
        <p:spPr>
          <a:xfrm>
            <a:off x="4484892" y="3688457"/>
            <a:ext cx="942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00B050"/>
                </a:solidFill>
              </a:rPr>
              <a:t>第</a:t>
            </a:r>
            <a:r>
              <a:rPr lang="en-US" altLang="zh-CN" sz="1200" b="1" dirty="0">
                <a:solidFill>
                  <a:srgbClr val="FF0000"/>
                </a:solidFill>
              </a:rPr>
              <a:t>0</a:t>
            </a:r>
            <a:r>
              <a:rPr lang="zh-CN" altLang="en-US" sz="1200" dirty="0">
                <a:solidFill>
                  <a:srgbClr val="00B050"/>
                </a:solidFill>
              </a:rPr>
              <a:t>次滑动</a:t>
            </a:r>
          </a:p>
        </p:txBody>
      </p:sp>
      <p:sp>
        <p:nvSpPr>
          <p:cNvPr id="118" name="矩形: 圆角 117">
            <a:extLst>
              <a:ext uri="{FF2B5EF4-FFF2-40B4-BE49-F238E27FC236}">
                <a16:creationId xmlns:a16="http://schemas.microsoft.com/office/drawing/2014/main" id="{ABFD8097-77B5-40A7-88A1-AFA9B1806965}"/>
              </a:ext>
            </a:extLst>
          </p:cNvPr>
          <p:cNvSpPr/>
          <p:nvPr/>
        </p:nvSpPr>
        <p:spPr>
          <a:xfrm>
            <a:off x="5427868" y="3699426"/>
            <a:ext cx="903166" cy="237392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 ··· </a:t>
            </a:r>
            <a:r>
              <a:rPr lang="en-US" altLang="zh-CN" sz="1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9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ker</a:t>
            </a:r>
            <a:endParaRPr lang="zh-CN" altLang="en-US" sz="9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7CE7E697-A473-409C-8105-0A8847BC0520}"/>
              </a:ext>
            </a:extLst>
          </p:cNvPr>
          <p:cNvSpPr txBox="1"/>
          <p:nvPr/>
        </p:nvSpPr>
        <p:spPr>
          <a:xfrm>
            <a:off x="4484891" y="4084718"/>
            <a:ext cx="942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00B050"/>
                </a:solidFill>
              </a:rPr>
              <a:t>第</a:t>
            </a:r>
            <a:r>
              <a:rPr lang="en-US" altLang="zh-CN" sz="1200" b="1" dirty="0">
                <a:solidFill>
                  <a:srgbClr val="FF0000"/>
                </a:solidFill>
              </a:rPr>
              <a:t>1</a:t>
            </a:r>
            <a:r>
              <a:rPr lang="zh-CN" altLang="en-US" sz="1200" dirty="0">
                <a:solidFill>
                  <a:srgbClr val="00B050"/>
                </a:solidFill>
              </a:rPr>
              <a:t>次滑动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88ACA93-8600-4027-81E6-F8A66E4B9B48}"/>
              </a:ext>
            </a:extLst>
          </p:cNvPr>
          <p:cNvCxnSpPr>
            <a:cxnSpLocks/>
          </p:cNvCxnSpPr>
          <p:nvPr/>
        </p:nvCxnSpPr>
        <p:spPr>
          <a:xfrm>
            <a:off x="5437921" y="3609097"/>
            <a:ext cx="647344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本框 126">
            <a:extLst>
              <a:ext uri="{FF2B5EF4-FFF2-40B4-BE49-F238E27FC236}">
                <a16:creationId xmlns:a16="http://schemas.microsoft.com/office/drawing/2014/main" id="{A135FA80-4DF3-454C-AA95-089232AD23A9}"/>
              </a:ext>
            </a:extLst>
          </p:cNvPr>
          <p:cNvSpPr txBox="1"/>
          <p:nvPr/>
        </p:nvSpPr>
        <p:spPr>
          <a:xfrm>
            <a:off x="5630532" y="3380680"/>
            <a:ext cx="593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</a:rPr>
              <a:t>S 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4BB8FEB-995F-4AFC-8294-A36FC139F7AC}"/>
              </a:ext>
            </a:extLst>
          </p:cNvPr>
          <p:cNvCxnSpPr>
            <a:cxnSpLocks/>
          </p:cNvCxnSpPr>
          <p:nvPr/>
        </p:nvCxnSpPr>
        <p:spPr>
          <a:xfrm>
            <a:off x="5426707" y="3084433"/>
            <a:ext cx="11214" cy="614993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文本框 127">
            <a:extLst>
              <a:ext uri="{FF2B5EF4-FFF2-40B4-BE49-F238E27FC236}">
                <a16:creationId xmlns:a16="http://schemas.microsoft.com/office/drawing/2014/main" id="{DD3188CE-6BE6-4CEC-8E1F-54E4ACC7C248}"/>
              </a:ext>
            </a:extLst>
          </p:cNvPr>
          <p:cNvSpPr txBox="1"/>
          <p:nvPr/>
        </p:nvSpPr>
        <p:spPr>
          <a:xfrm>
            <a:off x="5808581" y="2504574"/>
            <a:ext cx="593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1 + S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29" name="矩形: 圆角 128">
            <a:extLst>
              <a:ext uri="{FF2B5EF4-FFF2-40B4-BE49-F238E27FC236}">
                <a16:creationId xmlns:a16="http://schemas.microsoft.com/office/drawing/2014/main" id="{83A7C58B-58BB-4FD8-AEE6-99A3367D4FCC}"/>
              </a:ext>
            </a:extLst>
          </p:cNvPr>
          <p:cNvSpPr/>
          <p:nvPr/>
        </p:nvSpPr>
        <p:spPr>
          <a:xfrm>
            <a:off x="6096000" y="4124325"/>
            <a:ext cx="903166" cy="237392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 ··· </a:t>
            </a:r>
            <a:r>
              <a:rPr lang="en-US" altLang="zh-CN" sz="1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9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ker</a:t>
            </a:r>
            <a:endParaRPr lang="zh-CN" altLang="en-US" sz="9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7E289394-7893-4F61-832F-96EA92C6F128}"/>
              </a:ext>
            </a:extLst>
          </p:cNvPr>
          <p:cNvCxnSpPr>
            <a:cxnSpLocks/>
          </p:cNvCxnSpPr>
          <p:nvPr/>
        </p:nvCxnSpPr>
        <p:spPr>
          <a:xfrm flipH="1">
            <a:off x="6085265" y="2785783"/>
            <a:ext cx="6374" cy="1338542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>
            <a:extLst>
              <a:ext uri="{FF2B5EF4-FFF2-40B4-BE49-F238E27FC236}">
                <a16:creationId xmlns:a16="http://schemas.microsoft.com/office/drawing/2014/main" id="{AB94E7FE-EB57-42CE-BA8E-562216D1F14E}"/>
              </a:ext>
            </a:extLst>
          </p:cNvPr>
          <p:cNvSpPr txBox="1"/>
          <p:nvPr/>
        </p:nvSpPr>
        <p:spPr>
          <a:xfrm>
            <a:off x="5288719" y="2812350"/>
            <a:ext cx="534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</a:rPr>
              <a:t>1</a:t>
            </a:r>
            <a:endParaRPr lang="zh-CN" altLang="en-US" sz="1400" dirty="0">
              <a:solidFill>
                <a:srgbClr val="00B0F0"/>
              </a:solidFill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7791CAA3-0B13-4BB5-AC83-7609036D71D1}"/>
              </a:ext>
            </a:extLst>
          </p:cNvPr>
          <p:cNvSpPr txBox="1"/>
          <p:nvPr/>
        </p:nvSpPr>
        <p:spPr>
          <a:xfrm>
            <a:off x="4484890" y="4876335"/>
            <a:ext cx="942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00B050"/>
                </a:solidFill>
              </a:rPr>
              <a:t>第</a:t>
            </a:r>
            <a:r>
              <a:rPr lang="en-US" altLang="zh-CN" sz="1200" b="1" dirty="0">
                <a:solidFill>
                  <a:srgbClr val="FF0000"/>
                </a:solidFill>
              </a:rPr>
              <a:t>k</a:t>
            </a:r>
            <a:r>
              <a:rPr lang="zh-CN" altLang="en-US" sz="1200" dirty="0">
                <a:solidFill>
                  <a:srgbClr val="00B050"/>
                </a:solidFill>
              </a:rPr>
              <a:t>次滑动</a:t>
            </a:r>
          </a:p>
        </p:txBody>
      </p:sp>
      <p:sp>
        <p:nvSpPr>
          <p:cNvPr id="133" name="矩形: 圆角 132">
            <a:extLst>
              <a:ext uri="{FF2B5EF4-FFF2-40B4-BE49-F238E27FC236}">
                <a16:creationId xmlns:a16="http://schemas.microsoft.com/office/drawing/2014/main" id="{5F6A54F4-BC3A-4381-BDD9-8117E834DBD1}"/>
              </a:ext>
            </a:extLst>
          </p:cNvPr>
          <p:cNvSpPr/>
          <p:nvPr/>
        </p:nvSpPr>
        <p:spPr>
          <a:xfrm>
            <a:off x="7705725" y="4915942"/>
            <a:ext cx="903166" cy="237392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 ··· </a:t>
            </a:r>
            <a:r>
              <a:rPr lang="en-US" altLang="zh-CN" sz="1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9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ker</a:t>
            </a:r>
            <a:endParaRPr lang="zh-CN" altLang="en-US" sz="9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8470521D-81D3-4962-90E8-71E2BDF68E1D}"/>
              </a:ext>
            </a:extLst>
          </p:cNvPr>
          <p:cNvSpPr txBox="1"/>
          <p:nvPr/>
        </p:nvSpPr>
        <p:spPr>
          <a:xfrm>
            <a:off x="7446588" y="2217434"/>
            <a:ext cx="699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92D050"/>
                </a:solidFill>
              </a:rPr>
              <a:t>1 + </a:t>
            </a:r>
            <a:r>
              <a:rPr lang="en-US" altLang="zh-CN" sz="1400" dirty="0" err="1">
                <a:solidFill>
                  <a:srgbClr val="92D050"/>
                </a:solidFill>
              </a:rPr>
              <a:t>k·S</a:t>
            </a:r>
            <a:endParaRPr lang="zh-CN" altLang="en-US" sz="1400" dirty="0">
              <a:solidFill>
                <a:srgbClr val="92D050"/>
              </a:solidFill>
            </a:endParaRPr>
          </a:p>
        </p:txBody>
      </p: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894CCB68-F402-47D7-BB56-18EA13B1BDD9}"/>
              </a:ext>
            </a:extLst>
          </p:cNvPr>
          <p:cNvCxnSpPr>
            <a:cxnSpLocks/>
          </p:cNvCxnSpPr>
          <p:nvPr/>
        </p:nvCxnSpPr>
        <p:spPr>
          <a:xfrm>
            <a:off x="7705725" y="2525211"/>
            <a:ext cx="0" cy="2351124"/>
          </a:xfrm>
          <a:prstGeom prst="straightConnector1">
            <a:avLst/>
          </a:prstGeom>
          <a:ln w="19050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399331F3-366C-4E7A-89AB-BCD554662540}"/>
              </a:ext>
            </a:extLst>
          </p:cNvPr>
          <p:cNvSpPr txBox="1"/>
          <p:nvPr/>
        </p:nvSpPr>
        <p:spPr>
          <a:xfrm>
            <a:off x="4681836" y="4494162"/>
            <a:ext cx="461665" cy="3048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···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039C6FD3-2BA5-460F-ACC2-4E2335BCE192}"/>
              </a:ext>
            </a:extLst>
          </p:cNvPr>
          <p:cNvCxnSpPr>
            <a:cxnSpLocks/>
          </p:cNvCxnSpPr>
          <p:nvPr/>
        </p:nvCxnSpPr>
        <p:spPr>
          <a:xfrm>
            <a:off x="6988434" y="2785783"/>
            <a:ext cx="16789" cy="1338542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文本框 139">
            <a:extLst>
              <a:ext uri="{FF2B5EF4-FFF2-40B4-BE49-F238E27FC236}">
                <a16:creationId xmlns:a16="http://schemas.microsoft.com/office/drawing/2014/main" id="{1C156EA8-D0C3-441B-BB2B-C456B4BE9BCE}"/>
              </a:ext>
            </a:extLst>
          </p:cNvPr>
          <p:cNvSpPr txBox="1"/>
          <p:nvPr/>
        </p:nvSpPr>
        <p:spPr>
          <a:xfrm>
            <a:off x="6670540" y="2398975"/>
            <a:ext cx="657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rgbClr val="FF0000"/>
                </a:solidFill>
              </a:rPr>
              <a:t>S+H</a:t>
            </a:r>
            <a:r>
              <a:rPr lang="en-US" altLang="zh-CN" sz="800" dirty="0" err="1">
                <a:solidFill>
                  <a:srgbClr val="FF0000"/>
                </a:solidFill>
              </a:rPr>
              <a:t>ker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559E4D4D-C0CA-4D83-8631-4C98DD6941DF}"/>
              </a:ext>
            </a:extLst>
          </p:cNvPr>
          <p:cNvCxnSpPr>
            <a:cxnSpLocks/>
          </p:cNvCxnSpPr>
          <p:nvPr/>
        </p:nvCxnSpPr>
        <p:spPr>
          <a:xfrm>
            <a:off x="8608891" y="2525211"/>
            <a:ext cx="0" cy="2351124"/>
          </a:xfrm>
          <a:prstGeom prst="straightConnector1">
            <a:avLst/>
          </a:prstGeom>
          <a:ln w="19050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本框 141">
            <a:extLst>
              <a:ext uri="{FF2B5EF4-FFF2-40B4-BE49-F238E27FC236}">
                <a16:creationId xmlns:a16="http://schemas.microsoft.com/office/drawing/2014/main" id="{E174350C-2F98-4888-80E4-3A783F0516C7}"/>
              </a:ext>
            </a:extLst>
          </p:cNvPr>
          <p:cNvSpPr txBox="1"/>
          <p:nvPr/>
        </p:nvSpPr>
        <p:spPr>
          <a:xfrm>
            <a:off x="8240872" y="2208982"/>
            <a:ext cx="797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rgbClr val="92D050"/>
                </a:solidFill>
              </a:rPr>
              <a:t>k·S+H</a:t>
            </a:r>
            <a:r>
              <a:rPr lang="en-US" altLang="zh-CN" sz="800" dirty="0" err="1">
                <a:solidFill>
                  <a:srgbClr val="92D050"/>
                </a:solidFill>
              </a:rPr>
              <a:t>ker</a:t>
            </a:r>
            <a:endParaRPr lang="zh-CN" altLang="en-US" sz="800" dirty="0">
              <a:solidFill>
                <a:srgbClr val="92D050"/>
              </a:solidFill>
            </a:endParaRPr>
          </a:p>
        </p:txBody>
      </p: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F6B0114E-D13F-4DF9-8BD9-65A9A75774CF}"/>
              </a:ext>
            </a:extLst>
          </p:cNvPr>
          <p:cNvCxnSpPr>
            <a:cxnSpLocks/>
          </p:cNvCxnSpPr>
          <p:nvPr/>
        </p:nvCxnSpPr>
        <p:spPr>
          <a:xfrm>
            <a:off x="6331034" y="3084433"/>
            <a:ext cx="0" cy="605545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文本框 143">
            <a:extLst>
              <a:ext uri="{FF2B5EF4-FFF2-40B4-BE49-F238E27FC236}">
                <a16:creationId xmlns:a16="http://schemas.microsoft.com/office/drawing/2014/main" id="{1EBE171D-7A4A-47C2-BF17-CE6B68590C37}"/>
              </a:ext>
            </a:extLst>
          </p:cNvPr>
          <p:cNvSpPr txBox="1"/>
          <p:nvPr/>
        </p:nvSpPr>
        <p:spPr>
          <a:xfrm>
            <a:off x="6111985" y="2811564"/>
            <a:ext cx="534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rgbClr val="00B0F0"/>
                </a:solidFill>
              </a:rPr>
              <a:t>H</a:t>
            </a:r>
            <a:r>
              <a:rPr lang="en-US" altLang="zh-CN" sz="1000" dirty="0" err="1">
                <a:solidFill>
                  <a:srgbClr val="00B0F0"/>
                </a:solidFill>
              </a:rPr>
              <a:t>ker</a:t>
            </a:r>
            <a:endParaRPr lang="zh-CN" altLang="en-US" sz="1000" dirty="0">
              <a:solidFill>
                <a:srgbClr val="00B0F0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43FA7F0-0C7E-4E22-9663-EEEAD39593FF}"/>
              </a:ext>
            </a:extLst>
          </p:cNvPr>
          <p:cNvSpPr txBox="1"/>
          <p:nvPr/>
        </p:nvSpPr>
        <p:spPr>
          <a:xfrm>
            <a:off x="7005223" y="1794533"/>
            <a:ext cx="1608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00B050"/>
                </a:solidFill>
              </a:rPr>
              <a:t>池化推导示意图</a:t>
            </a:r>
          </a:p>
        </p:txBody>
      </p:sp>
    </p:spTree>
    <p:extLst>
      <p:ext uri="{BB962C8B-B14F-4D97-AF65-F5344CB8AC3E}">
        <p14:creationId xmlns:p14="http://schemas.microsoft.com/office/powerpoint/2010/main" val="2069223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C4975BBC-6A18-4134-9BA2-F2964A51552E}"/>
              </a:ext>
            </a:extLst>
          </p:cNvPr>
          <p:cNvSpPr/>
          <p:nvPr/>
        </p:nvSpPr>
        <p:spPr>
          <a:xfrm>
            <a:off x="4828677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AB8CE900-CF54-46BC-B60E-1BB28410B806}"/>
              </a:ext>
            </a:extLst>
          </p:cNvPr>
          <p:cNvSpPr/>
          <p:nvPr/>
        </p:nvSpPr>
        <p:spPr>
          <a:xfrm>
            <a:off x="7217864" y="3242853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12A468AA-BCEF-43E3-B9C6-5E5E1ECAD303}"/>
              </a:ext>
            </a:extLst>
          </p:cNvPr>
          <p:cNvSpPr/>
          <p:nvPr/>
        </p:nvSpPr>
        <p:spPr>
          <a:xfrm>
            <a:off x="5110030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D8DF8275-380C-4B4D-AA7B-34E3B83F8ECB}"/>
              </a:ext>
            </a:extLst>
          </p:cNvPr>
          <p:cNvSpPr/>
          <p:nvPr/>
        </p:nvSpPr>
        <p:spPr>
          <a:xfrm>
            <a:off x="5406456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30637004-F66F-4E24-85E4-4860EEFDBEC7}"/>
              </a:ext>
            </a:extLst>
          </p:cNvPr>
          <p:cNvSpPr/>
          <p:nvPr/>
        </p:nvSpPr>
        <p:spPr>
          <a:xfrm>
            <a:off x="5687809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F87A5401-765F-4C84-856B-CAD4DEF54155}"/>
              </a:ext>
            </a:extLst>
          </p:cNvPr>
          <p:cNvSpPr/>
          <p:nvPr/>
        </p:nvSpPr>
        <p:spPr>
          <a:xfrm>
            <a:off x="5965927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9E26EB29-0D8C-4978-BCC6-ABE08DAD9CA2}"/>
              </a:ext>
            </a:extLst>
          </p:cNvPr>
          <p:cNvSpPr/>
          <p:nvPr/>
        </p:nvSpPr>
        <p:spPr>
          <a:xfrm>
            <a:off x="6247280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1D4E4053-0082-4BD0-A687-F3D363C52207}"/>
              </a:ext>
            </a:extLst>
          </p:cNvPr>
          <p:cNvSpPr/>
          <p:nvPr/>
        </p:nvSpPr>
        <p:spPr>
          <a:xfrm>
            <a:off x="4828677" y="3461260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5BFA433E-74DC-4131-BBEC-CD3E8F89D242}"/>
              </a:ext>
            </a:extLst>
          </p:cNvPr>
          <p:cNvSpPr/>
          <p:nvPr/>
        </p:nvSpPr>
        <p:spPr>
          <a:xfrm>
            <a:off x="5110030" y="3461260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2C1A0DB2-83E6-40DC-8B2B-9FAAA6874310}"/>
              </a:ext>
            </a:extLst>
          </p:cNvPr>
          <p:cNvSpPr/>
          <p:nvPr/>
        </p:nvSpPr>
        <p:spPr>
          <a:xfrm>
            <a:off x="5406456" y="3461260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5D65E57D-6149-40EA-90CA-BE66290F3239}"/>
              </a:ext>
            </a:extLst>
          </p:cNvPr>
          <p:cNvSpPr/>
          <p:nvPr/>
        </p:nvSpPr>
        <p:spPr>
          <a:xfrm>
            <a:off x="5687809" y="3461260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7E2F1930-9CFA-490C-83D9-76EA4AC37EBD}"/>
              </a:ext>
            </a:extLst>
          </p:cNvPr>
          <p:cNvSpPr/>
          <p:nvPr/>
        </p:nvSpPr>
        <p:spPr>
          <a:xfrm>
            <a:off x="5965927" y="3461260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730AB240-7057-45EA-A9E8-0FEC201A428D}"/>
              </a:ext>
            </a:extLst>
          </p:cNvPr>
          <p:cNvSpPr/>
          <p:nvPr/>
        </p:nvSpPr>
        <p:spPr>
          <a:xfrm>
            <a:off x="6247280" y="3461260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CA3251B7-BCB5-4CF4-A4FC-DD54201F94B0}"/>
              </a:ext>
            </a:extLst>
          </p:cNvPr>
          <p:cNvSpPr/>
          <p:nvPr/>
        </p:nvSpPr>
        <p:spPr>
          <a:xfrm>
            <a:off x="4828677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EEBA3BB3-A400-447E-BBF6-DBDBF8B3DEA6}"/>
              </a:ext>
            </a:extLst>
          </p:cNvPr>
          <p:cNvSpPr/>
          <p:nvPr/>
        </p:nvSpPr>
        <p:spPr>
          <a:xfrm>
            <a:off x="5110030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95FB2BDD-E5E4-49AB-B103-75BD0FC509C0}"/>
              </a:ext>
            </a:extLst>
          </p:cNvPr>
          <p:cNvSpPr/>
          <p:nvPr/>
        </p:nvSpPr>
        <p:spPr>
          <a:xfrm>
            <a:off x="5406456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3711F30F-931C-40E3-81ED-5453AF9D8E38}"/>
              </a:ext>
            </a:extLst>
          </p:cNvPr>
          <p:cNvSpPr/>
          <p:nvPr/>
        </p:nvSpPr>
        <p:spPr>
          <a:xfrm>
            <a:off x="5687809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3E8CA106-2FD4-44AE-A790-DB5C5386FEE6}"/>
              </a:ext>
            </a:extLst>
          </p:cNvPr>
          <p:cNvSpPr/>
          <p:nvPr/>
        </p:nvSpPr>
        <p:spPr>
          <a:xfrm>
            <a:off x="5965927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757A4EAA-2288-4E4D-B6CD-B6EAD90DB7FC}"/>
              </a:ext>
            </a:extLst>
          </p:cNvPr>
          <p:cNvSpPr/>
          <p:nvPr/>
        </p:nvSpPr>
        <p:spPr>
          <a:xfrm>
            <a:off x="6247280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CCB2D8A4-F20A-473A-BCDF-E99DA1DD2A91}"/>
              </a:ext>
            </a:extLst>
          </p:cNvPr>
          <p:cNvSpPr/>
          <p:nvPr/>
        </p:nvSpPr>
        <p:spPr>
          <a:xfrm>
            <a:off x="4828677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D0B88B6B-C80C-49EB-A177-79DFDEE06BEE}"/>
              </a:ext>
            </a:extLst>
          </p:cNvPr>
          <p:cNvSpPr/>
          <p:nvPr/>
        </p:nvSpPr>
        <p:spPr>
          <a:xfrm>
            <a:off x="5110030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5E1E333D-E8EC-49FC-BA97-49E8174F452C}"/>
              </a:ext>
            </a:extLst>
          </p:cNvPr>
          <p:cNvSpPr/>
          <p:nvPr/>
        </p:nvSpPr>
        <p:spPr>
          <a:xfrm>
            <a:off x="5406456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F58A2CCA-AA11-49BB-AB23-9A51B5BF1BAC}"/>
              </a:ext>
            </a:extLst>
          </p:cNvPr>
          <p:cNvSpPr/>
          <p:nvPr/>
        </p:nvSpPr>
        <p:spPr>
          <a:xfrm>
            <a:off x="5687809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51A2D1E6-5E65-46F5-AF5E-1D44A7DA40DF}"/>
              </a:ext>
            </a:extLst>
          </p:cNvPr>
          <p:cNvSpPr/>
          <p:nvPr/>
        </p:nvSpPr>
        <p:spPr>
          <a:xfrm>
            <a:off x="5965927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A7EC7C57-BC83-4983-9393-CF0BDF56E662}"/>
              </a:ext>
            </a:extLst>
          </p:cNvPr>
          <p:cNvSpPr/>
          <p:nvPr/>
        </p:nvSpPr>
        <p:spPr>
          <a:xfrm>
            <a:off x="6247280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: 圆角 108">
            <a:extLst>
              <a:ext uri="{FF2B5EF4-FFF2-40B4-BE49-F238E27FC236}">
                <a16:creationId xmlns:a16="http://schemas.microsoft.com/office/drawing/2014/main" id="{C0B48C86-232A-43CC-B525-9C7EF492BB31}"/>
              </a:ext>
            </a:extLst>
          </p:cNvPr>
          <p:cNvSpPr/>
          <p:nvPr/>
        </p:nvSpPr>
        <p:spPr>
          <a:xfrm>
            <a:off x="4828677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1223F501-4373-4C14-AC27-841DA4457C0A}"/>
              </a:ext>
            </a:extLst>
          </p:cNvPr>
          <p:cNvSpPr/>
          <p:nvPr/>
        </p:nvSpPr>
        <p:spPr>
          <a:xfrm>
            <a:off x="5110030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矩形: 圆角 110">
            <a:extLst>
              <a:ext uri="{FF2B5EF4-FFF2-40B4-BE49-F238E27FC236}">
                <a16:creationId xmlns:a16="http://schemas.microsoft.com/office/drawing/2014/main" id="{6B4A261C-9ABF-4304-BAC4-0048ECECA294}"/>
              </a:ext>
            </a:extLst>
          </p:cNvPr>
          <p:cNvSpPr/>
          <p:nvPr/>
        </p:nvSpPr>
        <p:spPr>
          <a:xfrm>
            <a:off x="5406456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336E578C-FACC-40C8-B73D-FF3E39A2068B}"/>
              </a:ext>
            </a:extLst>
          </p:cNvPr>
          <p:cNvSpPr/>
          <p:nvPr/>
        </p:nvSpPr>
        <p:spPr>
          <a:xfrm>
            <a:off x="5687809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: 圆角 112">
            <a:extLst>
              <a:ext uri="{FF2B5EF4-FFF2-40B4-BE49-F238E27FC236}">
                <a16:creationId xmlns:a16="http://schemas.microsoft.com/office/drawing/2014/main" id="{D48D846A-9CA0-49BF-BB46-A6BFF9934A67}"/>
              </a:ext>
            </a:extLst>
          </p:cNvPr>
          <p:cNvSpPr/>
          <p:nvPr/>
        </p:nvSpPr>
        <p:spPr>
          <a:xfrm>
            <a:off x="5965927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F6D99AD4-46F9-4918-A099-DFCABDCB34E2}"/>
              </a:ext>
            </a:extLst>
          </p:cNvPr>
          <p:cNvSpPr/>
          <p:nvPr/>
        </p:nvSpPr>
        <p:spPr>
          <a:xfrm>
            <a:off x="6247280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矩形: 圆角 118">
            <a:extLst>
              <a:ext uri="{FF2B5EF4-FFF2-40B4-BE49-F238E27FC236}">
                <a16:creationId xmlns:a16="http://schemas.microsoft.com/office/drawing/2014/main" id="{82BF34ED-815C-4E6F-9321-E70E55087542}"/>
              </a:ext>
            </a:extLst>
          </p:cNvPr>
          <p:cNvSpPr/>
          <p:nvPr/>
        </p:nvSpPr>
        <p:spPr>
          <a:xfrm>
            <a:off x="4828677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A12C0D7D-FE11-4029-9F48-792BE73F7725}"/>
              </a:ext>
            </a:extLst>
          </p:cNvPr>
          <p:cNvSpPr/>
          <p:nvPr/>
        </p:nvSpPr>
        <p:spPr>
          <a:xfrm>
            <a:off x="5110030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80B71137-5B97-48B4-9028-7D7D46E3A9E6}"/>
              </a:ext>
            </a:extLst>
          </p:cNvPr>
          <p:cNvSpPr/>
          <p:nvPr/>
        </p:nvSpPr>
        <p:spPr>
          <a:xfrm>
            <a:off x="5406456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DCE6CA5C-4637-4DA1-AC52-C51E1309E15D}"/>
              </a:ext>
            </a:extLst>
          </p:cNvPr>
          <p:cNvSpPr/>
          <p:nvPr/>
        </p:nvSpPr>
        <p:spPr>
          <a:xfrm>
            <a:off x="5687809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: 圆角 122">
            <a:extLst>
              <a:ext uri="{FF2B5EF4-FFF2-40B4-BE49-F238E27FC236}">
                <a16:creationId xmlns:a16="http://schemas.microsoft.com/office/drawing/2014/main" id="{EA1F5748-9711-420D-9B40-68F57E0BC1B3}"/>
              </a:ext>
            </a:extLst>
          </p:cNvPr>
          <p:cNvSpPr/>
          <p:nvPr/>
        </p:nvSpPr>
        <p:spPr>
          <a:xfrm>
            <a:off x="5965927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1F2439D3-8940-4EA2-A45C-36C82E5C7B6E}"/>
              </a:ext>
            </a:extLst>
          </p:cNvPr>
          <p:cNvSpPr/>
          <p:nvPr/>
        </p:nvSpPr>
        <p:spPr>
          <a:xfrm>
            <a:off x="6247280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9" name="矩形: 圆角 188">
            <a:extLst>
              <a:ext uri="{FF2B5EF4-FFF2-40B4-BE49-F238E27FC236}">
                <a16:creationId xmlns:a16="http://schemas.microsoft.com/office/drawing/2014/main" id="{6DFF762C-AB2D-4FA0-B2EB-92C3BA7DF24C}"/>
              </a:ext>
            </a:extLst>
          </p:cNvPr>
          <p:cNvSpPr/>
          <p:nvPr/>
        </p:nvSpPr>
        <p:spPr>
          <a:xfrm>
            <a:off x="7499217" y="3242853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0" name="矩形: 圆角 189">
            <a:extLst>
              <a:ext uri="{FF2B5EF4-FFF2-40B4-BE49-F238E27FC236}">
                <a16:creationId xmlns:a16="http://schemas.microsoft.com/office/drawing/2014/main" id="{63CD7BD4-EB9B-4295-98CB-8ECE814119A1}"/>
              </a:ext>
            </a:extLst>
          </p:cNvPr>
          <p:cNvSpPr/>
          <p:nvPr/>
        </p:nvSpPr>
        <p:spPr>
          <a:xfrm>
            <a:off x="7786014" y="3242853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2" name="矩形: 圆角 191">
            <a:extLst>
              <a:ext uri="{FF2B5EF4-FFF2-40B4-BE49-F238E27FC236}">
                <a16:creationId xmlns:a16="http://schemas.microsoft.com/office/drawing/2014/main" id="{2D67460C-EA98-4434-A8D6-D7C3F32D1A9B}"/>
              </a:ext>
            </a:extLst>
          </p:cNvPr>
          <p:cNvSpPr/>
          <p:nvPr/>
        </p:nvSpPr>
        <p:spPr>
          <a:xfrm>
            <a:off x="7217864" y="3480245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3" name="矩形: 圆角 192">
            <a:extLst>
              <a:ext uri="{FF2B5EF4-FFF2-40B4-BE49-F238E27FC236}">
                <a16:creationId xmlns:a16="http://schemas.microsoft.com/office/drawing/2014/main" id="{F5D8C243-60A4-4C2C-A0E4-6794A2A16739}"/>
              </a:ext>
            </a:extLst>
          </p:cNvPr>
          <p:cNvSpPr/>
          <p:nvPr/>
        </p:nvSpPr>
        <p:spPr>
          <a:xfrm>
            <a:off x="7499217" y="3480245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4" name="矩形: 圆角 193">
            <a:extLst>
              <a:ext uri="{FF2B5EF4-FFF2-40B4-BE49-F238E27FC236}">
                <a16:creationId xmlns:a16="http://schemas.microsoft.com/office/drawing/2014/main" id="{86415240-00E2-46F3-B547-040066177C0B}"/>
              </a:ext>
            </a:extLst>
          </p:cNvPr>
          <p:cNvSpPr/>
          <p:nvPr/>
        </p:nvSpPr>
        <p:spPr>
          <a:xfrm>
            <a:off x="7786014" y="3480245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5" name="矩形: 圆角 194">
            <a:extLst>
              <a:ext uri="{FF2B5EF4-FFF2-40B4-BE49-F238E27FC236}">
                <a16:creationId xmlns:a16="http://schemas.microsoft.com/office/drawing/2014/main" id="{4F08DB42-6EB2-459C-9862-53FB38CAA692}"/>
              </a:ext>
            </a:extLst>
          </p:cNvPr>
          <p:cNvSpPr/>
          <p:nvPr/>
        </p:nvSpPr>
        <p:spPr>
          <a:xfrm>
            <a:off x="7217864" y="3717637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6" name="矩形: 圆角 195">
            <a:extLst>
              <a:ext uri="{FF2B5EF4-FFF2-40B4-BE49-F238E27FC236}">
                <a16:creationId xmlns:a16="http://schemas.microsoft.com/office/drawing/2014/main" id="{6F1A207A-9D38-4739-AD10-BDDABBA90EC1}"/>
              </a:ext>
            </a:extLst>
          </p:cNvPr>
          <p:cNvSpPr/>
          <p:nvPr/>
        </p:nvSpPr>
        <p:spPr>
          <a:xfrm>
            <a:off x="7499217" y="3717637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7" name="矩形: 圆角 196">
            <a:extLst>
              <a:ext uri="{FF2B5EF4-FFF2-40B4-BE49-F238E27FC236}">
                <a16:creationId xmlns:a16="http://schemas.microsoft.com/office/drawing/2014/main" id="{F7688117-380D-4723-ACE0-B1F59A21CE3E}"/>
              </a:ext>
            </a:extLst>
          </p:cNvPr>
          <p:cNvSpPr/>
          <p:nvPr/>
        </p:nvSpPr>
        <p:spPr>
          <a:xfrm>
            <a:off x="7786014" y="3717637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C9A59853-F0E7-476E-A1A5-5D9B2F484400}"/>
              </a:ext>
            </a:extLst>
          </p:cNvPr>
          <p:cNvSpPr txBox="1"/>
          <p:nvPr/>
        </p:nvSpPr>
        <p:spPr>
          <a:xfrm>
            <a:off x="5250706" y="2676492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endParaRPr lang="zh-CN" altLang="en-US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1E49E4BB-599C-4BAC-94CE-574AAEEC16F6}"/>
              </a:ext>
            </a:extLst>
          </p:cNvPr>
          <p:cNvSpPr txBox="1"/>
          <p:nvPr/>
        </p:nvSpPr>
        <p:spPr>
          <a:xfrm>
            <a:off x="7175689" y="2683114"/>
            <a:ext cx="978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kernals</a:t>
            </a:r>
            <a:endParaRPr lang="en-US" altLang="zh-CN" sz="16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(2*3*3)</a:t>
            </a:r>
            <a:endParaRPr lang="zh-CN" altLang="en-US" sz="16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156FF646-EE65-40E5-B663-201470D2E940}"/>
              </a:ext>
            </a:extLst>
          </p:cNvPr>
          <p:cNvSpPr txBox="1"/>
          <p:nvPr/>
        </p:nvSpPr>
        <p:spPr>
          <a:xfrm>
            <a:off x="8772405" y="2683114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Output</a:t>
            </a:r>
            <a:endParaRPr lang="zh-CN" altLang="en-US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椭圆 162">
            <a:extLst>
              <a:ext uri="{FF2B5EF4-FFF2-40B4-BE49-F238E27FC236}">
                <a16:creationId xmlns:a16="http://schemas.microsoft.com/office/drawing/2014/main" id="{97A128F9-D2DD-4183-8F1B-0066947AFBCE}"/>
              </a:ext>
            </a:extLst>
          </p:cNvPr>
          <p:cNvSpPr/>
          <p:nvPr/>
        </p:nvSpPr>
        <p:spPr>
          <a:xfrm>
            <a:off x="8954759" y="3310304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206" name="椭圆 205">
            <a:extLst>
              <a:ext uri="{FF2B5EF4-FFF2-40B4-BE49-F238E27FC236}">
                <a16:creationId xmlns:a16="http://schemas.microsoft.com/office/drawing/2014/main" id="{5CB3C335-2BDD-44D6-BA49-5BA4ECF72A49}"/>
              </a:ext>
            </a:extLst>
          </p:cNvPr>
          <p:cNvSpPr/>
          <p:nvPr/>
        </p:nvSpPr>
        <p:spPr>
          <a:xfrm>
            <a:off x="9186407" y="3310304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5</a:t>
            </a:r>
            <a:endParaRPr lang="zh-CN" altLang="en-US" sz="1600" dirty="0"/>
          </a:p>
        </p:txBody>
      </p:sp>
      <p:sp>
        <p:nvSpPr>
          <p:cNvPr id="221" name="椭圆 220">
            <a:extLst>
              <a:ext uri="{FF2B5EF4-FFF2-40B4-BE49-F238E27FC236}">
                <a16:creationId xmlns:a16="http://schemas.microsoft.com/office/drawing/2014/main" id="{9D8DE169-58C3-429D-B122-A9B058F0E8CE}"/>
              </a:ext>
            </a:extLst>
          </p:cNvPr>
          <p:cNvSpPr/>
          <p:nvPr/>
        </p:nvSpPr>
        <p:spPr>
          <a:xfrm>
            <a:off x="8954759" y="3559490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5</a:t>
            </a:r>
            <a:endParaRPr lang="zh-CN" altLang="en-US" sz="1600" dirty="0"/>
          </a:p>
        </p:txBody>
      </p:sp>
      <p:sp>
        <p:nvSpPr>
          <p:cNvPr id="222" name="椭圆 221">
            <a:extLst>
              <a:ext uri="{FF2B5EF4-FFF2-40B4-BE49-F238E27FC236}">
                <a16:creationId xmlns:a16="http://schemas.microsoft.com/office/drawing/2014/main" id="{49E051E6-3767-469C-B310-10AAEC423310}"/>
              </a:ext>
            </a:extLst>
          </p:cNvPr>
          <p:cNvSpPr/>
          <p:nvPr/>
        </p:nvSpPr>
        <p:spPr>
          <a:xfrm>
            <a:off x="9186407" y="3566549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5</a:t>
            </a:r>
            <a:endParaRPr lang="zh-CN" altLang="en-US" sz="1600" dirty="0"/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E58065BF-60DB-49C0-B89C-E6A494DC3C89}"/>
              </a:ext>
            </a:extLst>
          </p:cNvPr>
          <p:cNvSpPr/>
          <p:nvPr/>
        </p:nvSpPr>
        <p:spPr>
          <a:xfrm>
            <a:off x="7207968" y="4128030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B3265CB4-A209-4398-888C-ADB9B475A8F4}"/>
              </a:ext>
            </a:extLst>
          </p:cNvPr>
          <p:cNvSpPr/>
          <p:nvPr/>
        </p:nvSpPr>
        <p:spPr>
          <a:xfrm>
            <a:off x="7489321" y="4128030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1054B9A4-19EE-41E8-AA21-D2CF37D027CF}"/>
              </a:ext>
            </a:extLst>
          </p:cNvPr>
          <p:cNvSpPr/>
          <p:nvPr/>
        </p:nvSpPr>
        <p:spPr>
          <a:xfrm>
            <a:off x="7776118" y="4128030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E9221673-E7BC-4840-A6B2-138BF11121DA}"/>
              </a:ext>
            </a:extLst>
          </p:cNvPr>
          <p:cNvSpPr/>
          <p:nvPr/>
        </p:nvSpPr>
        <p:spPr>
          <a:xfrm>
            <a:off x="7207968" y="4365422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992D5ACD-94F8-41DC-AAE2-FAD62289B36D}"/>
              </a:ext>
            </a:extLst>
          </p:cNvPr>
          <p:cNvSpPr/>
          <p:nvPr/>
        </p:nvSpPr>
        <p:spPr>
          <a:xfrm>
            <a:off x="7489321" y="4365422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DB046861-2087-4DC2-A5B9-914CC006D620}"/>
              </a:ext>
            </a:extLst>
          </p:cNvPr>
          <p:cNvSpPr/>
          <p:nvPr/>
        </p:nvSpPr>
        <p:spPr>
          <a:xfrm>
            <a:off x="7776118" y="4365422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1AAE73E6-2D98-4211-AE34-2B55EEF33505}"/>
              </a:ext>
            </a:extLst>
          </p:cNvPr>
          <p:cNvSpPr/>
          <p:nvPr/>
        </p:nvSpPr>
        <p:spPr>
          <a:xfrm>
            <a:off x="7207968" y="4602814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2CC854AF-0B6D-44F2-8B91-BCB065464606}"/>
              </a:ext>
            </a:extLst>
          </p:cNvPr>
          <p:cNvSpPr/>
          <p:nvPr/>
        </p:nvSpPr>
        <p:spPr>
          <a:xfrm>
            <a:off x="7489321" y="4602814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C485F507-60FA-4DA6-BE22-19346EE53569}"/>
              </a:ext>
            </a:extLst>
          </p:cNvPr>
          <p:cNvSpPr/>
          <p:nvPr/>
        </p:nvSpPr>
        <p:spPr>
          <a:xfrm>
            <a:off x="7776118" y="4602814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D39272F8-1666-4E06-BFEA-763C36086468}"/>
              </a:ext>
            </a:extLst>
          </p:cNvPr>
          <p:cNvSpPr/>
          <p:nvPr/>
        </p:nvSpPr>
        <p:spPr>
          <a:xfrm>
            <a:off x="8954759" y="4177832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7A0B1559-2EDA-45ED-8802-27D109A2D090}"/>
              </a:ext>
            </a:extLst>
          </p:cNvPr>
          <p:cNvSpPr/>
          <p:nvPr/>
        </p:nvSpPr>
        <p:spPr>
          <a:xfrm>
            <a:off x="9186407" y="4173436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3</a:t>
            </a:r>
            <a:endParaRPr lang="zh-CN" altLang="en-US" sz="1600" dirty="0"/>
          </a:p>
        </p:txBody>
      </p:sp>
      <p:sp>
        <p:nvSpPr>
          <p:cNvPr id="159" name="椭圆 158">
            <a:extLst>
              <a:ext uri="{FF2B5EF4-FFF2-40B4-BE49-F238E27FC236}">
                <a16:creationId xmlns:a16="http://schemas.microsoft.com/office/drawing/2014/main" id="{48A134D6-4006-46E0-A999-1A36EB0789BB}"/>
              </a:ext>
            </a:extLst>
          </p:cNvPr>
          <p:cNvSpPr/>
          <p:nvPr/>
        </p:nvSpPr>
        <p:spPr>
          <a:xfrm>
            <a:off x="8954759" y="4422622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4</a:t>
            </a:r>
            <a:endParaRPr lang="zh-CN" altLang="en-US" sz="1600" dirty="0"/>
          </a:p>
        </p:txBody>
      </p:sp>
      <p:sp>
        <p:nvSpPr>
          <p:cNvPr id="180" name="椭圆 179">
            <a:extLst>
              <a:ext uri="{FF2B5EF4-FFF2-40B4-BE49-F238E27FC236}">
                <a16:creationId xmlns:a16="http://schemas.microsoft.com/office/drawing/2014/main" id="{F29A9725-DCD9-44B3-A3AE-81D9706B54E6}"/>
              </a:ext>
            </a:extLst>
          </p:cNvPr>
          <p:cNvSpPr/>
          <p:nvPr/>
        </p:nvSpPr>
        <p:spPr>
          <a:xfrm>
            <a:off x="9186407" y="4422622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</a:t>
            </a:r>
            <a:endParaRPr lang="zh-CN" altLang="en-US" sz="1600" dirty="0"/>
          </a:p>
        </p:txBody>
      </p:sp>
      <p:sp>
        <p:nvSpPr>
          <p:cNvPr id="207" name="箭头: 右 206">
            <a:extLst>
              <a:ext uri="{FF2B5EF4-FFF2-40B4-BE49-F238E27FC236}">
                <a16:creationId xmlns:a16="http://schemas.microsoft.com/office/drawing/2014/main" id="{0F35A666-ACA2-4D16-87DE-47DC4E03CD2A}"/>
              </a:ext>
            </a:extLst>
          </p:cNvPr>
          <p:cNvSpPr/>
          <p:nvPr/>
        </p:nvSpPr>
        <p:spPr>
          <a:xfrm>
            <a:off x="8299015" y="3522806"/>
            <a:ext cx="510342" cy="123825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箭头: 右 212">
            <a:extLst>
              <a:ext uri="{FF2B5EF4-FFF2-40B4-BE49-F238E27FC236}">
                <a16:creationId xmlns:a16="http://schemas.microsoft.com/office/drawing/2014/main" id="{D4B636D2-F23D-4616-B7A1-87D85D0A31A1}"/>
              </a:ext>
            </a:extLst>
          </p:cNvPr>
          <p:cNvSpPr/>
          <p:nvPr/>
        </p:nvSpPr>
        <p:spPr>
          <a:xfrm>
            <a:off x="8299015" y="4410828"/>
            <a:ext cx="510342" cy="12382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文本框 213">
            <a:extLst>
              <a:ext uri="{FF2B5EF4-FFF2-40B4-BE49-F238E27FC236}">
                <a16:creationId xmlns:a16="http://schemas.microsoft.com/office/drawing/2014/main" id="{9B344970-0255-4BD1-93B7-EAD86AB1A9DA}"/>
              </a:ext>
            </a:extLst>
          </p:cNvPr>
          <p:cNvSpPr txBox="1"/>
          <p:nvPr/>
        </p:nvSpPr>
        <p:spPr>
          <a:xfrm>
            <a:off x="8138473" y="3304603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channel1</a:t>
            </a:r>
            <a:endParaRPr lang="zh-CN" altLang="en-US" sz="12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7D8D6043-EEB0-4CC2-808C-8A3A27AFD51A}"/>
              </a:ext>
            </a:extLst>
          </p:cNvPr>
          <p:cNvSpPr txBox="1"/>
          <p:nvPr/>
        </p:nvSpPr>
        <p:spPr>
          <a:xfrm>
            <a:off x="8107186" y="4161803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channel2</a:t>
            </a:r>
            <a:endParaRPr lang="zh-CN" altLang="en-US" sz="12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2129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AB8CE900-CF54-46BC-B60E-1BB28410B806}"/>
              </a:ext>
            </a:extLst>
          </p:cNvPr>
          <p:cNvSpPr/>
          <p:nvPr/>
        </p:nvSpPr>
        <p:spPr>
          <a:xfrm>
            <a:off x="7093980" y="3731316"/>
            <a:ext cx="192851" cy="16527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27DB038D-1C3A-40FC-B5CE-3718002E3253}"/>
              </a:ext>
            </a:extLst>
          </p:cNvPr>
          <p:cNvSpPr/>
          <p:nvPr/>
        </p:nvSpPr>
        <p:spPr>
          <a:xfrm>
            <a:off x="5121676" y="3351967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5</a:t>
            </a:r>
            <a:endParaRPr lang="zh-CN" altLang="en-US" sz="1600" dirty="0"/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C9A59853-F0E7-476E-A1A5-5D9B2F484400}"/>
              </a:ext>
            </a:extLst>
          </p:cNvPr>
          <p:cNvSpPr txBox="1"/>
          <p:nvPr/>
        </p:nvSpPr>
        <p:spPr>
          <a:xfrm>
            <a:off x="5329478" y="2676492"/>
            <a:ext cx="7713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</a:p>
          <a:p>
            <a:pPr algn="ctr"/>
            <a:r>
              <a:rPr lang="en-US" altLang="zh-CN" sz="1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(4*4)</a:t>
            </a:r>
            <a:endParaRPr lang="zh-CN" altLang="en-US" sz="14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1E49E4BB-599C-4BAC-94CE-574AAEEC16F6}"/>
              </a:ext>
            </a:extLst>
          </p:cNvPr>
          <p:cNvSpPr txBox="1"/>
          <p:nvPr/>
        </p:nvSpPr>
        <p:spPr>
          <a:xfrm>
            <a:off x="6901369" y="2707270"/>
            <a:ext cx="8495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Kernal</a:t>
            </a:r>
            <a:r>
              <a:rPr lang="en-US" altLang="zh-CN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(2*2)</a:t>
            </a:r>
            <a:endParaRPr lang="zh-CN" altLang="en-US" sz="1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156FF646-EE65-40E5-B663-201470D2E940}"/>
              </a:ext>
            </a:extLst>
          </p:cNvPr>
          <p:cNvSpPr txBox="1"/>
          <p:nvPr/>
        </p:nvSpPr>
        <p:spPr>
          <a:xfrm>
            <a:off x="8498085" y="2707270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Output</a:t>
            </a:r>
            <a:endParaRPr lang="zh-CN" altLang="en-US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1AD00437-2342-4CC5-A4DA-7B6E85D8A775}"/>
              </a:ext>
            </a:extLst>
          </p:cNvPr>
          <p:cNvSpPr/>
          <p:nvPr/>
        </p:nvSpPr>
        <p:spPr>
          <a:xfrm>
            <a:off x="5353324" y="3351967"/>
            <a:ext cx="231648" cy="23739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0</a:t>
            </a:r>
            <a:endParaRPr lang="zh-CN" altLang="en-US" sz="1600" dirty="0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832609DB-B802-4DC2-BC42-1775375A1998}"/>
              </a:ext>
            </a:extLst>
          </p:cNvPr>
          <p:cNvSpPr/>
          <p:nvPr/>
        </p:nvSpPr>
        <p:spPr>
          <a:xfrm>
            <a:off x="5584972" y="3351967"/>
            <a:ext cx="231648" cy="23739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6</a:t>
            </a:r>
            <a:endParaRPr lang="zh-CN" altLang="en-US" sz="1600" dirty="0"/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1E4ECEFD-37C0-453C-8CB8-E6C3C89194A1}"/>
              </a:ext>
            </a:extLst>
          </p:cNvPr>
          <p:cNvSpPr/>
          <p:nvPr/>
        </p:nvSpPr>
        <p:spPr>
          <a:xfrm>
            <a:off x="5816620" y="3351967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5</a:t>
            </a:r>
            <a:endParaRPr lang="zh-CN" altLang="en-US" sz="1600" dirty="0"/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FAA8E82C-9A26-4F1F-ABAB-E79A7C1297A7}"/>
              </a:ext>
            </a:extLst>
          </p:cNvPr>
          <p:cNvSpPr/>
          <p:nvPr/>
        </p:nvSpPr>
        <p:spPr>
          <a:xfrm>
            <a:off x="5121676" y="3606937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6</a:t>
            </a:r>
            <a:endParaRPr lang="zh-CN" altLang="en-US" sz="1600" dirty="0"/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FE68BDED-DB28-4E7C-ABFF-8878605F9A4E}"/>
              </a:ext>
            </a:extLst>
          </p:cNvPr>
          <p:cNvSpPr/>
          <p:nvPr/>
        </p:nvSpPr>
        <p:spPr>
          <a:xfrm>
            <a:off x="5353324" y="3606937"/>
            <a:ext cx="231648" cy="23739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4</a:t>
            </a:r>
            <a:endParaRPr lang="zh-CN" altLang="en-US" sz="1600" dirty="0"/>
          </a:p>
        </p:txBody>
      </p:sp>
      <p:sp>
        <p:nvSpPr>
          <p:cNvPr id="132" name="椭圆 131">
            <a:extLst>
              <a:ext uri="{FF2B5EF4-FFF2-40B4-BE49-F238E27FC236}">
                <a16:creationId xmlns:a16="http://schemas.microsoft.com/office/drawing/2014/main" id="{39D77C25-2BEF-445A-9B64-EA174F233B94}"/>
              </a:ext>
            </a:extLst>
          </p:cNvPr>
          <p:cNvSpPr/>
          <p:nvPr/>
        </p:nvSpPr>
        <p:spPr>
          <a:xfrm>
            <a:off x="5584972" y="3606937"/>
            <a:ext cx="231648" cy="23739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3</a:t>
            </a:r>
            <a:endParaRPr lang="zh-CN" altLang="en-US" sz="1600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87912FA8-1337-41B0-8CA4-5FB58C34CDD1}"/>
              </a:ext>
            </a:extLst>
          </p:cNvPr>
          <p:cNvSpPr/>
          <p:nvPr/>
        </p:nvSpPr>
        <p:spPr>
          <a:xfrm>
            <a:off x="5816620" y="3606937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/>
              <a:t>3</a:t>
            </a:r>
            <a:endParaRPr lang="zh-CN" altLang="en-US" sz="1600" dirty="0"/>
          </a:p>
        </p:txBody>
      </p:sp>
      <p:sp>
        <p:nvSpPr>
          <p:cNvPr id="143" name="椭圆 142">
            <a:extLst>
              <a:ext uri="{FF2B5EF4-FFF2-40B4-BE49-F238E27FC236}">
                <a16:creationId xmlns:a16="http://schemas.microsoft.com/office/drawing/2014/main" id="{84FB859D-2A9F-4557-A838-E1654C7CEB2D}"/>
              </a:ext>
            </a:extLst>
          </p:cNvPr>
          <p:cNvSpPr/>
          <p:nvPr/>
        </p:nvSpPr>
        <p:spPr>
          <a:xfrm>
            <a:off x="5121676" y="3844329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2</a:t>
            </a:r>
            <a:endParaRPr lang="zh-CN" altLang="en-US" sz="1600" dirty="0"/>
          </a:p>
        </p:txBody>
      </p:sp>
      <p:sp>
        <p:nvSpPr>
          <p:cNvPr id="148" name="椭圆 147">
            <a:extLst>
              <a:ext uri="{FF2B5EF4-FFF2-40B4-BE49-F238E27FC236}">
                <a16:creationId xmlns:a16="http://schemas.microsoft.com/office/drawing/2014/main" id="{57F9D442-B07D-42D8-929D-484C25E6AA2A}"/>
              </a:ext>
            </a:extLst>
          </p:cNvPr>
          <p:cNvSpPr/>
          <p:nvPr/>
        </p:nvSpPr>
        <p:spPr>
          <a:xfrm>
            <a:off x="5353324" y="3844329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3</a:t>
            </a:r>
            <a:endParaRPr lang="zh-CN" altLang="en-US" sz="1600" dirty="0"/>
          </a:p>
        </p:txBody>
      </p:sp>
      <p:sp>
        <p:nvSpPr>
          <p:cNvPr id="153" name="椭圆 152">
            <a:extLst>
              <a:ext uri="{FF2B5EF4-FFF2-40B4-BE49-F238E27FC236}">
                <a16:creationId xmlns:a16="http://schemas.microsoft.com/office/drawing/2014/main" id="{DCB6FC09-D09D-473A-9614-8291B70D8115}"/>
              </a:ext>
            </a:extLst>
          </p:cNvPr>
          <p:cNvSpPr/>
          <p:nvPr/>
        </p:nvSpPr>
        <p:spPr>
          <a:xfrm>
            <a:off x="5590189" y="3844329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3</a:t>
            </a:r>
            <a:endParaRPr lang="zh-CN" altLang="en-US" sz="1600" dirty="0"/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6492FE54-7621-4E74-A5B5-AA241A84393A}"/>
              </a:ext>
            </a:extLst>
          </p:cNvPr>
          <p:cNvSpPr/>
          <p:nvPr/>
        </p:nvSpPr>
        <p:spPr>
          <a:xfrm>
            <a:off x="5827054" y="3844329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3</a:t>
            </a:r>
            <a:endParaRPr lang="zh-CN" altLang="en-US" sz="1600" dirty="0"/>
          </a:p>
        </p:txBody>
      </p:sp>
      <p:sp>
        <p:nvSpPr>
          <p:cNvPr id="163" name="椭圆 162">
            <a:extLst>
              <a:ext uri="{FF2B5EF4-FFF2-40B4-BE49-F238E27FC236}">
                <a16:creationId xmlns:a16="http://schemas.microsoft.com/office/drawing/2014/main" id="{97A128F9-D2DD-4183-8F1B-0066947AFBCE}"/>
              </a:ext>
            </a:extLst>
          </p:cNvPr>
          <p:cNvSpPr/>
          <p:nvPr/>
        </p:nvSpPr>
        <p:spPr>
          <a:xfrm>
            <a:off x="5126893" y="4081721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6</a:t>
            </a:r>
            <a:endParaRPr lang="zh-CN" altLang="en-US" sz="1600" dirty="0"/>
          </a:p>
        </p:txBody>
      </p:sp>
      <p:sp>
        <p:nvSpPr>
          <p:cNvPr id="169" name="椭圆 168">
            <a:extLst>
              <a:ext uri="{FF2B5EF4-FFF2-40B4-BE49-F238E27FC236}">
                <a16:creationId xmlns:a16="http://schemas.microsoft.com/office/drawing/2014/main" id="{9FC3780A-C536-44F4-B8C4-9DBFFC65BC40}"/>
              </a:ext>
            </a:extLst>
          </p:cNvPr>
          <p:cNvSpPr/>
          <p:nvPr/>
        </p:nvSpPr>
        <p:spPr>
          <a:xfrm>
            <a:off x="5353324" y="4081721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0</a:t>
            </a:r>
            <a:endParaRPr lang="zh-CN" altLang="en-US" sz="1600" dirty="0"/>
          </a:p>
        </p:txBody>
      </p:sp>
      <p:sp>
        <p:nvSpPr>
          <p:cNvPr id="174" name="椭圆 173">
            <a:extLst>
              <a:ext uri="{FF2B5EF4-FFF2-40B4-BE49-F238E27FC236}">
                <a16:creationId xmlns:a16="http://schemas.microsoft.com/office/drawing/2014/main" id="{421F48E0-F026-4CE8-BA9D-C75E8E284C96}"/>
              </a:ext>
            </a:extLst>
          </p:cNvPr>
          <p:cNvSpPr/>
          <p:nvPr/>
        </p:nvSpPr>
        <p:spPr>
          <a:xfrm>
            <a:off x="5592798" y="4081721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5</a:t>
            </a:r>
            <a:endParaRPr lang="zh-CN" altLang="en-US" sz="1600" dirty="0"/>
          </a:p>
        </p:txBody>
      </p:sp>
      <p:sp>
        <p:nvSpPr>
          <p:cNvPr id="179" name="椭圆 178">
            <a:extLst>
              <a:ext uri="{FF2B5EF4-FFF2-40B4-BE49-F238E27FC236}">
                <a16:creationId xmlns:a16="http://schemas.microsoft.com/office/drawing/2014/main" id="{88D3C07D-AEB5-4EE6-956D-D82B00C72A6F}"/>
              </a:ext>
            </a:extLst>
          </p:cNvPr>
          <p:cNvSpPr/>
          <p:nvPr/>
        </p:nvSpPr>
        <p:spPr>
          <a:xfrm>
            <a:off x="5829663" y="4081721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2</a:t>
            </a:r>
            <a:endParaRPr lang="zh-CN" altLang="en-US" sz="1600" dirty="0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BFB60BE9-FCB8-4148-B292-4E6CF1C9DC17}"/>
              </a:ext>
            </a:extLst>
          </p:cNvPr>
          <p:cNvSpPr/>
          <p:nvPr/>
        </p:nvSpPr>
        <p:spPr>
          <a:xfrm>
            <a:off x="7291513" y="3731316"/>
            <a:ext cx="192851" cy="16527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66ACF491-760D-4392-98EB-F12E9B84075A}"/>
              </a:ext>
            </a:extLst>
          </p:cNvPr>
          <p:cNvSpPr/>
          <p:nvPr/>
        </p:nvSpPr>
        <p:spPr>
          <a:xfrm>
            <a:off x="7095174" y="3905056"/>
            <a:ext cx="192851" cy="16527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C9584B45-4211-4016-B8AF-57249C746B37}"/>
              </a:ext>
            </a:extLst>
          </p:cNvPr>
          <p:cNvSpPr/>
          <p:nvPr/>
        </p:nvSpPr>
        <p:spPr>
          <a:xfrm>
            <a:off x="7292707" y="3905056"/>
            <a:ext cx="192851" cy="16527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F978E3B-9C71-4A2A-BB22-7725B00C9F71}"/>
              </a:ext>
            </a:extLst>
          </p:cNvPr>
          <p:cNvCxnSpPr>
            <a:cxnSpLocks/>
            <a:stCxn id="105" idx="0"/>
            <a:endCxn id="49" idx="0"/>
          </p:cNvCxnSpPr>
          <p:nvPr/>
        </p:nvCxnSpPr>
        <p:spPr>
          <a:xfrm>
            <a:off x="5469148" y="3351967"/>
            <a:ext cx="1721258" cy="379349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A8831829-FA4C-4DEA-B65D-F426AAB58615}"/>
              </a:ext>
            </a:extLst>
          </p:cNvPr>
          <p:cNvCxnSpPr>
            <a:cxnSpLocks/>
            <a:stCxn id="148" idx="0"/>
            <a:endCxn id="72" idx="2"/>
          </p:cNvCxnSpPr>
          <p:nvPr/>
        </p:nvCxnSpPr>
        <p:spPr>
          <a:xfrm>
            <a:off x="5469148" y="3844329"/>
            <a:ext cx="1722452" cy="226001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59461536-87F3-446E-B69B-938E2C7A7535}"/>
              </a:ext>
            </a:extLst>
          </p:cNvPr>
          <p:cNvCxnSpPr>
            <a:cxnSpLocks/>
            <a:stCxn id="71" idx="0"/>
            <a:endCxn id="115" idx="0"/>
          </p:cNvCxnSpPr>
          <p:nvPr/>
        </p:nvCxnSpPr>
        <p:spPr>
          <a:xfrm flipH="1" flipV="1">
            <a:off x="5700796" y="3351967"/>
            <a:ext cx="1687143" cy="379349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7CFCF142-73AC-45BE-A130-66793A9571AF}"/>
              </a:ext>
            </a:extLst>
          </p:cNvPr>
          <p:cNvCxnSpPr>
            <a:cxnSpLocks/>
            <a:stCxn id="132" idx="4"/>
            <a:endCxn id="73" idx="2"/>
          </p:cNvCxnSpPr>
          <p:nvPr/>
        </p:nvCxnSpPr>
        <p:spPr>
          <a:xfrm>
            <a:off x="5700796" y="3844329"/>
            <a:ext cx="1688337" cy="226001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椭圆 86">
            <a:extLst>
              <a:ext uri="{FF2B5EF4-FFF2-40B4-BE49-F238E27FC236}">
                <a16:creationId xmlns:a16="http://schemas.microsoft.com/office/drawing/2014/main" id="{0FE1B60B-D2FC-4560-8A0B-65A494C76264}"/>
              </a:ext>
            </a:extLst>
          </p:cNvPr>
          <p:cNvSpPr/>
          <p:nvPr/>
        </p:nvSpPr>
        <p:spPr>
          <a:xfrm>
            <a:off x="8677676" y="3544007"/>
            <a:ext cx="231648" cy="2373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6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3D8BEF2-3F5F-4F1E-81E4-958F32F38DC3}"/>
              </a:ext>
            </a:extLst>
          </p:cNvPr>
          <p:cNvSpPr txBox="1"/>
          <p:nvPr/>
        </p:nvSpPr>
        <p:spPr>
          <a:xfrm>
            <a:off x="5056378" y="4360544"/>
            <a:ext cx="1599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Striding..</a:t>
            </a:r>
            <a:endParaRPr lang="zh-CN" altLang="en-US" sz="14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2207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AB8CE900-CF54-46BC-B60E-1BB28410B806}"/>
              </a:ext>
            </a:extLst>
          </p:cNvPr>
          <p:cNvSpPr/>
          <p:nvPr/>
        </p:nvSpPr>
        <p:spPr>
          <a:xfrm>
            <a:off x="7093980" y="3731316"/>
            <a:ext cx="192851" cy="16527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27DB038D-1C3A-40FC-B5CE-3718002E3253}"/>
              </a:ext>
            </a:extLst>
          </p:cNvPr>
          <p:cNvSpPr/>
          <p:nvPr/>
        </p:nvSpPr>
        <p:spPr>
          <a:xfrm>
            <a:off x="5121676" y="3351967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5</a:t>
            </a:r>
            <a:endParaRPr lang="zh-CN" altLang="en-US" sz="1600" dirty="0"/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C9A59853-F0E7-476E-A1A5-5D9B2F484400}"/>
              </a:ext>
            </a:extLst>
          </p:cNvPr>
          <p:cNvSpPr txBox="1"/>
          <p:nvPr/>
        </p:nvSpPr>
        <p:spPr>
          <a:xfrm>
            <a:off x="5329478" y="2676492"/>
            <a:ext cx="7713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</a:p>
          <a:p>
            <a:pPr algn="ctr"/>
            <a:r>
              <a:rPr lang="en-US" altLang="zh-CN" sz="1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(4*4)</a:t>
            </a:r>
            <a:endParaRPr lang="zh-CN" altLang="en-US" sz="14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1E49E4BB-599C-4BAC-94CE-574AAEEC16F6}"/>
              </a:ext>
            </a:extLst>
          </p:cNvPr>
          <p:cNvSpPr txBox="1"/>
          <p:nvPr/>
        </p:nvSpPr>
        <p:spPr>
          <a:xfrm>
            <a:off x="6901369" y="2707270"/>
            <a:ext cx="8495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Kernal</a:t>
            </a:r>
            <a:r>
              <a:rPr lang="en-US" altLang="zh-CN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(2*2)</a:t>
            </a:r>
            <a:endParaRPr lang="zh-CN" altLang="en-US" sz="1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156FF646-EE65-40E5-B663-201470D2E940}"/>
              </a:ext>
            </a:extLst>
          </p:cNvPr>
          <p:cNvSpPr txBox="1"/>
          <p:nvPr/>
        </p:nvSpPr>
        <p:spPr>
          <a:xfrm>
            <a:off x="8498085" y="2707270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Output</a:t>
            </a:r>
            <a:endParaRPr lang="zh-CN" altLang="en-US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1AD00437-2342-4CC5-A4DA-7B6E85D8A775}"/>
              </a:ext>
            </a:extLst>
          </p:cNvPr>
          <p:cNvSpPr/>
          <p:nvPr/>
        </p:nvSpPr>
        <p:spPr>
          <a:xfrm>
            <a:off x="5353324" y="3351967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0</a:t>
            </a:r>
            <a:endParaRPr lang="zh-CN" altLang="en-US" sz="1600" dirty="0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832609DB-B802-4DC2-BC42-1775375A1998}"/>
              </a:ext>
            </a:extLst>
          </p:cNvPr>
          <p:cNvSpPr/>
          <p:nvPr/>
        </p:nvSpPr>
        <p:spPr>
          <a:xfrm>
            <a:off x="5584972" y="3351967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6</a:t>
            </a:r>
            <a:endParaRPr lang="zh-CN" altLang="en-US" sz="1600" dirty="0"/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1E4ECEFD-37C0-453C-8CB8-E6C3C89194A1}"/>
              </a:ext>
            </a:extLst>
          </p:cNvPr>
          <p:cNvSpPr/>
          <p:nvPr/>
        </p:nvSpPr>
        <p:spPr>
          <a:xfrm>
            <a:off x="5816620" y="3351967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5</a:t>
            </a:r>
            <a:endParaRPr lang="zh-CN" altLang="en-US" sz="1600" dirty="0"/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FAA8E82C-9A26-4F1F-ABAB-E79A7C1297A7}"/>
              </a:ext>
            </a:extLst>
          </p:cNvPr>
          <p:cNvSpPr/>
          <p:nvPr/>
        </p:nvSpPr>
        <p:spPr>
          <a:xfrm>
            <a:off x="5121676" y="3606937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6</a:t>
            </a:r>
            <a:endParaRPr lang="zh-CN" altLang="en-US" sz="1600" dirty="0"/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FE68BDED-DB28-4E7C-ABFF-8878605F9A4E}"/>
              </a:ext>
            </a:extLst>
          </p:cNvPr>
          <p:cNvSpPr/>
          <p:nvPr/>
        </p:nvSpPr>
        <p:spPr>
          <a:xfrm>
            <a:off x="5353324" y="3606937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4</a:t>
            </a:r>
            <a:endParaRPr lang="zh-CN" altLang="en-US" sz="1600" dirty="0"/>
          </a:p>
        </p:txBody>
      </p:sp>
      <p:sp>
        <p:nvSpPr>
          <p:cNvPr id="132" name="椭圆 131">
            <a:extLst>
              <a:ext uri="{FF2B5EF4-FFF2-40B4-BE49-F238E27FC236}">
                <a16:creationId xmlns:a16="http://schemas.microsoft.com/office/drawing/2014/main" id="{39D77C25-2BEF-445A-9B64-EA174F233B94}"/>
              </a:ext>
            </a:extLst>
          </p:cNvPr>
          <p:cNvSpPr/>
          <p:nvPr/>
        </p:nvSpPr>
        <p:spPr>
          <a:xfrm>
            <a:off x="5584972" y="3606937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3</a:t>
            </a:r>
            <a:endParaRPr lang="zh-CN" altLang="en-US" sz="1600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87912FA8-1337-41B0-8CA4-5FB58C34CDD1}"/>
              </a:ext>
            </a:extLst>
          </p:cNvPr>
          <p:cNvSpPr/>
          <p:nvPr/>
        </p:nvSpPr>
        <p:spPr>
          <a:xfrm>
            <a:off x="5816620" y="3606937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/>
              <a:t>3</a:t>
            </a:r>
            <a:endParaRPr lang="zh-CN" altLang="en-US" sz="1600" dirty="0"/>
          </a:p>
        </p:txBody>
      </p:sp>
      <p:sp>
        <p:nvSpPr>
          <p:cNvPr id="143" name="椭圆 142">
            <a:extLst>
              <a:ext uri="{FF2B5EF4-FFF2-40B4-BE49-F238E27FC236}">
                <a16:creationId xmlns:a16="http://schemas.microsoft.com/office/drawing/2014/main" id="{84FB859D-2A9F-4557-A838-E1654C7CEB2D}"/>
              </a:ext>
            </a:extLst>
          </p:cNvPr>
          <p:cNvSpPr/>
          <p:nvPr/>
        </p:nvSpPr>
        <p:spPr>
          <a:xfrm>
            <a:off x="5121676" y="3844329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2</a:t>
            </a:r>
            <a:endParaRPr lang="zh-CN" altLang="en-US" sz="1600" dirty="0"/>
          </a:p>
        </p:txBody>
      </p:sp>
      <p:sp>
        <p:nvSpPr>
          <p:cNvPr id="148" name="椭圆 147">
            <a:extLst>
              <a:ext uri="{FF2B5EF4-FFF2-40B4-BE49-F238E27FC236}">
                <a16:creationId xmlns:a16="http://schemas.microsoft.com/office/drawing/2014/main" id="{57F9D442-B07D-42D8-929D-484C25E6AA2A}"/>
              </a:ext>
            </a:extLst>
          </p:cNvPr>
          <p:cNvSpPr/>
          <p:nvPr/>
        </p:nvSpPr>
        <p:spPr>
          <a:xfrm>
            <a:off x="5353324" y="3844329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3</a:t>
            </a:r>
            <a:endParaRPr lang="zh-CN" altLang="en-US" sz="1600" dirty="0"/>
          </a:p>
        </p:txBody>
      </p:sp>
      <p:sp>
        <p:nvSpPr>
          <p:cNvPr id="153" name="椭圆 152">
            <a:extLst>
              <a:ext uri="{FF2B5EF4-FFF2-40B4-BE49-F238E27FC236}">
                <a16:creationId xmlns:a16="http://schemas.microsoft.com/office/drawing/2014/main" id="{DCB6FC09-D09D-473A-9614-8291B70D8115}"/>
              </a:ext>
            </a:extLst>
          </p:cNvPr>
          <p:cNvSpPr/>
          <p:nvPr/>
        </p:nvSpPr>
        <p:spPr>
          <a:xfrm>
            <a:off x="5590189" y="3844329"/>
            <a:ext cx="231648" cy="23739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3</a:t>
            </a:r>
            <a:endParaRPr lang="zh-CN" altLang="en-US" sz="1600" dirty="0"/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6492FE54-7621-4E74-A5B5-AA241A84393A}"/>
              </a:ext>
            </a:extLst>
          </p:cNvPr>
          <p:cNvSpPr/>
          <p:nvPr/>
        </p:nvSpPr>
        <p:spPr>
          <a:xfrm>
            <a:off x="5827054" y="3844329"/>
            <a:ext cx="231648" cy="23739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3</a:t>
            </a:r>
            <a:endParaRPr lang="zh-CN" altLang="en-US" sz="1600" dirty="0"/>
          </a:p>
        </p:txBody>
      </p:sp>
      <p:sp>
        <p:nvSpPr>
          <p:cNvPr id="163" name="椭圆 162">
            <a:extLst>
              <a:ext uri="{FF2B5EF4-FFF2-40B4-BE49-F238E27FC236}">
                <a16:creationId xmlns:a16="http://schemas.microsoft.com/office/drawing/2014/main" id="{97A128F9-D2DD-4183-8F1B-0066947AFBCE}"/>
              </a:ext>
            </a:extLst>
          </p:cNvPr>
          <p:cNvSpPr/>
          <p:nvPr/>
        </p:nvSpPr>
        <p:spPr>
          <a:xfrm>
            <a:off x="5126893" y="4081721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6</a:t>
            </a:r>
            <a:endParaRPr lang="zh-CN" altLang="en-US" sz="1600" dirty="0"/>
          </a:p>
        </p:txBody>
      </p:sp>
      <p:sp>
        <p:nvSpPr>
          <p:cNvPr id="169" name="椭圆 168">
            <a:extLst>
              <a:ext uri="{FF2B5EF4-FFF2-40B4-BE49-F238E27FC236}">
                <a16:creationId xmlns:a16="http://schemas.microsoft.com/office/drawing/2014/main" id="{9FC3780A-C536-44F4-B8C4-9DBFFC65BC40}"/>
              </a:ext>
            </a:extLst>
          </p:cNvPr>
          <p:cNvSpPr/>
          <p:nvPr/>
        </p:nvSpPr>
        <p:spPr>
          <a:xfrm>
            <a:off x="5353324" y="4081721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0</a:t>
            </a:r>
            <a:endParaRPr lang="zh-CN" altLang="en-US" sz="1600" dirty="0"/>
          </a:p>
        </p:txBody>
      </p:sp>
      <p:sp>
        <p:nvSpPr>
          <p:cNvPr id="174" name="椭圆 173">
            <a:extLst>
              <a:ext uri="{FF2B5EF4-FFF2-40B4-BE49-F238E27FC236}">
                <a16:creationId xmlns:a16="http://schemas.microsoft.com/office/drawing/2014/main" id="{421F48E0-F026-4CE8-BA9D-C75E8E284C96}"/>
              </a:ext>
            </a:extLst>
          </p:cNvPr>
          <p:cNvSpPr/>
          <p:nvPr/>
        </p:nvSpPr>
        <p:spPr>
          <a:xfrm>
            <a:off x="5592798" y="4081721"/>
            <a:ext cx="231648" cy="23739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5</a:t>
            </a:r>
            <a:endParaRPr lang="zh-CN" altLang="en-US" sz="1600" dirty="0"/>
          </a:p>
        </p:txBody>
      </p:sp>
      <p:sp>
        <p:nvSpPr>
          <p:cNvPr id="179" name="椭圆 178">
            <a:extLst>
              <a:ext uri="{FF2B5EF4-FFF2-40B4-BE49-F238E27FC236}">
                <a16:creationId xmlns:a16="http://schemas.microsoft.com/office/drawing/2014/main" id="{88D3C07D-AEB5-4EE6-956D-D82B00C72A6F}"/>
              </a:ext>
            </a:extLst>
          </p:cNvPr>
          <p:cNvSpPr/>
          <p:nvPr/>
        </p:nvSpPr>
        <p:spPr>
          <a:xfrm>
            <a:off x="5829663" y="4081721"/>
            <a:ext cx="231648" cy="23739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2</a:t>
            </a:r>
            <a:endParaRPr lang="zh-CN" altLang="en-US" sz="1600" dirty="0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BFB60BE9-FCB8-4148-B292-4E6CF1C9DC17}"/>
              </a:ext>
            </a:extLst>
          </p:cNvPr>
          <p:cNvSpPr/>
          <p:nvPr/>
        </p:nvSpPr>
        <p:spPr>
          <a:xfrm>
            <a:off x="7291513" y="3731316"/>
            <a:ext cx="192851" cy="16527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66ACF491-760D-4392-98EB-F12E9B84075A}"/>
              </a:ext>
            </a:extLst>
          </p:cNvPr>
          <p:cNvSpPr/>
          <p:nvPr/>
        </p:nvSpPr>
        <p:spPr>
          <a:xfrm>
            <a:off x="7095174" y="3905056"/>
            <a:ext cx="192851" cy="16527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C9584B45-4211-4016-B8AF-57249C746B37}"/>
              </a:ext>
            </a:extLst>
          </p:cNvPr>
          <p:cNvSpPr/>
          <p:nvPr/>
        </p:nvSpPr>
        <p:spPr>
          <a:xfrm>
            <a:off x="7292707" y="3905056"/>
            <a:ext cx="192851" cy="16527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F978E3B-9C71-4A2A-BB22-7725B00C9F71}"/>
              </a:ext>
            </a:extLst>
          </p:cNvPr>
          <p:cNvCxnSpPr>
            <a:cxnSpLocks/>
            <a:stCxn id="153" idx="0"/>
            <a:endCxn id="49" idx="0"/>
          </p:cNvCxnSpPr>
          <p:nvPr/>
        </p:nvCxnSpPr>
        <p:spPr>
          <a:xfrm flipV="1">
            <a:off x="5706013" y="3731316"/>
            <a:ext cx="1484393" cy="113013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A8831829-FA4C-4DEA-B65D-F426AAB58615}"/>
              </a:ext>
            </a:extLst>
          </p:cNvPr>
          <p:cNvCxnSpPr>
            <a:cxnSpLocks/>
            <a:stCxn id="174" idx="4"/>
            <a:endCxn id="72" idx="2"/>
          </p:cNvCxnSpPr>
          <p:nvPr/>
        </p:nvCxnSpPr>
        <p:spPr>
          <a:xfrm flipV="1">
            <a:off x="5708622" y="4070330"/>
            <a:ext cx="1482978" cy="248783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59461536-87F3-446E-B69B-938E2C7A7535}"/>
              </a:ext>
            </a:extLst>
          </p:cNvPr>
          <p:cNvCxnSpPr>
            <a:cxnSpLocks/>
            <a:stCxn id="71" idx="0"/>
            <a:endCxn id="158" idx="0"/>
          </p:cNvCxnSpPr>
          <p:nvPr/>
        </p:nvCxnSpPr>
        <p:spPr>
          <a:xfrm flipH="1">
            <a:off x="5942878" y="3731316"/>
            <a:ext cx="1445061" cy="113013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7CFCF142-73AC-45BE-A130-66793A9571AF}"/>
              </a:ext>
            </a:extLst>
          </p:cNvPr>
          <p:cNvCxnSpPr>
            <a:cxnSpLocks/>
            <a:stCxn id="179" idx="4"/>
            <a:endCxn id="73" idx="2"/>
          </p:cNvCxnSpPr>
          <p:nvPr/>
        </p:nvCxnSpPr>
        <p:spPr>
          <a:xfrm flipV="1">
            <a:off x="5945487" y="4070330"/>
            <a:ext cx="1443646" cy="248783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椭圆 86">
            <a:extLst>
              <a:ext uri="{FF2B5EF4-FFF2-40B4-BE49-F238E27FC236}">
                <a16:creationId xmlns:a16="http://schemas.microsoft.com/office/drawing/2014/main" id="{0FE1B60B-D2FC-4560-8A0B-65A494C76264}"/>
              </a:ext>
            </a:extLst>
          </p:cNvPr>
          <p:cNvSpPr/>
          <p:nvPr/>
        </p:nvSpPr>
        <p:spPr>
          <a:xfrm>
            <a:off x="8677676" y="3544007"/>
            <a:ext cx="231648" cy="2373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6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BCD30D23-BBD1-4AD2-B456-2EDEE6475AAF}"/>
              </a:ext>
            </a:extLst>
          </p:cNvPr>
          <p:cNvSpPr/>
          <p:nvPr/>
        </p:nvSpPr>
        <p:spPr>
          <a:xfrm>
            <a:off x="8909324" y="3544007"/>
            <a:ext cx="231648" cy="2373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6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C8B43C9-6ECB-4D9B-B4A5-B9F30DA6B214}"/>
              </a:ext>
            </a:extLst>
          </p:cNvPr>
          <p:cNvSpPr txBox="1"/>
          <p:nvPr/>
        </p:nvSpPr>
        <p:spPr>
          <a:xfrm>
            <a:off x="5056378" y="4360544"/>
            <a:ext cx="1599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Striding…</a:t>
            </a:r>
            <a:endParaRPr lang="zh-CN" altLang="en-US" sz="14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189E73B8-3030-46B9-8CF7-DFC23ADF5714}"/>
              </a:ext>
            </a:extLst>
          </p:cNvPr>
          <p:cNvSpPr/>
          <p:nvPr/>
        </p:nvSpPr>
        <p:spPr>
          <a:xfrm>
            <a:off x="8677676" y="3787822"/>
            <a:ext cx="231648" cy="2373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6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064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AB8CE900-CF54-46BC-B60E-1BB28410B806}"/>
              </a:ext>
            </a:extLst>
          </p:cNvPr>
          <p:cNvSpPr/>
          <p:nvPr/>
        </p:nvSpPr>
        <p:spPr>
          <a:xfrm>
            <a:off x="7093980" y="3731316"/>
            <a:ext cx="192851" cy="16527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27DB038D-1C3A-40FC-B5CE-3718002E3253}"/>
              </a:ext>
            </a:extLst>
          </p:cNvPr>
          <p:cNvSpPr/>
          <p:nvPr/>
        </p:nvSpPr>
        <p:spPr>
          <a:xfrm>
            <a:off x="5121676" y="3351967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5</a:t>
            </a:r>
            <a:endParaRPr lang="zh-CN" altLang="en-US" sz="1600" dirty="0"/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C9A59853-F0E7-476E-A1A5-5D9B2F484400}"/>
              </a:ext>
            </a:extLst>
          </p:cNvPr>
          <p:cNvSpPr txBox="1"/>
          <p:nvPr/>
        </p:nvSpPr>
        <p:spPr>
          <a:xfrm>
            <a:off x="5090942" y="2356108"/>
            <a:ext cx="7713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</a:p>
          <a:p>
            <a:pPr algn="ctr"/>
            <a:r>
              <a:rPr lang="en-US" altLang="zh-CN" sz="1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(4*4)</a:t>
            </a:r>
            <a:endParaRPr lang="zh-CN" altLang="en-US" sz="14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1E49E4BB-599C-4BAC-94CE-574AAEEC16F6}"/>
              </a:ext>
            </a:extLst>
          </p:cNvPr>
          <p:cNvSpPr txBox="1"/>
          <p:nvPr/>
        </p:nvSpPr>
        <p:spPr>
          <a:xfrm>
            <a:off x="6662833" y="2386886"/>
            <a:ext cx="8495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Kernal</a:t>
            </a:r>
            <a:r>
              <a:rPr lang="en-US" altLang="zh-CN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(2*2)</a:t>
            </a:r>
            <a:endParaRPr lang="zh-CN" altLang="en-US" sz="1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156FF646-EE65-40E5-B663-201470D2E940}"/>
              </a:ext>
            </a:extLst>
          </p:cNvPr>
          <p:cNvSpPr txBox="1"/>
          <p:nvPr/>
        </p:nvSpPr>
        <p:spPr>
          <a:xfrm>
            <a:off x="8259549" y="2386886"/>
            <a:ext cx="978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Output</a:t>
            </a:r>
          </a:p>
          <a:p>
            <a:pPr algn="ctr"/>
            <a:r>
              <a:rPr lang="en-US" altLang="zh-CN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(3*3)</a:t>
            </a:r>
            <a:endParaRPr lang="zh-CN" altLang="en-US" sz="1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1AD00437-2342-4CC5-A4DA-7B6E85D8A775}"/>
              </a:ext>
            </a:extLst>
          </p:cNvPr>
          <p:cNvSpPr/>
          <p:nvPr/>
        </p:nvSpPr>
        <p:spPr>
          <a:xfrm>
            <a:off x="5353324" y="3351967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0</a:t>
            </a:r>
            <a:endParaRPr lang="zh-CN" altLang="en-US" sz="1600" dirty="0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832609DB-B802-4DC2-BC42-1775375A1998}"/>
              </a:ext>
            </a:extLst>
          </p:cNvPr>
          <p:cNvSpPr/>
          <p:nvPr/>
        </p:nvSpPr>
        <p:spPr>
          <a:xfrm>
            <a:off x="5584972" y="3351967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6</a:t>
            </a:r>
            <a:endParaRPr lang="zh-CN" altLang="en-US" sz="1600" dirty="0"/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1E4ECEFD-37C0-453C-8CB8-E6C3C89194A1}"/>
              </a:ext>
            </a:extLst>
          </p:cNvPr>
          <p:cNvSpPr/>
          <p:nvPr/>
        </p:nvSpPr>
        <p:spPr>
          <a:xfrm>
            <a:off x="5816620" y="3351967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5</a:t>
            </a:r>
            <a:endParaRPr lang="zh-CN" altLang="en-US" sz="1600" dirty="0"/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FAA8E82C-9A26-4F1F-ABAB-E79A7C1297A7}"/>
              </a:ext>
            </a:extLst>
          </p:cNvPr>
          <p:cNvSpPr/>
          <p:nvPr/>
        </p:nvSpPr>
        <p:spPr>
          <a:xfrm>
            <a:off x="5121676" y="3606937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6</a:t>
            </a:r>
            <a:endParaRPr lang="zh-CN" altLang="en-US" sz="1600" dirty="0"/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FE68BDED-DB28-4E7C-ABFF-8878605F9A4E}"/>
              </a:ext>
            </a:extLst>
          </p:cNvPr>
          <p:cNvSpPr/>
          <p:nvPr/>
        </p:nvSpPr>
        <p:spPr>
          <a:xfrm>
            <a:off x="5353324" y="3606937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4</a:t>
            </a:r>
            <a:endParaRPr lang="zh-CN" altLang="en-US" sz="1600" dirty="0"/>
          </a:p>
        </p:txBody>
      </p:sp>
      <p:sp>
        <p:nvSpPr>
          <p:cNvPr id="132" name="椭圆 131">
            <a:extLst>
              <a:ext uri="{FF2B5EF4-FFF2-40B4-BE49-F238E27FC236}">
                <a16:creationId xmlns:a16="http://schemas.microsoft.com/office/drawing/2014/main" id="{39D77C25-2BEF-445A-9B64-EA174F233B94}"/>
              </a:ext>
            </a:extLst>
          </p:cNvPr>
          <p:cNvSpPr/>
          <p:nvPr/>
        </p:nvSpPr>
        <p:spPr>
          <a:xfrm>
            <a:off x="5584972" y="3606937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3</a:t>
            </a:r>
            <a:endParaRPr lang="zh-CN" altLang="en-US" sz="1600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87912FA8-1337-41B0-8CA4-5FB58C34CDD1}"/>
              </a:ext>
            </a:extLst>
          </p:cNvPr>
          <p:cNvSpPr/>
          <p:nvPr/>
        </p:nvSpPr>
        <p:spPr>
          <a:xfrm>
            <a:off x="5816620" y="3606937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3</a:t>
            </a:r>
            <a:endParaRPr lang="zh-CN" altLang="en-US" sz="1600" dirty="0"/>
          </a:p>
        </p:txBody>
      </p:sp>
      <p:sp>
        <p:nvSpPr>
          <p:cNvPr id="143" name="椭圆 142">
            <a:extLst>
              <a:ext uri="{FF2B5EF4-FFF2-40B4-BE49-F238E27FC236}">
                <a16:creationId xmlns:a16="http://schemas.microsoft.com/office/drawing/2014/main" id="{84FB859D-2A9F-4557-A838-E1654C7CEB2D}"/>
              </a:ext>
            </a:extLst>
          </p:cNvPr>
          <p:cNvSpPr/>
          <p:nvPr/>
        </p:nvSpPr>
        <p:spPr>
          <a:xfrm>
            <a:off x="5121676" y="3844329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2</a:t>
            </a:r>
            <a:endParaRPr lang="zh-CN" altLang="en-US" sz="1600" dirty="0"/>
          </a:p>
        </p:txBody>
      </p:sp>
      <p:sp>
        <p:nvSpPr>
          <p:cNvPr id="148" name="椭圆 147">
            <a:extLst>
              <a:ext uri="{FF2B5EF4-FFF2-40B4-BE49-F238E27FC236}">
                <a16:creationId xmlns:a16="http://schemas.microsoft.com/office/drawing/2014/main" id="{57F9D442-B07D-42D8-929D-484C25E6AA2A}"/>
              </a:ext>
            </a:extLst>
          </p:cNvPr>
          <p:cNvSpPr/>
          <p:nvPr/>
        </p:nvSpPr>
        <p:spPr>
          <a:xfrm>
            <a:off x="5353324" y="3844329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3</a:t>
            </a:r>
            <a:endParaRPr lang="zh-CN" altLang="en-US" sz="1600" dirty="0"/>
          </a:p>
        </p:txBody>
      </p:sp>
      <p:sp>
        <p:nvSpPr>
          <p:cNvPr id="153" name="椭圆 152">
            <a:extLst>
              <a:ext uri="{FF2B5EF4-FFF2-40B4-BE49-F238E27FC236}">
                <a16:creationId xmlns:a16="http://schemas.microsoft.com/office/drawing/2014/main" id="{DCB6FC09-D09D-473A-9614-8291B70D8115}"/>
              </a:ext>
            </a:extLst>
          </p:cNvPr>
          <p:cNvSpPr/>
          <p:nvPr/>
        </p:nvSpPr>
        <p:spPr>
          <a:xfrm>
            <a:off x="5590189" y="3844329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3</a:t>
            </a:r>
            <a:endParaRPr lang="zh-CN" altLang="en-US" sz="1600" dirty="0"/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6492FE54-7621-4E74-A5B5-AA241A84393A}"/>
              </a:ext>
            </a:extLst>
          </p:cNvPr>
          <p:cNvSpPr/>
          <p:nvPr/>
        </p:nvSpPr>
        <p:spPr>
          <a:xfrm>
            <a:off x="5827054" y="3844329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3</a:t>
            </a:r>
            <a:endParaRPr lang="zh-CN" altLang="en-US" sz="1600" dirty="0"/>
          </a:p>
        </p:txBody>
      </p:sp>
      <p:sp>
        <p:nvSpPr>
          <p:cNvPr id="163" name="椭圆 162">
            <a:extLst>
              <a:ext uri="{FF2B5EF4-FFF2-40B4-BE49-F238E27FC236}">
                <a16:creationId xmlns:a16="http://schemas.microsoft.com/office/drawing/2014/main" id="{97A128F9-D2DD-4183-8F1B-0066947AFBCE}"/>
              </a:ext>
            </a:extLst>
          </p:cNvPr>
          <p:cNvSpPr/>
          <p:nvPr/>
        </p:nvSpPr>
        <p:spPr>
          <a:xfrm>
            <a:off x="5126893" y="4081721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6</a:t>
            </a:r>
            <a:endParaRPr lang="zh-CN" altLang="en-US" sz="1600" dirty="0"/>
          </a:p>
        </p:txBody>
      </p:sp>
      <p:sp>
        <p:nvSpPr>
          <p:cNvPr id="169" name="椭圆 168">
            <a:extLst>
              <a:ext uri="{FF2B5EF4-FFF2-40B4-BE49-F238E27FC236}">
                <a16:creationId xmlns:a16="http://schemas.microsoft.com/office/drawing/2014/main" id="{9FC3780A-C536-44F4-B8C4-9DBFFC65BC40}"/>
              </a:ext>
            </a:extLst>
          </p:cNvPr>
          <p:cNvSpPr/>
          <p:nvPr/>
        </p:nvSpPr>
        <p:spPr>
          <a:xfrm>
            <a:off x="5353324" y="4081721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0</a:t>
            </a:r>
            <a:endParaRPr lang="zh-CN" altLang="en-US" sz="1600" dirty="0"/>
          </a:p>
        </p:txBody>
      </p:sp>
      <p:sp>
        <p:nvSpPr>
          <p:cNvPr id="174" name="椭圆 173">
            <a:extLst>
              <a:ext uri="{FF2B5EF4-FFF2-40B4-BE49-F238E27FC236}">
                <a16:creationId xmlns:a16="http://schemas.microsoft.com/office/drawing/2014/main" id="{421F48E0-F026-4CE8-BA9D-C75E8E284C96}"/>
              </a:ext>
            </a:extLst>
          </p:cNvPr>
          <p:cNvSpPr/>
          <p:nvPr/>
        </p:nvSpPr>
        <p:spPr>
          <a:xfrm>
            <a:off x="5592798" y="4081721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5</a:t>
            </a:r>
            <a:endParaRPr lang="zh-CN" altLang="en-US" sz="1600" dirty="0"/>
          </a:p>
        </p:txBody>
      </p:sp>
      <p:sp>
        <p:nvSpPr>
          <p:cNvPr id="179" name="椭圆 178">
            <a:extLst>
              <a:ext uri="{FF2B5EF4-FFF2-40B4-BE49-F238E27FC236}">
                <a16:creationId xmlns:a16="http://schemas.microsoft.com/office/drawing/2014/main" id="{88D3C07D-AEB5-4EE6-956D-D82B00C72A6F}"/>
              </a:ext>
            </a:extLst>
          </p:cNvPr>
          <p:cNvSpPr/>
          <p:nvPr/>
        </p:nvSpPr>
        <p:spPr>
          <a:xfrm>
            <a:off x="5829663" y="4081721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/>
              <a:t>2</a:t>
            </a:r>
            <a:endParaRPr lang="zh-CN" altLang="en-US" sz="1600" dirty="0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BFB60BE9-FCB8-4148-B292-4E6CF1C9DC17}"/>
              </a:ext>
            </a:extLst>
          </p:cNvPr>
          <p:cNvSpPr/>
          <p:nvPr/>
        </p:nvSpPr>
        <p:spPr>
          <a:xfrm>
            <a:off x="7291513" y="3731316"/>
            <a:ext cx="192851" cy="16527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66ACF491-760D-4392-98EB-F12E9B84075A}"/>
              </a:ext>
            </a:extLst>
          </p:cNvPr>
          <p:cNvSpPr/>
          <p:nvPr/>
        </p:nvSpPr>
        <p:spPr>
          <a:xfrm>
            <a:off x="7095174" y="3905056"/>
            <a:ext cx="192851" cy="16527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C9584B45-4211-4016-B8AF-57249C746B37}"/>
              </a:ext>
            </a:extLst>
          </p:cNvPr>
          <p:cNvSpPr/>
          <p:nvPr/>
        </p:nvSpPr>
        <p:spPr>
          <a:xfrm>
            <a:off x="7292707" y="3905056"/>
            <a:ext cx="192851" cy="16527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C8B43C9-6ECB-4D9B-B4A5-B9F30DA6B214}"/>
              </a:ext>
            </a:extLst>
          </p:cNvPr>
          <p:cNvSpPr txBox="1"/>
          <p:nvPr/>
        </p:nvSpPr>
        <p:spPr>
          <a:xfrm>
            <a:off x="5140365" y="4569306"/>
            <a:ext cx="1599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Done!</a:t>
            </a:r>
            <a:endParaRPr lang="zh-CN" altLang="en-US" sz="1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335BE8C8-1E68-46FA-8B33-E2C6BCF70B06}"/>
              </a:ext>
            </a:extLst>
          </p:cNvPr>
          <p:cNvSpPr/>
          <p:nvPr/>
        </p:nvSpPr>
        <p:spPr>
          <a:xfrm>
            <a:off x="8677676" y="3544007"/>
            <a:ext cx="231648" cy="2373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5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208B30F7-2F6D-4DBD-9C60-98B33E9A1555}"/>
              </a:ext>
            </a:extLst>
          </p:cNvPr>
          <p:cNvSpPr/>
          <p:nvPr/>
        </p:nvSpPr>
        <p:spPr>
          <a:xfrm>
            <a:off x="8909324" y="3544007"/>
            <a:ext cx="231648" cy="2373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6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F00A82F3-D5BD-480F-856B-71DC9F1D9E2D}"/>
              </a:ext>
            </a:extLst>
          </p:cNvPr>
          <p:cNvSpPr/>
          <p:nvPr/>
        </p:nvSpPr>
        <p:spPr>
          <a:xfrm>
            <a:off x="9140972" y="3544007"/>
            <a:ext cx="231648" cy="2373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5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C40AAA9C-CCBA-4331-B71C-AF30E88A3BF9}"/>
              </a:ext>
            </a:extLst>
          </p:cNvPr>
          <p:cNvSpPr/>
          <p:nvPr/>
        </p:nvSpPr>
        <p:spPr>
          <a:xfrm>
            <a:off x="8677676" y="3794709"/>
            <a:ext cx="231648" cy="2373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6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F0D09C7E-1589-4065-A172-DA0466F5C5E7}"/>
              </a:ext>
            </a:extLst>
          </p:cNvPr>
          <p:cNvSpPr/>
          <p:nvPr/>
        </p:nvSpPr>
        <p:spPr>
          <a:xfrm>
            <a:off x="8909324" y="3794709"/>
            <a:ext cx="231648" cy="2373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4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653A8DBD-04F1-47AE-B776-B85A5DB83461}"/>
              </a:ext>
            </a:extLst>
          </p:cNvPr>
          <p:cNvSpPr/>
          <p:nvPr/>
        </p:nvSpPr>
        <p:spPr>
          <a:xfrm>
            <a:off x="9140972" y="3794709"/>
            <a:ext cx="231648" cy="2373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3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B0DAB239-5E27-44D0-BEE3-484FEA432E23}"/>
              </a:ext>
            </a:extLst>
          </p:cNvPr>
          <p:cNvSpPr/>
          <p:nvPr/>
        </p:nvSpPr>
        <p:spPr>
          <a:xfrm>
            <a:off x="8677676" y="4045411"/>
            <a:ext cx="231648" cy="2373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6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30" name="椭圆 129">
            <a:extLst>
              <a:ext uri="{FF2B5EF4-FFF2-40B4-BE49-F238E27FC236}">
                <a16:creationId xmlns:a16="http://schemas.microsoft.com/office/drawing/2014/main" id="{2441798E-BF22-49F6-B92C-B3BB613716C7}"/>
              </a:ext>
            </a:extLst>
          </p:cNvPr>
          <p:cNvSpPr/>
          <p:nvPr/>
        </p:nvSpPr>
        <p:spPr>
          <a:xfrm>
            <a:off x="8909324" y="4045411"/>
            <a:ext cx="231648" cy="2373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5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40" name="椭圆 139">
            <a:extLst>
              <a:ext uri="{FF2B5EF4-FFF2-40B4-BE49-F238E27FC236}">
                <a16:creationId xmlns:a16="http://schemas.microsoft.com/office/drawing/2014/main" id="{2EFA894D-6137-4C87-AC8C-1A9CAC2F68EB}"/>
              </a:ext>
            </a:extLst>
          </p:cNvPr>
          <p:cNvSpPr/>
          <p:nvPr/>
        </p:nvSpPr>
        <p:spPr>
          <a:xfrm>
            <a:off x="9140972" y="4045411"/>
            <a:ext cx="231648" cy="2373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2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664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C4975BBC-6A18-4134-9BA2-F2964A51552E}"/>
              </a:ext>
            </a:extLst>
          </p:cNvPr>
          <p:cNvSpPr/>
          <p:nvPr/>
        </p:nvSpPr>
        <p:spPr>
          <a:xfrm>
            <a:off x="4828677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AB8CE900-CF54-46BC-B60E-1BB28410B806}"/>
              </a:ext>
            </a:extLst>
          </p:cNvPr>
          <p:cNvSpPr/>
          <p:nvPr/>
        </p:nvSpPr>
        <p:spPr>
          <a:xfrm>
            <a:off x="7175689" y="3579956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12A468AA-BCEF-43E3-B9C6-5E5E1ECAD303}"/>
              </a:ext>
            </a:extLst>
          </p:cNvPr>
          <p:cNvSpPr/>
          <p:nvPr/>
        </p:nvSpPr>
        <p:spPr>
          <a:xfrm>
            <a:off x="5110030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D8DF8275-380C-4B4D-AA7B-34E3B83F8ECB}"/>
              </a:ext>
            </a:extLst>
          </p:cNvPr>
          <p:cNvSpPr/>
          <p:nvPr/>
        </p:nvSpPr>
        <p:spPr>
          <a:xfrm>
            <a:off x="5406456" y="3223868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30637004-F66F-4E24-85E4-4860EEFDBEC7}"/>
              </a:ext>
            </a:extLst>
          </p:cNvPr>
          <p:cNvSpPr/>
          <p:nvPr/>
        </p:nvSpPr>
        <p:spPr>
          <a:xfrm>
            <a:off x="5687809" y="3223868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F87A5401-765F-4C84-856B-CAD4DEF54155}"/>
              </a:ext>
            </a:extLst>
          </p:cNvPr>
          <p:cNvSpPr/>
          <p:nvPr/>
        </p:nvSpPr>
        <p:spPr>
          <a:xfrm>
            <a:off x="5965927" y="3223868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9E26EB29-0D8C-4978-BCC6-ABE08DAD9CA2}"/>
              </a:ext>
            </a:extLst>
          </p:cNvPr>
          <p:cNvSpPr/>
          <p:nvPr/>
        </p:nvSpPr>
        <p:spPr>
          <a:xfrm>
            <a:off x="6247280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1D4E4053-0082-4BD0-A687-F3D363C52207}"/>
              </a:ext>
            </a:extLst>
          </p:cNvPr>
          <p:cNvSpPr/>
          <p:nvPr/>
        </p:nvSpPr>
        <p:spPr>
          <a:xfrm>
            <a:off x="4828677" y="3461260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5BFA433E-74DC-4131-BBEC-CD3E8F89D242}"/>
              </a:ext>
            </a:extLst>
          </p:cNvPr>
          <p:cNvSpPr/>
          <p:nvPr/>
        </p:nvSpPr>
        <p:spPr>
          <a:xfrm>
            <a:off x="5110030" y="3461260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2C1A0DB2-83E6-40DC-8B2B-9FAAA6874310}"/>
              </a:ext>
            </a:extLst>
          </p:cNvPr>
          <p:cNvSpPr/>
          <p:nvPr/>
        </p:nvSpPr>
        <p:spPr>
          <a:xfrm>
            <a:off x="5406456" y="3461260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5D65E57D-6149-40EA-90CA-BE66290F3239}"/>
              </a:ext>
            </a:extLst>
          </p:cNvPr>
          <p:cNvSpPr/>
          <p:nvPr/>
        </p:nvSpPr>
        <p:spPr>
          <a:xfrm>
            <a:off x="5687809" y="3461260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7E2F1930-9CFA-490C-83D9-76EA4AC37EBD}"/>
              </a:ext>
            </a:extLst>
          </p:cNvPr>
          <p:cNvSpPr/>
          <p:nvPr/>
        </p:nvSpPr>
        <p:spPr>
          <a:xfrm>
            <a:off x="5965927" y="3461260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730AB240-7057-45EA-A9E8-0FEC201A428D}"/>
              </a:ext>
            </a:extLst>
          </p:cNvPr>
          <p:cNvSpPr/>
          <p:nvPr/>
        </p:nvSpPr>
        <p:spPr>
          <a:xfrm>
            <a:off x="6247280" y="3461260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CA3251B7-BCB5-4CF4-A4FC-DD54201F94B0}"/>
              </a:ext>
            </a:extLst>
          </p:cNvPr>
          <p:cNvSpPr/>
          <p:nvPr/>
        </p:nvSpPr>
        <p:spPr>
          <a:xfrm>
            <a:off x="4828677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EEBA3BB3-A400-447E-BBF6-DBDBF8B3DEA6}"/>
              </a:ext>
            </a:extLst>
          </p:cNvPr>
          <p:cNvSpPr/>
          <p:nvPr/>
        </p:nvSpPr>
        <p:spPr>
          <a:xfrm>
            <a:off x="5110030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95FB2BDD-E5E4-49AB-B103-75BD0FC509C0}"/>
              </a:ext>
            </a:extLst>
          </p:cNvPr>
          <p:cNvSpPr/>
          <p:nvPr/>
        </p:nvSpPr>
        <p:spPr>
          <a:xfrm>
            <a:off x="5406456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3711F30F-931C-40E3-81ED-5453AF9D8E38}"/>
              </a:ext>
            </a:extLst>
          </p:cNvPr>
          <p:cNvSpPr/>
          <p:nvPr/>
        </p:nvSpPr>
        <p:spPr>
          <a:xfrm>
            <a:off x="5687809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3E8CA106-2FD4-44AE-A790-DB5C5386FEE6}"/>
              </a:ext>
            </a:extLst>
          </p:cNvPr>
          <p:cNvSpPr/>
          <p:nvPr/>
        </p:nvSpPr>
        <p:spPr>
          <a:xfrm>
            <a:off x="5965927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757A4EAA-2288-4E4D-B6CD-B6EAD90DB7FC}"/>
              </a:ext>
            </a:extLst>
          </p:cNvPr>
          <p:cNvSpPr/>
          <p:nvPr/>
        </p:nvSpPr>
        <p:spPr>
          <a:xfrm>
            <a:off x="6247280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CCB2D8A4-F20A-473A-BCDF-E99DA1DD2A91}"/>
              </a:ext>
            </a:extLst>
          </p:cNvPr>
          <p:cNvSpPr/>
          <p:nvPr/>
        </p:nvSpPr>
        <p:spPr>
          <a:xfrm>
            <a:off x="4828677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D0B88B6B-C80C-49EB-A177-79DFDEE06BEE}"/>
              </a:ext>
            </a:extLst>
          </p:cNvPr>
          <p:cNvSpPr/>
          <p:nvPr/>
        </p:nvSpPr>
        <p:spPr>
          <a:xfrm>
            <a:off x="5110030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5E1E333D-E8EC-49FC-BA97-49E8174F452C}"/>
              </a:ext>
            </a:extLst>
          </p:cNvPr>
          <p:cNvSpPr/>
          <p:nvPr/>
        </p:nvSpPr>
        <p:spPr>
          <a:xfrm>
            <a:off x="5406456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F58A2CCA-AA11-49BB-AB23-9A51B5BF1BAC}"/>
              </a:ext>
            </a:extLst>
          </p:cNvPr>
          <p:cNvSpPr/>
          <p:nvPr/>
        </p:nvSpPr>
        <p:spPr>
          <a:xfrm>
            <a:off x="5687809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51A2D1E6-5E65-46F5-AF5E-1D44A7DA40DF}"/>
              </a:ext>
            </a:extLst>
          </p:cNvPr>
          <p:cNvSpPr/>
          <p:nvPr/>
        </p:nvSpPr>
        <p:spPr>
          <a:xfrm>
            <a:off x="5965927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A7EC7C57-BC83-4983-9393-CF0BDF56E662}"/>
              </a:ext>
            </a:extLst>
          </p:cNvPr>
          <p:cNvSpPr/>
          <p:nvPr/>
        </p:nvSpPr>
        <p:spPr>
          <a:xfrm>
            <a:off x="6247280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: 圆角 108">
            <a:extLst>
              <a:ext uri="{FF2B5EF4-FFF2-40B4-BE49-F238E27FC236}">
                <a16:creationId xmlns:a16="http://schemas.microsoft.com/office/drawing/2014/main" id="{C0B48C86-232A-43CC-B525-9C7EF492BB31}"/>
              </a:ext>
            </a:extLst>
          </p:cNvPr>
          <p:cNvSpPr/>
          <p:nvPr/>
        </p:nvSpPr>
        <p:spPr>
          <a:xfrm>
            <a:off x="4828677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1223F501-4373-4C14-AC27-841DA4457C0A}"/>
              </a:ext>
            </a:extLst>
          </p:cNvPr>
          <p:cNvSpPr/>
          <p:nvPr/>
        </p:nvSpPr>
        <p:spPr>
          <a:xfrm>
            <a:off x="5110030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矩形: 圆角 110">
            <a:extLst>
              <a:ext uri="{FF2B5EF4-FFF2-40B4-BE49-F238E27FC236}">
                <a16:creationId xmlns:a16="http://schemas.microsoft.com/office/drawing/2014/main" id="{6B4A261C-9ABF-4304-BAC4-0048ECECA294}"/>
              </a:ext>
            </a:extLst>
          </p:cNvPr>
          <p:cNvSpPr/>
          <p:nvPr/>
        </p:nvSpPr>
        <p:spPr>
          <a:xfrm>
            <a:off x="5406456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336E578C-FACC-40C8-B73D-FF3E39A2068B}"/>
              </a:ext>
            </a:extLst>
          </p:cNvPr>
          <p:cNvSpPr/>
          <p:nvPr/>
        </p:nvSpPr>
        <p:spPr>
          <a:xfrm>
            <a:off x="5687809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: 圆角 112">
            <a:extLst>
              <a:ext uri="{FF2B5EF4-FFF2-40B4-BE49-F238E27FC236}">
                <a16:creationId xmlns:a16="http://schemas.microsoft.com/office/drawing/2014/main" id="{D48D846A-9CA0-49BF-BB46-A6BFF9934A67}"/>
              </a:ext>
            </a:extLst>
          </p:cNvPr>
          <p:cNvSpPr/>
          <p:nvPr/>
        </p:nvSpPr>
        <p:spPr>
          <a:xfrm>
            <a:off x="5965927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F6D99AD4-46F9-4918-A099-DFCABDCB34E2}"/>
              </a:ext>
            </a:extLst>
          </p:cNvPr>
          <p:cNvSpPr/>
          <p:nvPr/>
        </p:nvSpPr>
        <p:spPr>
          <a:xfrm>
            <a:off x="6247280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矩形: 圆角 118">
            <a:extLst>
              <a:ext uri="{FF2B5EF4-FFF2-40B4-BE49-F238E27FC236}">
                <a16:creationId xmlns:a16="http://schemas.microsoft.com/office/drawing/2014/main" id="{82BF34ED-815C-4E6F-9321-E70E55087542}"/>
              </a:ext>
            </a:extLst>
          </p:cNvPr>
          <p:cNvSpPr/>
          <p:nvPr/>
        </p:nvSpPr>
        <p:spPr>
          <a:xfrm>
            <a:off x="4828677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A12C0D7D-FE11-4029-9F48-792BE73F7725}"/>
              </a:ext>
            </a:extLst>
          </p:cNvPr>
          <p:cNvSpPr/>
          <p:nvPr/>
        </p:nvSpPr>
        <p:spPr>
          <a:xfrm>
            <a:off x="5110030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80B71137-5B97-48B4-9028-7D7D46E3A9E6}"/>
              </a:ext>
            </a:extLst>
          </p:cNvPr>
          <p:cNvSpPr/>
          <p:nvPr/>
        </p:nvSpPr>
        <p:spPr>
          <a:xfrm>
            <a:off x="5406456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DCE6CA5C-4637-4DA1-AC52-C51E1309E15D}"/>
              </a:ext>
            </a:extLst>
          </p:cNvPr>
          <p:cNvSpPr/>
          <p:nvPr/>
        </p:nvSpPr>
        <p:spPr>
          <a:xfrm>
            <a:off x="5687809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: 圆角 122">
            <a:extLst>
              <a:ext uri="{FF2B5EF4-FFF2-40B4-BE49-F238E27FC236}">
                <a16:creationId xmlns:a16="http://schemas.microsoft.com/office/drawing/2014/main" id="{EA1F5748-9711-420D-9B40-68F57E0BC1B3}"/>
              </a:ext>
            </a:extLst>
          </p:cNvPr>
          <p:cNvSpPr/>
          <p:nvPr/>
        </p:nvSpPr>
        <p:spPr>
          <a:xfrm>
            <a:off x="5965927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1F2439D3-8940-4EA2-A45C-36C82E5C7B6E}"/>
              </a:ext>
            </a:extLst>
          </p:cNvPr>
          <p:cNvSpPr/>
          <p:nvPr/>
        </p:nvSpPr>
        <p:spPr>
          <a:xfrm>
            <a:off x="6247280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9" name="矩形: 圆角 188">
            <a:extLst>
              <a:ext uri="{FF2B5EF4-FFF2-40B4-BE49-F238E27FC236}">
                <a16:creationId xmlns:a16="http://schemas.microsoft.com/office/drawing/2014/main" id="{6DFF762C-AB2D-4FA0-B2EB-92C3BA7DF24C}"/>
              </a:ext>
            </a:extLst>
          </p:cNvPr>
          <p:cNvSpPr/>
          <p:nvPr/>
        </p:nvSpPr>
        <p:spPr>
          <a:xfrm>
            <a:off x="7457042" y="3579956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0" name="矩形: 圆角 189">
            <a:extLst>
              <a:ext uri="{FF2B5EF4-FFF2-40B4-BE49-F238E27FC236}">
                <a16:creationId xmlns:a16="http://schemas.microsoft.com/office/drawing/2014/main" id="{63CD7BD4-EB9B-4295-98CB-8ECE814119A1}"/>
              </a:ext>
            </a:extLst>
          </p:cNvPr>
          <p:cNvSpPr/>
          <p:nvPr/>
        </p:nvSpPr>
        <p:spPr>
          <a:xfrm>
            <a:off x="7743839" y="3579956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2" name="矩形: 圆角 191">
            <a:extLst>
              <a:ext uri="{FF2B5EF4-FFF2-40B4-BE49-F238E27FC236}">
                <a16:creationId xmlns:a16="http://schemas.microsoft.com/office/drawing/2014/main" id="{2D67460C-EA98-4434-A8D6-D7C3F32D1A9B}"/>
              </a:ext>
            </a:extLst>
          </p:cNvPr>
          <p:cNvSpPr/>
          <p:nvPr/>
        </p:nvSpPr>
        <p:spPr>
          <a:xfrm>
            <a:off x="7175689" y="3817348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3" name="矩形: 圆角 192">
            <a:extLst>
              <a:ext uri="{FF2B5EF4-FFF2-40B4-BE49-F238E27FC236}">
                <a16:creationId xmlns:a16="http://schemas.microsoft.com/office/drawing/2014/main" id="{F5D8C243-60A4-4C2C-A0E4-6794A2A16739}"/>
              </a:ext>
            </a:extLst>
          </p:cNvPr>
          <p:cNvSpPr/>
          <p:nvPr/>
        </p:nvSpPr>
        <p:spPr>
          <a:xfrm>
            <a:off x="7457042" y="3817348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4" name="矩形: 圆角 193">
            <a:extLst>
              <a:ext uri="{FF2B5EF4-FFF2-40B4-BE49-F238E27FC236}">
                <a16:creationId xmlns:a16="http://schemas.microsoft.com/office/drawing/2014/main" id="{86415240-00E2-46F3-B547-040066177C0B}"/>
              </a:ext>
            </a:extLst>
          </p:cNvPr>
          <p:cNvSpPr/>
          <p:nvPr/>
        </p:nvSpPr>
        <p:spPr>
          <a:xfrm>
            <a:off x="7743839" y="3817348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5" name="矩形: 圆角 194">
            <a:extLst>
              <a:ext uri="{FF2B5EF4-FFF2-40B4-BE49-F238E27FC236}">
                <a16:creationId xmlns:a16="http://schemas.microsoft.com/office/drawing/2014/main" id="{4F08DB42-6EB2-459C-9862-53FB38CAA692}"/>
              </a:ext>
            </a:extLst>
          </p:cNvPr>
          <p:cNvSpPr/>
          <p:nvPr/>
        </p:nvSpPr>
        <p:spPr>
          <a:xfrm>
            <a:off x="7175689" y="4054740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6" name="矩形: 圆角 195">
            <a:extLst>
              <a:ext uri="{FF2B5EF4-FFF2-40B4-BE49-F238E27FC236}">
                <a16:creationId xmlns:a16="http://schemas.microsoft.com/office/drawing/2014/main" id="{6F1A207A-9D38-4739-AD10-BDDABBA90EC1}"/>
              </a:ext>
            </a:extLst>
          </p:cNvPr>
          <p:cNvSpPr/>
          <p:nvPr/>
        </p:nvSpPr>
        <p:spPr>
          <a:xfrm>
            <a:off x="7457042" y="4054740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7" name="矩形: 圆角 196">
            <a:extLst>
              <a:ext uri="{FF2B5EF4-FFF2-40B4-BE49-F238E27FC236}">
                <a16:creationId xmlns:a16="http://schemas.microsoft.com/office/drawing/2014/main" id="{F7688117-380D-4723-ACE0-B1F59A21CE3E}"/>
              </a:ext>
            </a:extLst>
          </p:cNvPr>
          <p:cNvSpPr/>
          <p:nvPr/>
        </p:nvSpPr>
        <p:spPr>
          <a:xfrm>
            <a:off x="7743839" y="4054740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C9A59853-F0E7-476E-A1A5-5D9B2F484400}"/>
              </a:ext>
            </a:extLst>
          </p:cNvPr>
          <p:cNvSpPr txBox="1"/>
          <p:nvPr/>
        </p:nvSpPr>
        <p:spPr>
          <a:xfrm>
            <a:off x="5250706" y="2544349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endParaRPr lang="zh-CN" altLang="en-US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1E49E4BB-599C-4BAC-94CE-574AAEEC16F6}"/>
              </a:ext>
            </a:extLst>
          </p:cNvPr>
          <p:cNvSpPr txBox="1"/>
          <p:nvPr/>
        </p:nvSpPr>
        <p:spPr>
          <a:xfrm>
            <a:off x="7172966" y="2560987"/>
            <a:ext cx="849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kernal</a:t>
            </a:r>
            <a:endParaRPr lang="zh-CN" altLang="en-US" sz="16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156FF646-EE65-40E5-B663-201470D2E940}"/>
              </a:ext>
            </a:extLst>
          </p:cNvPr>
          <p:cNvSpPr txBox="1"/>
          <p:nvPr/>
        </p:nvSpPr>
        <p:spPr>
          <a:xfrm>
            <a:off x="8770905" y="2543037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Output</a:t>
            </a:r>
            <a:endParaRPr lang="zh-CN" altLang="en-US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椭圆 162">
            <a:extLst>
              <a:ext uri="{FF2B5EF4-FFF2-40B4-BE49-F238E27FC236}">
                <a16:creationId xmlns:a16="http://schemas.microsoft.com/office/drawing/2014/main" id="{97A128F9-D2DD-4183-8F1B-0066947AFBCE}"/>
              </a:ext>
            </a:extLst>
          </p:cNvPr>
          <p:cNvSpPr/>
          <p:nvPr/>
        </p:nvSpPr>
        <p:spPr>
          <a:xfrm>
            <a:off x="9029833" y="3568163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0</a:t>
            </a:r>
            <a:endParaRPr lang="zh-CN" altLang="en-US" sz="1600" dirty="0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F8F54511-4C5A-43DC-AAA5-195EC749F973}"/>
              </a:ext>
            </a:extLst>
          </p:cNvPr>
          <p:cNvSpPr/>
          <p:nvPr/>
        </p:nvSpPr>
        <p:spPr>
          <a:xfrm>
            <a:off x="4828677" y="2973032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B2329F21-93DF-4CF8-87BB-7FC10CD07ED9}"/>
              </a:ext>
            </a:extLst>
          </p:cNvPr>
          <p:cNvSpPr/>
          <p:nvPr/>
        </p:nvSpPr>
        <p:spPr>
          <a:xfrm>
            <a:off x="5110030" y="2973032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1C836B6A-2383-47E2-B75B-F2A045CD0E2A}"/>
              </a:ext>
            </a:extLst>
          </p:cNvPr>
          <p:cNvSpPr/>
          <p:nvPr/>
        </p:nvSpPr>
        <p:spPr>
          <a:xfrm>
            <a:off x="5406456" y="2973032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69871926-EC24-4208-9BC4-30A97EBD40B1}"/>
              </a:ext>
            </a:extLst>
          </p:cNvPr>
          <p:cNvSpPr/>
          <p:nvPr/>
        </p:nvSpPr>
        <p:spPr>
          <a:xfrm>
            <a:off x="5687809" y="2973032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718CA81D-B3A4-4E97-B731-5FD23180631C}"/>
              </a:ext>
            </a:extLst>
          </p:cNvPr>
          <p:cNvSpPr/>
          <p:nvPr/>
        </p:nvSpPr>
        <p:spPr>
          <a:xfrm>
            <a:off x="5965927" y="2973032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A3A137C9-727A-4CAF-B471-F2D66A55325F}"/>
              </a:ext>
            </a:extLst>
          </p:cNvPr>
          <p:cNvSpPr/>
          <p:nvPr/>
        </p:nvSpPr>
        <p:spPr>
          <a:xfrm>
            <a:off x="6247280" y="2973032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526AE117-524A-49BB-90A1-A220D88847BC}"/>
              </a:ext>
            </a:extLst>
          </p:cNvPr>
          <p:cNvSpPr/>
          <p:nvPr/>
        </p:nvSpPr>
        <p:spPr>
          <a:xfrm>
            <a:off x="4532242" y="3223868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FAFA17B4-9AC1-4E7C-9515-CDD2888325BC}"/>
              </a:ext>
            </a:extLst>
          </p:cNvPr>
          <p:cNvSpPr/>
          <p:nvPr/>
        </p:nvSpPr>
        <p:spPr>
          <a:xfrm>
            <a:off x="4532242" y="3461260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28BC0E27-828B-4838-A8A8-94C93BEBE602}"/>
              </a:ext>
            </a:extLst>
          </p:cNvPr>
          <p:cNvSpPr/>
          <p:nvPr/>
        </p:nvSpPr>
        <p:spPr>
          <a:xfrm>
            <a:off x="4532242" y="3698652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76C3337D-B4E0-4C63-903F-F14A574276CA}"/>
              </a:ext>
            </a:extLst>
          </p:cNvPr>
          <p:cNvSpPr/>
          <p:nvPr/>
        </p:nvSpPr>
        <p:spPr>
          <a:xfrm>
            <a:off x="4532242" y="3936044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D422BD44-C1AC-4487-8CD8-1FFA56C3146E}"/>
              </a:ext>
            </a:extLst>
          </p:cNvPr>
          <p:cNvSpPr/>
          <p:nvPr/>
        </p:nvSpPr>
        <p:spPr>
          <a:xfrm>
            <a:off x="4532242" y="4173436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3B1CB34D-81C4-4460-ADAC-A5F010FE1FE1}"/>
              </a:ext>
            </a:extLst>
          </p:cNvPr>
          <p:cNvSpPr/>
          <p:nvPr/>
        </p:nvSpPr>
        <p:spPr>
          <a:xfrm>
            <a:off x="4532242" y="4410828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C3CBF843-AEFB-44A8-8058-B78F7F1D47FC}"/>
              </a:ext>
            </a:extLst>
          </p:cNvPr>
          <p:cNvSpPr/>
          <p:nvPr/>
        </p:nvSpPr>
        <p:spPr>
          <a:xfrm>
            <a:off x="4532241" y="2973032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A06A2A32-13B5-4D09-8A23-B3F8C99C8FA1}"/>
              </a:ext>
            </a:extLst>
          </p:cNvPr>
          <p:cNvSpPr/>
          <p:nvPr/>
        </p:nvSpPr>
        <p:spPr>
          <a:xfrm>
            <a:off x="4828677" y="4648216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7D233865-1560-4BC7-9346-B1A9B9B4F181}"/>
              </a:ext>
            </a:extLst>
          </p:cNvPr>
          <p:cNvSpPr/>
          <p:nvPr/>
        </p:nvSpPr>
        <p:spPr>
          <a:xfrm>
            <a:off x="5110030" y="4648216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66646176-5150-4BF4-ACC4-9FCE21727DB4}"/>
              </a:ext>
            </a:extLst>
          </p:cNvPr>
          <p:cNvSpPr/>
          <p:nvPr/>
        </p:nvSpPr>
        <p:spPr>
          <a:xfrm>
            <a:off x="5406456" y="4648216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AD9268CC-8795-43E9-8484-41DD7455ADEA}"/>
              </a:ext>
            </a:extLst>
          </p:cNvPr>
          <p:cNvSpPr/>
          <p:nvPr/>
        </p:nvSpPr>
        <p:spPr>
          <a:xfrm>
            <a:off x="5687809" y="4648216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49C1E030-1944-4D7E-BB18-BD3C2E5BBBCE}"/>
              </a:ext>
            </a:extLst>
          </p:cNvPr>
          <p:cNvSpPr/>
          <p:nvPr/>
        </p:nvSpPr>
        <p:spPr>
          <a:xfrm>
            <a:off x="5965927" y="4648216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F51ECE68-1F2E-47C1-916D-56ADF152C4C1}"/>
              </a:ext>
            </a:extLst>
          </p:cNvPr>
          <p:cNvSpPr/>
          <p:nvPr/>
        </p:nvSpPr>
        <p:spPr>
          <a:xfrm>
            <a:off x="6247280" y="4648216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2A0BFC92-9ECE-4BF1-945C-6109E084CDCB}"/>
              </a:ext>
            </a:extLst>
          </p:cNvPr>
          <p:cNvSpPr/>
          <p:nvPr/>
        </p:nvSpPr>
        <p:spPr>
          <a:xfrm>
            <a:off x="4532241" y="4648216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0D6B287D-81A1-46AA-9DAA-B8F0A278D26E}"/>
              </a:ext>
            </a:extLst>
          </p:cNvPr>
          <p:cNvSpPr/>
          <p:nvPr/>
        </p:nvSpPr>
        <p:spPr>
          <a:xfrm>
            <a:off x="6548945" y="3223864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ED21BC1D-918D-4A94-83D5-3B1193166938}"/>
              </a:ext>
            </a:extLst>
          </p:cNvPr>
          <p:cNvSpPr/>
          <p:nvPr/>
        </p:nvSpPr>
        <p:spPr>
          <a:xfrm>
            <a:off x="6548945" y="3461256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矩形: 圆角 114">
            <a:extLst>
              <a:ext uri="{FF2B5EF4-FFF2-40B4-BE49-F238E27FC236}">
                <a16:creationId xmlns:a16="http://schemas.microsoft.com/office/drawing/2014/main" id="{71E76456-D06D-4ED8-A441-E0720885DEDD}"/>
              </a:ext>
            </a:extLst>
          </p:cNvPr>
          <p:cNvSpPr/>
          <p:nvPr/>
        </p:nvSpPr>
        <p:spPr>
          <a:xfrm>
            <a:off x="6548945" y="3698648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矩形: 圆角 115">
            <a:extLst>
              <a:ext uri="{FF2B5EF4-FFF2-40B4-BE49-F238E27FC236}">
                <a16:creationId xmlns:a16="http://schemas.microsoft.com/office/drawing/2014/main" id="{7FC63DD0-A547-43A3-AECD-94E2A0AE5B8B}"/>
              </a:ext>
            </a:extLst>
          </p:cNvPr>
          <p:cNvSpPr/>
          <p:nvPr/>
        </p:nvSpPr>
        <p:spPr>
          <a:xfrm>
            <a:off x="6548945" y="3936040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矩形: 圆角 116">
            <a:extLst>
              <a:ext uri="{FF2B5EF4-FFF2-40B4-BE49-F238E27FC236}">
                <a16:creationId xmlns:a16="http://schemas.microsoft.com/office/drawing/2014/main" id="{AB0AB821-964D-41F7-81D4-A4C55F2A9BF9}"/>
              </a:ext>
            </a:extLst>
          </p:cNvPr>
          <p:cNvSpPr/>
          <p:nvPr/>
        </p:nvSpPr>
        <p:spPr>
          <a:xfrm>
            <a:off x="6548945" y="4173432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矩形: 圆角 117">
            <a:extLst>
              <a:ext uri="{FF2B5EF4-FFF2-40B4-BE49-F238E27FC236}">
                <a16:creationId xmlns:a16="http://schemas.microsoft.com/office/drawing/2014/main" id="{87762060-92A3-440A-875F-2BF17E438C40}"/>
              </a:ext>
            </a:extLst>
          </p:cNvPr>
          <p:cNvSpPr/>
          <p:nvPr/>
        </p:nvSpPr>
        <p:spPr>
          <a:xfrm>
            <a:off x="6548945" y="4410824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73EA6EE4-5A0D-46AC-B734-1C2A156BA2D7}"/>
              </a:ext>
            </a:extLst>
          </p:cNvPr>
          <p:cNvSpPr/>
          <p:nvPr/>
        </p:nvSpPr>
        <p:spPr>
          <a:xfrm>
            <a:off x="6548944" y="2973028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矩形: 圆角 125">
            <a:extLst>
              <a:ext uri="{FF2B5EF4-FFF2-40B4-BE49-F238E27FC236}">
                <a16:creationId xmlns:a16="http://schemas.microsoft.com/office/drawing/2014/main" id="{2A2896B6-6888-4678-B680-1042855A20C7}"/>
              </a:ext>
            </a:extLst>
          </p:cNvPr>
          <p:cNvSpPr/>
          <p:nvPr/>
        </p:nvSpPr>
        <p:spPr>
          <a:xfrm>
            <a:off x="6548944" y="4648212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F978E3B-9C71-4A2A-BB22-7725B00C9F71}"/>
              </a:ext>
            </a:extLst>
          </p:cNvPr>
          <p:cNvCxnSpPr>
            <a:cxnSpLocks/>
          </p:cNvCxnSpPr>
          <p:nvPr/>
        </p:nvCxnSpPr>
        <p:spPr>
          <a:xfrm>
            <a:off x="5406456" y="2973028"/>
            <a:ext cx="1769233" cy="60694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椭圆 126">
            <a:extLst>
              <a:ext uri="{FF2B5EF4-FFF2-40B4-BE49-F238E27FC236}">
                <a16:creationId xmlns:a16="http://schemas.microsoft.com/office/drawing/2014/main" id="{08F846C4-E47C-419A-B96D-577EC240A4FF}"/>
              </a:ext>
            </a:extLst>
          </p:cNvPr>
          <p:cNvSpPr/>
          <p:nvPr/>
        </p:nvSpPr>
        <p:spPr>
          <a:xfrm>
            <a:off x="9259981" y="3568163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3</a:t>
            </a:r>
            <a:endParaRPr lang="zh-CN" altLang="en-US" sz="1600" dirty="0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A87B6015-FFA4-4361-8FF1-9AAD0727FDEC}"/>
              </a:ext>
            </a:extLst>
          </p:cNvPr>
          <p:cNvSpPr/>
          <p:nvPr/>
        </p:nvSpPr>
        <p:spPr>
          <a:xfrm>
            <a:off x="9028333" y="3817344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</a:t>
            </a:r>
            <a:endParaRPr lang="zh-CN" altLang="en-US" sz="1600" dirty="0"/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59461536-87F3-446E-B69B-938E2C7A7535}"/>
              </a:ext>
            </a:extLst>
          </p:cNvPr>
          <p:cNvCxnSpPr>
            <a:cxnSpLocks/>
          </p:cNvCxnSpPr>
          <p:nvPr/>
        </p:nvCxnSpPr>
        <p:spPr>
          <a:xfrm>
            <a:off x="5406456" y="3698648"/>
            <a:ext cx="1769233" cy="59348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椭圆 127">
            <a:extLst>
              <a:ext uri="{FF2B5EF4-FFF2-40B4-BE49-F238E27FC236}">
                <a16:creationId xmlns:a16="http://schemas.microsoft.com/office/drawing/2014/main" id="{4FAC42A3-310C-40E9-AEF7-A21D8A49FFCE}"/>
              </a:ext>
            </a:extLst>
          </p:cNvPr>
          <p:cNvSpPr/>
          <p:nvPr/>
        </p:nvSpPr>
        <p:spPr>
          <a:xfrm>
            <a:off x="9491629" y="3568163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0</a:t>
            </a:r>
            <a:endParaRPr lang="zh-CN" altLang="en-US" sz="1600" dirty="0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7CFCF142-73AC-45BE-A130-66793A9571AF}"/>
              </a:ext>
            </a:extLst>
          </p:cNvPr>
          <p:cNvCxnSpPr>
            <a:cxnSpLocks/>
          </p:cNvCxnSpPr>
          <p:nvPr/>
        </p:nvCxnSpPr>
        <p:spPr>
          <a:xfrm>
            <a:off x="6247280" y="2973028"/>
            <a:ext cx="1754366" cy="60027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A8831829-FA4C-4DEA-B65D-F426AAB58615}"/>
              </a:ext>
            </a:extLst>
          </p:cNvPr>
          <p:cNvCxnSpPr>
            <a:cxnSpLocks/>
          </p:cNvCxnSpPr>
          <p:nvPr/>
        </p:nvCxnSpPr>
        <p:spPr>
          <a:xfrm>
            <a:off x="6247280" y="3698648"/>
            <a:ext cx="1777912" cy="59348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椭圆 128">
            <a:extLst>
              <a:ext uri="{FF2B5EF4-FFF2-40B4-BE49-F238E27FC236}">
                <a16:creationId xmlns:a16="http://schemas.microsoft.com/office/drawing/2014/main" id="{A2FDC73D-B24B-4762-9A66-7C6A84CCEF23}"/>
              </a:ext>
            </a:extLst>
          </p:cNvPr>
          <p:cNvSpPr/>
          <p:nvPr/>
        </p:nvSpPr>
        <p:spPr>
          <a:xfrm>
            <a:off x="9259981" y="3823093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5</a:t>
            </a:r>
            <a:endParaRPr lang="zh-CN" altLang="en-US" sz="1600" dirty="0"/>
          </a:p>
        </p:txBody>
      </p:sp>
      <p:sp>
        <p:nvSpPr>
          <p:cNvPr id="140" name="椭圆 139">
            <a:extLst>
              <a:ext uri="{FF2B5EF4-FFF2-40B4-BE49-F238E27FC236}">
                <a16:creationId xmlns:a16="http://schemas.microsoft.com/office/drawing/2014/main" id="{91824081-6F4A-4021-8358-D983380A4A55}"/>
              </a:ext>
            </a:extLst>
          </p:cNvPr>
          <p:cNvSpPr/>
          <p:nvPr/>
        </p:nvSpPr>
        <p:spPr>
          <a:xfrm>
            <a:off x="9490129" y="3817344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5</a:t>
            </a:r>
            <a:endParaRPr lang="zh-CN" altLang="en-US" sz="1600" dirty="0"/>
          </a:p>
        </p:txBody>
      </p:sp>
      <p:sp>
        <p:nvSpPr>
          <p:cNvPr id="146" name="椭圆 145">
            <a:extLst>
              <a:ext uri="{FF2B5EF4-FFF2-40B4-BE49-F238E27FC236}">
                <a16:creationId xmlns:a16="http://schemas.microsoft.com/office/drawing/2014/main" id="{C1F1C9E8-60B4-4D46-B18A-40B4741EDDF7}"/>
              </a:ext>
            </a:extLst>
          </p:cNvPr>
          <p:cNvSpPr/>
          <p:nvPr/>
        </p:nvSpPr>
        <p:spPr>
          <a:xfrm>
            <a:off x="9028333" y="4070696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3</a:t>
            </a:r>
            <a:endParaRPr lang="zh-CN" altLang="en-US" sz="1600" dirty="0"/>
          </a:p>
        </p:txBody>
      </p:sp>
      <p:sp>
        <p:nvSpPr>
          <p:cNvPr id="166" name="椭圆 165">
            <a:extLst>
              <a:ext uri="{FF2B5EF4-FFF2-40B4-BE49-F238E27FC236}">
                <a16:creationId xmlns:a16="http://schemas.microsoft.com/office/drawing/2014/main" id="{2A9D04A8-E9CA-4A2C-9F7F-E3963F94E9ED}"/>
              </a:ext>
            </a:extLst>
          </p:cNvPr>
          <p:cNvSpPr/>
          <p:nvPr/>
        </p:nvSpPr>
        <p:spPr>
          <a:xfrm>
            <a:off x="9259981" y="4072274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</a:t>
            </a:r>
            <a:endParaRPr lang="zh-CN" altLang="en-US" sz="1600" dirty="0"/>
          </a:p>
        </p:txBody>
      </p:sp>
      <p:sp>
        <p:nvSpPr>
          <p:cNvPr id="179" name="椭圆 178">
            <a:extLst>
              <a:ext uri="{FF2B5EF4-FFF2-40B4-BE49-F238E27FC236}">
                <a16:creationId xmlns:a16="http://schemas.microsoft.com/office/drawing/2014/main" id="{0F9DF084-4C7F-44B2-8CC9-D043F6F3E361}"/>
              </a:ext>
            </a:extLst>
          </p:cNvPr>
          <p:cNvSpPr/>
          <p:nvPr/>
        </p:nvSpPr>
        <p:spPr>
          <a:xfrm>
            <a:off x="9490129" y="4070696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36153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C4975BBC-6A18-4134-9BA2-F2964A51552E}"/>
              </a:ext>
            </a:extLst>
          </p:cNvPr>
          <p:cNvSpPr/>
          <p:nvPr/>
        </p:nvSpPr>
        <p:spPr>
          <a:xfrm>
            <a:off x="4828677" y="3223868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AB8CE900-CF54-46BC-B60E-1BB28410B806}"/>
              </a:ext>
            </a:extLst>
          </p:cNvPr>
          <p:cNvSpPr/>
          <p:nvPr/>
        </p:nvSpPr>
        <p:spPr>
          <a:xfrm>
            <a:off x="7175689" y="3579956"/>
            <a:ext cx="281353" cy="23739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12A468AA-BCEF-43E3-B9C6-5E5E1ECAD303}"/>
              </a:ext>
            </a:extLst>
          </p:cNvPr>
          <p:cNvSpPr/>
          <p:nvPr/>
        </p:nvSpPr>
        <p:spPr>
          <a:xfrm>
            <a:off x="5110030" y="3223868"/>
            <a:ext cx="281353" cy="237392"/>
          </a:xfrm>
          <a:prstGeom prst="roundRect">
            <a:avLst/>
          </a:prstGeom>
          <a:solidFill>
            <a:srgbClr val="FFFF00"/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D8DF8275-380C-4B4D-AA7B-34E3B83F8ECB}"/>
              </a:ext>
            </a:extLst>
          </p:cNvPr>
          <p:cNvSpPr/>
          <p:nvPr/>
        </p:nvSpPr>
        <p:spPr>
          <a:xfrm>
            <a:off x="5406456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30637004-F66F-4E24-85E4-4860EEFDBEC7}"/>
              </a:ext>
            </a:extLst>
          </p:cNvPr>
          <p:cNvSpPr/>
          <p:nvPr/>
        </p:nvSpPr>
        <p:spPr>
          <a:xfrm>
            <a:off x="5687809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F87A5401-765F-4C84-856B-CAD4DEF54155}"/>
              </a:ext>
            </a:extLst>
          </p:cNvPr>
          <p:cNvSpPr/>
          <p:nvPr/>
        </p:nvSpPr>
        <p:spPr>
          <a:xfrm>
            <a:off x="5965927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9E26EB29-0D8C-4978-BCC6-ABE08DAD9CA2}"/>
              </a:ext>
            </a:extLst>
          </p:cNvPr>
          <p:cNvSpPr/>
          <p:nvPr/>
        </p:nvSpPr>
        <p:spPr>
          <a:xfrm>
            <a:off x="6247280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1D4E4053-0082-4BD0-A687-F3D363C52207}"/>
              </a:ext>
            </a:extLst>
          </p:cNvPr>
          <p:cNvSpPr/>
          <p:nvPr/>
        </p:nvSpPr>
        <p:spPr>
          <a:xfrm>
            <a:off x="4828677" y="3461260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5BFA433E-74DC-4131-BBEC-CD3E8F89D242}"/>
              </a:ext>
            </a:extLst>
          </p:cNvPr>
          <p:cNvSpPr/>
          <p:nvPr/>
        </p:nvSpPr>
        <p:spPr>
          <a:xfrm>
            <a:off x="5110030" y="3461260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2C1A0DB2-83E6-40DC-8B2B-9FAAA6874310}"/>
              </a:ext>
            </a:extLst>
          </p:cNvPr>
          <p:cNvSpPr/>
          <p:nvPr/>
        </p:nvSpPr>
        <p:spPr>
          <a:xfrm>
            <a:off x="5406456" y="3461260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5D65E57D-6149-40EA-90CA-BE66290F3239}"/>
              </a:ext>
            </a:extLst>
          </p:cNvPr>
          <p:cNvSpPr/>
          <p:nvPr/>
        </p:nvSpPr>
        <p:spPr>
          <a:xfrm>
            <a:off x="5687809" y="3461260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7E2F1930-9CFA-490C-83D9-76EA4AC37EBD}"/>
              </a:ext>
            </a:extLst>
          </p:cNvPr>
          <p:cNvSpPr/>
          <p:nvPr/>
        </p:nvSpPr>
        <p:spPr>
          <a:xfrm>
            <a:off x="5965927" y="3461260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730AB240-7057-45EA-A9E8-0FEC201A428D}"/>
              </a:ext>
            </a:extLst>
          </p:cNvPr>
          <p:cNvSpPr/>
          <p:nvPr/>
        </p:nvSpPr>
        <p:spPr>
          <a:xfrm>
            <a:off x="6247280" y="3461260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CA3251B7-BCB5-4CF4-A4FC-DD54201F94B0}"/>
              </a:ext>
            </a:extLst>
          </p:cNvPr>
          <p:cNvSpPr/>
          <p:nvPr/>
        </p:nvSpPr>
        <p:spPr>
          <a:xfrm>
            <a:off x="4828677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EEBA3BB3-A400-447E-BBF6-DBDBF8B3DEA6}"/>
              </a:ext>
            </a:extLst>
          </p:cNvPr>
          <p:cNvSpPr/>
          <p:nvPr/>
        </p:nvSpPr>
        <p:spPr>
          <a:xfrm>
            <a:off x="5110030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95FB2BDD-E5E4-49AB-B103-75BD0FC509C0}"/>
              </a:ext>
            </a:extLst>
          </p:cNvPr>
          <p:cNvSpPr/>
          <p:nvPr/>
        </p:nvSpPr>
        <p:spPr>
          <a:xfrm>
            <a:off x="5406456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3711F30F-931C-40E3-81ED-5453AF9D8E38}"/>
              </a:ext>
            </a:extLst>
          </p:cNvPr>
          <p:cNvSpPr/>
          <p:nvPr/>
        </p:nvSpPr>
        <p:spPr>
          <a:xfrm>
            <a:off x="5687809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3E8CA106-2FD4-44AE-A790-DB5C5386FEE6}"/>
              </a:ext>
            </a:extLst>
          </p:cNvPr>
          <p:cNvSpPr/>
          <p:nvPr/>
        </p:nvSpPr>
        <p:spPr>
          <a:xfrm>
            <a:off x="5965927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757A4EAA-2288-4E4D-B6CD-B6EAD90DB7FC}"/>
              </a:ext>
            </a:extLst>
          </p:cNvPr>
          <p:cNvSpPr/>
          <p:nvPr/>
        </p:nvSpPr>
        <p:spPr>
          <a:xfrm>
            <a:off x="6247280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CCB2D8A4-F20A-473A-BCDF-E99DA1DD2A91}"/>
              </a:ext>
            </a:extLst>
          </p:cNvPr>
          <p:cNvSpPr/>
          <p:nvPr/>
        </p:nvSpPr>
        <p:spPr>
          <a:xfrm>
            <a:off x="4828677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D0B88B6B-C80C-49EB-A177-79DFDEE06BEE}"/>
              </a:ext>
            </a:extLst>
          </p:cNvPr>
          <p:cNvSpPr/>
          <p:nvPr/>
        </p:nvSpPr>
        <p:spPr>
          <a:xfrm>
            <a:off x="5110030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5E1E333D-E8EC-49FC-BA97-49E8174F452C}"/>
              </a:ext>
            </a:extLst>
          </p:cNvPr>
          <p:cNvSpPr/>
          <p:nvPr/>
        </p:nvSpPr>
        <p:spPr>
          <a:xfrm>
            <a:off x="5406456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F58A2CCA-AA11-49BB-AB23-9A51B5BF1BAC}"/>
              </a:ext>
            </a:extLst>
          </p:cNvPr>
          <p:cNvSpPr/>
          <p:nvPr/>
        </p:nvSpPr>
        <p:spPr>
          <a:xfrm>
            <a:off x="5687809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51A2D1E6-5E65-46F5-AF5E-1D44A7DA40DF}"/>
              </a:ext>
            </a:extLst>
          </p:cNvPr>
          <p:cNvSpPr/>
          <p:nvPr/>
        </p:nvSpPr>
        <p:spPr>
          <a:xfrm>
            <a:off x="5965927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A7EC7C57-BC83-4983-9393-CF0BDF56E662}"/>
              </a:ext>
            </a:extLst>
          </p:cNvPr>
          <p:cNvSpPr/>
          <p:nvPr/>
        </p:nvSpPr>
        <p:spPr>
          <a:xfrm>
            <a:off x="6247280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: 圆角 108">
            <a:extLst>
              <a:ext uri="{FF2B5EF4-FFF2-40B4-BE49-F238E27FC236}">
                <a16:creationId xmlns:a16="http://schemas.microsoft.com/office/drawing/2014/main" id="{C0B48C86-232A-43CC-B525-9C7EF492BB31}"/>
              </a:ext>
            </a:extLst>
          </p:cNvPr>
          <p:cNvSpPr/>
          <p:nvPr/>
        </p:nvSpPr>
        <p:spPr>
          <a:xfrm>
            <a:off x="4828677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1223F501-4373-4C14-AC27-841DA4457C0A}"/>
              </a:ext>
            </a:extLst>
          </p:cNvPr>
          <p:cNvSpPr/>
          <p:nvPr/>
        </p:nvSpPr>
        <p:spPr>
          <a:xfrm>
            <a:off x="5110030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矩形: 圆角 110">
            <a:extLst>
              <a:ext uri="{FF2B5EF4-FFF2-40B4-BE49-F238E27FC236}">
                <a16:creationId xmlns:a16="http://schemas.microsoft.com/office/drawing/2014/main" id="{6B4A261C-9ABF-4304-BAC4-0048ECECA294}"/>
              </a:ext>
            </a:extLst>
          </p:cNvPr>
          <p:cNvSpPr/>
          <p:nvPr/>
        </p:nvSpPr>
        <p:spPr>
          <a:xfrm>
            <a:off x="5406456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336E578C-FACC-40C8-B73D-FF3E39A2068B}"/>
              </a:ext>
            </a:extLst>
          </p:cNvPr>
          <p:cNvSpPr/>
          <p:nvPr/>
        </p:nvSpPr>
        <p:spPr>
          <a:xfrm>
            <a:off x="5687809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: 圆角 112">
            <a:extLst>
              <a:ext uri="{FF2B5EF4-FFF2-40B4-BE49-F238E27FC236}">
                <a16:creationId xmlns:a16="http://schemas.microsoft.com/office/drawing/2014/main" id="{D48D846A-9CA0-49BF-BB46-A6BFF9934A67}"/>
              </a:ext>
            </a:extLst>
          </p:cNvPr>
          <p:cNvSpPr/>
          <p:nvPr/>
        </p:nvSpPr>
        <p:spPr>
          <a:xfrm>
            <a:off x="5965927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F6D99AD4-46F9-4918-A099-DFCABDCB34E2}"/>
              </a:ext>
            </a:extLst>
          </p:cNvPr>
          <p:cNvSpPr/>
          <p:nvPr/>
        </p:nvSpPr>
        <p:spPr>
          <a:xfrm>
            <a:off x="6247280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矩形: 圆角 118">
            <a:extLst>
              <a:ext uri="{FF2B5EF4-FFF2-40B4-BE49-F238E27FC236}">
                <a16:creationId xmlns:a16="http://schemas.microsoft.com/office/drawing/2014/main" id="{82BF34ED-815C-4E6F-9321-E70E55087542}"/>
              </a:ext>
            </a:extLst>
          </p:cNvPr>
          <p:cNvSpPr/>
          <p:nvPr/>
        </p:nvSpPr>
        <p:spPr>
          <a:xfrm>
            <a:off x="4828677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A12C0D7D-FE11-4029-9F48-792BE73F7725}"/>
              </a:ext>
            </a:extLst>
          </p:cNvPr>
          <p:cNvSpPr/>
          <p:nvPr/>
        </p:nvSpPr>
        <p:spPr>
          <a:xfrm>
            <a:off x="5110030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80B71137-5B97-48B4-9028-7D7D46E3A9E6}"/>
              </a:ext>
            </a:extLst>
          </p:cNvPr>
          <p:cNvSpPr/>
          <p:nvPr/>
        </p:nvSpPr>
        <p:spPr>
          <a:xfrm>
            <a:off x="5406456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DCE6CA5C-4637-4DA1-AC52-C51E1309E15D}"/>
              </a:ext>
            </a:extLst>
          </p:cNvPr>
          <p:cNvSpPr/>
          <p:nvPr/>
        </p:nvSpPr>
        <p:spPr>
          <a:xfrm>
            <a:off x="5687809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: 圆角 122">
            <a:extLst>
              <a:ext uri="{FF2B5EF4-FFF2-40B4-BE49-F238E27FC236}">
                <a16:creationId xmlns:a16="http://schemas.microsoft.com/office/drawing/2014/main" id="{EA1F5748-9711-420D-9B40-68F57E0BC1B3}"/>
              </a:ext>
            </a:extLst>
          </p:cNvPr>
          <p:cNvSpPr/>
          <p:nvPr/>
        </p:nvSpPr>
        <p:spPr>
          <a:xfrm>
            <a:off x="5965927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1F2439D3-8940-4EA2-A45C-36C82E5C7B6E}"/>
              </a:ext>
            </a:extLst>
          </p:cNvPr>
          <p:cNvSpPr/>
          <p:nvPr/>
        </p:nvSpPr>
        <p:spPr>
          <a:xfrm>
            <a:off x="6247280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9" name="矩形: 圆角 188">
            <a:extLst>
              <a:ext uri="{FF2B5EF4-FFF2-40B4-BE49-F238E27FC236}">
                <a16:creationId xmlns:a16="http://schemas.microsoft.com/office/drawing/2014/main" id="{6DFF762C-AB2D-4FA0-B2EB-92C3BA7DF24C}"/>
              </a:ext>
            </a:extLst>
          </p:cNvPr>
          <p:cNvSpPr/>
          <p:nvPr/>
        </p:nvSpPr>
        <p:spPr>
          <a:xfrm>
            <a:off x="7457042" y="3579956"/>
            <a:ext cx="281353" cy="23739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0" name="矩形: 圆角 189">
            <a:extLst>
              <a:ext uri="{FF2B5EF4-FFF2-40B4-BE49-F238E27FC236}">
                <a16:creationId xmlns:a16="http://schemas.microsoft.com/office/drawing/2014/main" id="{63CD7BD4-EB9B-4295-98CB-8ECE814119A1}"/>
              </a:ext>
            </a:extLst>
          </p:cNvPr>
          <p:cNvSpPr/>
          <p:nvPr/>
        </p:nvSpPr>
        <p:spPr>
          <a:xfrm>
            <a:off x="7743839" y="3579956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2" name="矩形: 圆角 191">
            <a:extLst>
              <a:ext uri="{FF2B5EF4-FFF2-40B4-BE49-F238E27FC236}">
                <a16:creationId xmlns:a16="http://schemas.microsoft.com/office/drawing/2014/main" id="{2D67460C-EA98-4434-A8D6-D7C3F32D1A9B}"/>
              </a:ext>
            </a:extLst>
          </p:cNvPr>
          <p:cNvSpPr/>
          <p:nvPr/>
        </p:nvSpPr>
        <p:spPr>
          <a:xfrm>
            <a:off x="7175689" y="3817348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3" name="矩形: 圆角 192">
            <a:extLst>
              <a:ext uri="{FF2B5EF4-FFF2-40B4-BE49-F238E27FC236}">
                <a16:creationId xmlns:a16="http://schemas.microsoft.com/office/drawing/2014/main" id="{F5D8C243-60A4-4C2C-A0E4-6794A2A16739}"/>
              </a:ext>
            </a:extLst>
          </p:cNvPr>
          <p:cNvSpPr/>
          <p:nvPr/>
        </p:nvSpPr>
        <p:spPr>
          <a:xfrm>
            <a:off x="7457042" y="3817348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4" name="矩形: 圆角 193">
            <a:extLst>
              <a:ext uri="{FF2B5EF4-FFF2-40B4-BE49-F238E27FC236}">
                <a16:creationId xmlns:a16="http://schemas.microsoft.com/office/drawing/2014/main" id="{86415240-00E2-46F3-B547-040066177C0B}"/>
              </a:ext>
            </a:extLst>
          </p:cNvPr>
          <p:cNvSpPr/>
          <p:nvPr/>
        </p:nvSpPr>
        <p:spPr>
          <a:xfrm>
            <a:off x="7743839" y="3817348"/>
            <a:ext cx="281353" cy="23739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5" name="矩形: 圆角 194">
            <a:extLst>
              <a:ext uri="{FF2B5EF4-FFF2-40B4-BE49-F238E27FC236}">
                <a16:creationId xmlns:a16="http://schemas.microsoft.com/office/drawing/2014/main" id="{4F08DB42-6EB2-459C-9862-53FB38CAA692}"/>
              </a:ext>
            </a:extLst>
          </p:cNvPr>
          <p:cNvSpPr/>
          <p:nvPr/>
        </p:nvSpPr>
        <p:spPr>
          <a:xfrm>
            <a:off x="7175689" y="4054740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6" name="矩形: 圆角 195">
            <a:extLst>
              <a:ext uri="{FF2B5EF4-FFF2-40B4-BE49-F238E27FC236}">
                <a16:creationId xmlns:a16="http://schemas.microsoft.com/office/drawing/2014/main" id="{6F1A207A-9D38-4739-AD10-BDDABBA90EC1}"/>
              </a:ext>
            </a:extLst>
          </p:cNvPr>
          <p:cNvSpPr/>
          <p:nvPr/>
        </p:nvSpPr>
        <p:spPr>
          <a:xfrm>
            <a:off x="7457042" y="4054740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7" name="矩形: 圆角 196">
            <a:extLst>
              <a:ext uri="{FF2B5EF4-FFF2-40B4-BE49-F238E27FC236}">
                <a16:creationId xmlns:a16="http://schemas.microsoft.com/office/drawing/2014/main" id="{F7688117-380D-4723-ACE0-B1F59A21CE3E}"/>
              </a:ext>
            </a:extLst>
          </p:cNvPr>
          <p:cNvSpPr/>
          <p:nvPr/>
        </p:nvSpPr>
        <p:spPr>
          <a:xfrm>
            <a:off x="7743839" y="4054740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C9A59853-F0E7-476E-A1A5-5D9B2F484400}"/>
              </a:ext>
            </a:extLst>
          </p:cNvPr>
          <p:cNvSpPr txBox="1"/>
          <p:nvPr/>
        </p:nvSpPr>
        <p:spPr>
          <a:xfrm>
            <a:off x="5250706" y="2544349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endParaRPr lang="zh-CN" altLang="en-US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1E49E4BB-599C-4BAC-94CE-574AAEEC16F6}"/>
              </a:ext>
            </a:extLst>
          </p:cNvPr>
          <p:cNvSpPr txBox="1"/>
          <p:nvPr/>
        </p:nvSpPr>
        <p:spPr>
          <a:xfrm>
            <a:off x="7172966" y="2560987"/>
            <a:ext cx="849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kernal</a:t>
            </a:r>
            <a:endParaRPr lang="zh-CN" altLang="en-US" sz="16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156FF646-EE65-40E5-B663-201470D2E940}"/>
              </a:ext>
            </a:extLst>
          </p:cNvPr>
          <p:cNvSpPr txBox="1"/>
          <p:nvPr/>
        </p:nvSpPr>
        <p:spPr>
          <a:xfrm>
            <a:off x="8770905" y="2543037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Output</a:t>
            </a:r>
            <a:endParaRPr lang="zh-CN" altLang="en-US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81D5EE63-92C2-4684-AD7F-CF27D99E8912}"/>
              </a:ext>
            </a:extLst>
          </p:cNvPr>
          <p:cNvSpPr txBox="1"/>
          <p:nvPr/>
        </p:nvSpPr>
        <p:spPr>
          <a:xfrm>
            <a:off x="4813594" y="4953719"/>
            <a:ext cx="1282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Conving</a:t>
            </a:r>
            <a:r>
              <a:rPr lang="en-US" altLang="zh-CN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6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矩形: 圆角 130">
            <a:extLst>
              <a:ext uri="{FF2B5EF4-FFF2-40B4-BE49-F238E27FC236}">
                <a16:creationId xmlns:a16="http://schemas.microsoft.com/office/drawing/2014/main" id="{BBADBC99-0CDC-4963-8C3B-757E7505B43D}"/>
              </a:ext>
            </a:extLst>
          </p:cNvPr>
          <p:cNvSpPr/>
          <p:nvPr/>
        </p:nvSpPr>
        <p:spPr>
          <a:xfrm>
            <a:off x="4828677" y="2988437"/>
            <a:ext cx="281353" cy="237392"/>
          </a:xfrm>
          <a:prstGeom prst="roundRect">
            <a:avLst/>
          </a:prstGeom>
          <a:solidFill>
            <a:srgbClr val="FFFF00"/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矩形: 圆角 131">
            <a:extLst>
              <a:ext uri="{FF2B5EF4-FFF2-40B4-BE49-F238E27FC236}">
                <a16:creationId xmlns:a16="http://schemas.microsoft.com/office/drawing/2014/main" id="{2640483C-ABD6-4866-9632-2EDC09855734}"/>
              </a:ext>
            </a:extLst>
          </p:cNvPr>
          <p:cNvSpPr/>
          <p:nvPr/>
        </p:nvSpPr>
        <p:spPr>
          <a:xfrm>
            <a:off x="5125712" y="2988437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矩形: 圆角 132">
            <a:extLst>
              <a:ext uri="{FF2B5EF4-FFF2-40B4-BE49-F238E27FC236}">
                <a16:creationId xmlns:a16="http://schemas.microsoft.com/office/drawing/2014/main" id="{C5D28F88-4608-4D4E-A07B-F8454EB89D74}"/>
              </a:ext>
            </a:extLst>
          </p:cNvPr>
          <p:cNvSpPr/>
          <p:nvPr/>
        </p:nvSpPr>
        <p:spPr>
          <a:xfrm>
            <a:off x="5397302" y="298843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矩形: 圆角 133">
            <a:extLst>
              <a:ext uri="{FF2B5EF4-FFF2-40B4-BE49-F238E27FC236}">
                <a16:creationId xmlns:a16="http://schemas.microsoft.com/office/drawing/2014/main" id="{D920E338-B7C8-4193-9614-3AFC1EEB1C96}"/>
              </a:ext>
            </a:extLst>
          </p:cNvPr>
          <p:cNvSpPr/>
          <p:nvPr/>
        </p:nvSpPr>
        <p:spPr>
          <a:xfrm>
            <a:off x="5694337" y="298843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A59C44B2-D64A-46D3-B98D-FFE42C33DB2C}"/>
              </a:ext>
            </a:extLst>
          </p:cNvPr>
          <p:cNvSpPr/>
          <p:nvPr/>
        </p:nvSpPr>
        <p:spPr>
          <a:xfrm>
            <a:off x="5975690" y="298843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0A20CD30-33CF-40F4-BB1E-7388F13D4334}"/>
              </a:ext>
            </a:extLst>
          </p:cNvPr>
          <p:cNvSpPr/>
          <p:nvPr/>
        </p:nvSpPr>
        <p:spPr>
          <a:xfrm>
            <a:off x="6272725" y="298843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0FC287F5-653C-4073-AA13-1DD565AF9893}"/>
              </a:ext>
            </a:extLst>
          </p:cNvPr>
          <p:cNvSpPr/>
          <p:nvPr/>
        </p:nvSpPr>
        <p:spPr>
          <a:xfrm>
            <a:off x="6544315" y="298843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2482DAE3-19E1-4008-BE35-F9098AFA954E}"/>
              </a:ext>
            </a:extLst>
          </p:cNvPr>
          <p:cNvSpPr/>
          <p:nvPr/>
        </p:nvSpPr>
        <p:spPr>
          <a:xfrm>
            <a:off x="6544314" y="3244650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4736B424-9007-441D-AFA0-349EA0E6358D}"/>
              </a:ext>
            </a:extLst>
          </p:cNvPr>
          <p:cNvSpPr/>
          <p:nvPr/>
        </p:nvSpPr>
        <p:spPr>
          <a:xfrm>
            <a:off x="6554079" y="3459136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9D1E34CD-575E-4A79-816B-285903AD6A0F}"/>
              </a:ext>
            </a:extLst>
          </p:cNvPr>
          <p:cNvSpPr/>
          <p:nvPr/>
        </p:nvSpPr>
        <p:spPr>
          <a:xfrm>
            <a:off x="6554078" y="37153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621C1768-AD6A-4FB8-86EE-72EA10E1A568}"/>
              </a:ext>
            </a:extLst>
          </p:cNvPr>
          <p:cNvSpPr/>
          <p:nvPr/>
        </p:nvSpPr>
        <p:spPr>
          <a:xfrm>
            <a:off x="6557163" y="3959926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B650C289-A1D7-45D1-8F10-B73C3F9042A0}"/>
              </a:ext>
            </a:extLst>
          </p:cNvPr>
          <p:cNvSpPr/>
          <p:nvPr/>
        </p:nvSpPr>
        <p:spPr>
          <a:xfrm>
            <a:off x="6557162" y="421613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8FD91D8C-33A2-4D24-9284-CE30CCDCB051}"/>
              </a:ext>
            </a:extLst>
          </p:cNvPr>
          <p:cNvSpPr/>
          <p:nvPr/>
        </p:nvSpPr>
        <p:spPr>
          <a:xfrm>
            <a:off x="6566927" y="4430625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D19BD261-6248-4CE1-A815-4200A9A4CBEE}"/>
              </a:ext>
            </a:extLst>
          </p:cNvPr>
          <p:cNvSpPr/>
          <p:nvPr/>
        </p:nvSpPr>
        <p:spPr>
          <a:xfrm>
            <a:off x="6566926" y="4686838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27913175-ECFD-4D66-ADBF-12DF18B26143}"/>
              </a:ext>
            </a:extLst>
          </p:cNvPr>
          <p:cNvSpPr/>
          <p:nvPr/>
        </p:nvSpPr>
        <p:spPr>
          <a:xfrm>
            <a:off x="4561933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A06FC1CF-7E05-4270-A030-92BD896AD141}"/>
              </a:ext>
            </a:extLst>
          </p:cNvPr>
          <p:cNvSpPr/>
          <p:nvPr/>
        </p:nvSpPr>
        <p:spPr>
          <a:xfrm>
            <a:off x="4858968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50408E70-B200-4538-B9AE-E8AEBAC4020C}"/>
              </a:ext>
            </a:extLst>
          </p:cNvPr>
          <p:cNvSpPr/>
          <p:nvPr/>
        </p:nvSpPr>
        <p:spPr>
          <a:xfrm>
            <a:off x="5130558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EDE40C3C-4044-4296-8ABE-06D853A1D9CA}"/>
              </a:ext>
            </a:extLst>
          </p:cNvPr>
          <p:cNvSpPr/>
          <p:nvPr/>
        </p:nvSpPr>
        <p:spPr>
          <a:xfrm>
            <a:off x="5427593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9D85151A-C92A-4B0A-805C-8A436C8B8350}"/>
              </a:ext>
            </a:extLst>
          </p:cNvPr>
          <p:cNvSpPr/>
          <p:nvPr/>
        </p:nvSpPr>
        <p:spPr>
          <a:xfrm>
            <a:off x="5708946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777545F4-412C-4C6E-BF58-A2F6A6E6DBB2}"/>
              </a:ext>
            </a:extLst>
          </p:cNvPr>
          <p:cNvSpPr/>
          <p:nvPr/>
        </p:nvSpPr>
        <p:spPr>
          <a:xfrm>
            <a:off x="6005981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CAD316D8-72A5-4E99-8594-7834E40DD2BA}"/>
              </a:ext>
            </a:extLst>
          </p:cNvPr>
          <p:cNvSpPr/>
          <p:nvPr/>
        </p:nvSpPr>
        <p:spPr>
          <a:xfrm>
            <a:off x="6277571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D88FE390-CD9A-41CC-BE69-EC6AE9F21FC8}"/>
              </a:ext>
            </a:extLst>
          </p:cNvPr>
          <p:cNvSpPr/>
          <p:nvPr/>
        </p:nvSpPr>
        <p:spPr>
          <a:xfrm>
            <a:off x="4534440" y="2999101"/>
            <a:ext cx="281353" cy="237392"/>
          </a:xfrm>
          <a:prstGeom prst="roundRect">
            <a:avLst/>
          </a:prstGeom>
          <a:solidFill>
            <a:srgbClr val="FFFF00"/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AC4DFC4A-93A9-4BFF-A460-0E99BC682C06}"/>
              </a:ext>
            </a:extLst>
          </p:cNvPr>
          <p:cNvSpPr/>
          <p:nvPr/>
        </p:nvSpPr>
        <p:spPr>
          <a:xfrm>
            <a:off x="4544205" y="3213587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124292FF-5E91-4A93-B441-DAF5B3DF2134}"/>
              </a:ext>
            </a:extLst>
          </p:cNvPr>
          <p:cNvSpPr/>
          <p:nvPr/>
        </p:nvSpPr>
        <p:spPr>
          <a:xfrm>
            <a:off x="4544204" y="3469800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73ED3330-D946-472B-A715-B58680D08DAD}"/>
              </a:ext>
            </a:extLst>
          </p:cNvPr>
          <p:cNvSpPr/>
          <p:nvPr/>
        </p:nvSpPr>
        <p:spPr>
          <a:xfrm>
            <a:off x="4547289" y="371437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82AB2AD9-7C87-4691-86F6-F1BC571DB7C4}"/>
              </a:ext>
            </a:extLst>
          </p:cNvPr>
          <p:cNvSpPr/>
          <p:nvPr/>
        </p:nvSpPr>
        <p:spPr>
          <a:xfrm>
            <a:off x="4547288" y="3970590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1DA29A8D-9396-4234-8EAA-BDC6B699A24F}"/>
              </a:ext>
            </a:extLst>
          </p:cNvPr>
          <p:cNvSpPr/>
          <p:nvPr/>
        </p:nvSpPr>
        <p:spPr>
          <a:xfrm>
            <a:off x="4557053" y="4185076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208425E2-D443-45D5-8400-6E96FA395864}"/>
              </a:ext>
            </a:extLst>
          </p:cNvPr>
          <p:cNvSpPr/>
          <p:nvPr/>
        </p:nvSpPr>
        <p:spPr>
          <a:xfrm>
            <a:off x="4557052" y="444128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50D7D66-646F-413C-B0B8-AE558E979F20}"/>
              </a:ext>
            </a:extLst>
          </p:cNvPr>
          <p:cNvSpPr/>
          <p:nvPr/>
        </p:nvSpPr>
        <p:spPr>
          <a:xfrm>
            <a:off x="9029833" y="3568163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0</a:t>
            </a:r>
            <a:endParaRPr lang="zh-CN" altLang="en-US" sz="1600" dirty="0"/>
          </a:p>
        </p:txBody>
      </p: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9849CABF-7D07-44FB-8B0C-C2C1EF479580}"/>
              </a:ext>
            </a:extLst>
          </p:cNvPr>
          <p:cNvCxnSpPr>
            <a:cxnSpLocks/>
          </p:cNvCxnSpPr>
          <p:nvPr/>
        </p:nvCxnSpPr>
        <p:spPr>
          <a:xfrm>
            <a:off x="4534440" y="2973028"/>
            <a:ext cx="2641249" cy="60694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CB33C7DC-4594-4133-943B-6AA9A7C0B0E6}"/>
              </a:ext>
            </a:extLst>
          </p:cNvPr>
          <p:cNvCxnSpPr>
            <a:cxnSpLocks/>
          </p:cNvCxnSpPr>
          <p:nvPr/>
        </p:nvCxnSpPr>
        <p:spPr>
          <a:xfrm>
            <a:off x="5406456" y="2973028"/>
            <a:ext cx="2595190" cy="60027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5FDA31FB-8C23-4E27-8AC1-CCB35DA3A00C}"/>
              </a:ext>
            </a:extLst>
          </p:cNvPr>
          <p:cNvCxnSpPr>
            <a:cxnSpLocks/>
          </p:cNvCxnSpPr>
          <p:nvPr/>
        </p:nvCxnSpPr>
        <p:spPr>
          <a:xfrm>
            <a:off x="4557052" y="3707192"/>
            <a:ext cx="2618637" cy="58494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E6109A91-7D17-4DC0-9F18-FF822179B570}"/>
              </a:ext>
            </a:extLst>
          </p:cNvPr>
          <p:cNvCxnSpPr>
            <a:cxnSpLocks/>
          </p:cNvCxnSpPr>
          <p:nvPr/>
        </p:nvCxnSpPr>
        <p:spPr>
          <a:xfrm>
            <a:off x="5406456" y="3696528"/>
            <a:ext cx="2618736" cy="59560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105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C4975BBC-6A18-4134-9BA2-F2964A51552E}"/>
              </a:ext>
            </a:extLst>
          </p:cNvPr>
          <p:cNvSpPr/>
          <p:nvPr/>
        </p:nvSpPr>
        <p:spPr>
          <a:xfrm>
            <a:off x="4828677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AB8CE900-CF54-46BC-B60E-1BB28410B806}"/>
              </a:ext>
            </a:extLst>
          </p:cNvPr>
          <p:cNvSpPr/>
          <p:nvPr/>
        </p:nvSpPr>
        <p:spPr>
          <a:xfrm>
            <a:off x="7175689" y="3579956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12A468AA-BCEF-43E3-B9C6-5E5E1ECAD303}"/>
              </a:ext>
            </a:extLst>
          </p:cNvPr>
          <p:cNvSpPr/>
          <p:nvPr/>
        </p:nvSpPr>
        <p:spPr>
          <a:xfrm>
            <a:off x="5110030" y="3223868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D8DF8275-380C-4B4D-AA7B-34E3B83F8ECB}"/>
              </a:ext>
            </a:extLst>
          </p:cNvPr>
          <p:cNvSpPr/>
          <p:nvPr/>
        </p:nvSpPr>
        <p:spPr>
          <a:xfrm>
            <a:off x="5406456" y="3223868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30637004-F66F-4E24-85E4-4860EEFDBEC7}"/>
              </a:ext>
            </a:extLst>
          </p:cNvPr>
          <p:cNvSpPr/>
          <p:nvPr/>
        </p:nvSpPr>
        <p:spPr>
          <a:xfrm>
            <a:off x="5687809" y="3223868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F87A5401-765F-4C84-856B-CAD4DEF54155}"/>
              </a:ext>
            </a:extLst>
          </p:cNvPr>
          <p:cNvSpPr/>
          <p:nvPr/>
        </p:nvSpPr>
        <p:spPr>
          <a:xfrm>
            <a:off x="5965927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9E26EB29-0D8C-4978-BCC6-ABE08DAD9CA2}"/>
              </a:ext>
            </a:extLst>
          </p:cNvPr>
          <p:cNvSpPr/>
          <p:nvPr/>
        </p:nvSpPr>
        <p:spPr>
          <a:xfrm>
            <a:off x="6247280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1D4E4053-0082-4BD0-A687-F3D363C52207}"/>
              </a:ext>
            </a:extLst>
          </p:cNvPr>
          <p:cNvSpPr/>
          <p:nvPr/>
        </p:nvSpPr>
        <p:spPr>
          <a:xfrm>
            <a:off x="4828677" y="3461260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5BFA433E-74DC-4131-BBEC-CD3E8F89D242}"/>
              </a:ext>
            </a:extLst>
          </p:cNvPr>
          <p:cNvSpPr/>
          <p:nvPr/>
        </p:nvSpPr>
        <p:spPr>
          <a:xfrm>
            <a:off x="5110030" y="3461260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2C1A0DB2-83E6-40DC-8B2B-9FAAA6874310}"/>
              </a:ext>
            </a:extLst>
          </p:cNvPr>
          <p:cNvSpPr/>
          <p:nvPr/>
        </p:nvSpPr>
        <p:spPr>
          <a:xfrm>
            <a:off x="5406456" y="3461260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5D65E57D-6149-40EA-90CA-BE66290F3239}"/>
              </a:ext>
            </a:extLst>
          </p:cNvPr>
          <p:cNvSpPr/>
          <p:nvPr/>
        </p:nvSpPr>
        <p:spPr>
          <a:xfrm>
            <a:off x="5687809" y="3461260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7E2F1930-9CFA-490C-83D9-76EA4AC37EBD}"/>
              </a:ext>
            </a:extLst>
          </p:cNvPr>
          <p:cNvSpPr/>
          <p:nvPr/>
        </p:nvSpPr>
        <p:spPr>
          <a:xfrm>
            <a:off x="5965927" y="3461260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730AB240-7057-45EA-A9E8-0FEC201A428D}"/>
              </a:ext>
            </a:extLst>
          </p:cNvPr>
          <p:cNvSpPr/>
          <p:nvPr/>
        </p:nvSpPr>
        <p:spPr>
          <a:xfrm>
            <a:off x="6247280" y="3461260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CA3251B7-BCB5-4CF4-A4FC-DD54201F94B0}"/>
              </a:ext>
            </a:extLst>
          </p:cNvPr>
          <p:cNvSpPr/>
          <p:nvPr/>
        </p:nvSpPr>
        <p:spPr>
          <a:xfrm>
            <a:off x="4828677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EEBA3BB3-A400-447E-BBF6-DBDBF8B3DEA6}"/>
              </a:ext>
            </a:extLst>
          </p:cNvPr>
          <p:cNvSpPr/>
          <p:nvPr/>
        </p:nvSpPr>
        <p:spPr>
          <a:xfrm>
            <a:off x="5110030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95FB2BDD-E5E4-49AB-B103-75BD0FC509C0}"/>
              </a:ext>
            </a:extLst>
          </p:cNvPr>
          <p:cNvSpPr/>
          <p:nvPr/>
        </p:nvSpPr>
        <p:spPr>
          <a:xfrm>
            <a:off x="5406456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3711F30F-931C-40E3-81ED-5453AF9D8E38}"/>
              </a:ext>
            </a:extLst>
          </p:cNvPr>
          <p:cNvSpPr/>
          <p:nvPr/>
        </p:nvSpPr>
        <p:spPr>
          <a:xfrm>
            <a:off x="5687809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3E8CA106-2FD4-44AE-A790-DB5C5386FEE6}"/>
              </a:ext>
            </a:extLst>
          </p:cNvPr>
          <p:cNvSpPr/>
          <p:nvPr/>
        </p:nvSpPr>
        <p:spPr>
          <a:xfrm>
            <a:off x="5965927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757A4EAA-2288-4E4D-B6CD-B6EAD90DB7FC}"/>
              </a:ext>
            </a:extLst>
          </p:cNvPr>
          <p:cNvSpPr/>
          <p:nvPr/>
        </p:nvSpPr>
        <p:spPr>
          <a:xfrm>
            <a:off x="6247280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CCB2D8A4-F20A-473A-BCDF-E99DA1DD2A91}"/>
              </a:ext>
            </a:extLst>
          </p:cNvPr>
          <p:cNvSpPr/>
          <p:nvPr/>
        </p:nvSpPr>
        <p:spPr>
          <a:xfrm>
            <a:off x="4828677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D0B88B6B-C80C-49EB-A177-79DFDEE06BEE}"/>
              </a:ext>
            </a:extLst>
          </p:cNvPr>
          <p:cNvSpPr/>
          <p:nvPr/>
        </p:nvSpPr>
        <p:spPr>
          <a:xfrm>
            <a:off x="5110030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5E1E333D-E8EC-49FC-BA97-49E8174F452C}"/>
              </a:ext>
            </a:extLst>
          </p:cNvPr>
          <p:cNvSpPr/>
          <p:nvPr/>
        </p:nvSpPr>
        <p:spPr>
          <a:xfrm>
            <a:off x="5406456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F58A2CCA-AA11-49BB-AB23-9A51B5BF1BAC}"/>
              </a:ext>
            </a:extLst>
          </p:cNvPr>
          <p:cNvSpPr/>
          <p:nvPr/>
        </p:nvSpPr>
        <p:spPr>
          <a:xfrm>
            <a:off x="5687809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51A2D1E6-5E65-46F5-AF5E-1D44A7DA40DF}"/>
              </a:ext>
            </a:extLst>
          </p:cNvPr>
          <p:cNvSpPr/>
          <p:nvPr/>
        </p:nvSpPr>
        <p:spPr>
          <a:xfrm>
            <a:off x="5965927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A7EC7C57-BC83-4983-9393-CF0BDF56E662}"/>
              </a:ext>
            </a:extLst>
          </p:cNvPr>
          <p:cNvSpPr/>
          <p:nvPr/>
        </p:nvSpPr>
        <p:spPr>
          <a:xfrm>
            <a:off x="6247280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: 圆角 108">
            <a:extLst>
              <a:ext uri="{FF2B5EF4-FFF2-40B4-BE49-F238E27FC236}">
                <a16:creationId xmlns:a16="http://schemas.microsoft.com/office/drawing/2014/main" id="{C0B48C86-232A-43CC-B525-9C7EF492BB31}"/>
              </a:ext>
            </a:extLst>
          </p:cNvPr>
          <p:cNvSpPr/>
          <p:nvPr/>
        </p:nvSpPr>
        <p:spPr>
          <a:xfrm>
            <a:off x="4828677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1223F501-4373-4C14-AC27-841DA4457C0A}"/>
              </a:ext>
            </a:extLst>
          </p:cNvPr>
          <p:cNvSpPr/>
          <p:nvPr/>
        </p:nvSpPr>
        <p:spPr>
          <a:xfrm>
            <a:off x="5110030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矩形: 圆角 110">
            <a:extLst>
              <a:ext uri="{FF2B5EF4-FFF2-40B4-BE49-F238E27FC236}">
                <a16:creationId xmlns:a16="http://schemas.microsoft.com/office/drawing/2014/main" id="{6B4A261C-9ABF-4304-BAC4-0048ECECA294}"/>
              </a:ext>
            </a:extLst>
          </p:cNvPr>
          <p:cNvSpPr/>
          <p:nvPr/>
        </p:nvSpPr>
        <p:spPr>
          <a:xfrm>
            <a:off x="5406456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336E578C-FACC-40C8-B73D-FF3E39A2068B}"/>
              </a:ext>
            </a:extLst>
          </p:cNvPr>
          <p:cNvSpPr/>
          <p:nvPr/>
        </p:nvSpPr>
        <p:spPr>
          <a:xfrm>
            <a:off x="5687809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: 圆角 112">
            <a:extLst>
              <a:ext uri="{FF2B5EF4-FFF2-40B4-BE49-F238E27FC236}">
                <a16:creationId xmlns:a16="http://schemas.microsoft.com/office/drawing/2014/main" id="{D48D846A-9CA0-49BF-BB46-A6BFF9934A67}"/>
              </a:ext>
            </a:extLst>
          </p:cNvPr>
          <p:cNvSpPr/>
          <p:nvPr/>
        </p:nvSpPr>
        <p:spPr>
          <a:xfrm>
            <a:off x="5965927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F6D99AD4-46F9-4918-A099-DFCABDCB34E2}"/>
              </a:ext>
            </a:extLst>
          </p:cNvPr>
          <p:cNvSpPr/>
          <p:nvPr/>
        </p:nvSpPr>
        <p:spPr>
          <a:xfrm>
            <a:off x="6247280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矩形: 圆角 118">
            <a:extLst>
              <a:ext uri="{FF2B5EF4-FFF2-40B4-BE49-F238E27FC236}">
                <a16:creationId xmlns:a16="http://schemas.microsoft.com/office/drawing/2014/main" id="{82BF34ED-815C-4E6F-9321-E70E55087542}"/>
              </a:ext>
            </a:extLst>
          </p:cNvPr>
          <p:cNvSpPr/>
          <p:nvPr/>
        </p:nvSpPr>
        <p:spPr>
          <a:xfrm>
            <a:off x="4828677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A12C0D7D-FE11-4029-9F48-792BE73F7725}"/>
              </a:ext>
            </a:extLst>
          </p:cNvPr>
          <p:cNvSpPr/>
          <p:nvPr/>
        </p:nvSpPr>
        <p:spPr>
          <a:xfrm>
            <a:off x="5110030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80B71137-5B97-48B4-9028-7D7D46E3A9E6}"/>
              </a:ext>
            </a:extLst>
          </p:cNvPr>
          <p:cNvSpPr/>
          <p:nvPr/>
        </p:nvSpPr>
        <p:spPr>
          <a:xfrm>
            <a:off x="5406456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DCE6CA5C-4637-4DA1-AC52-C51E1309E15D}"/>
              </a:ext>
            </a:extLst>
          </p:cNvPr>
          <p:cNvSpPr/>
          <p:nvPr/>
        </p:nvSpPr>
        <p:spPr>
          <a:xfrm>
            <a:off x="5687809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: 圆角 122">
            <a:extLst>
              <a:ext uri="{FF2B5EF4-FFF2-40B4-BE49-F238E27FC236}">
                <a16:creationId xmlns:a16="http://schemas.microsoft.com/office/drawing/2014/main" id="{EA1F5748-9711-420D-9B40-68F57E0BC1B3}"/>
              </a:ext>
            </a:extLst>
          </p:cNvPr>
          <p:cNvSpPr/>
          <p:nvPr/>
        </p:nvSpPr>
        <p:spPr>
          <a:xfrm>
            <a:off x="5965927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1F2439D3-8940-4EA2-A45C-36C82E5C7B6E}"/>
              </a:ext>
            </a:extLst>
          </p:cNvPr>
          <p:cNvSpPr/>
          <p:nvPr/>
        </p:nvSpPr>
        <p:spPr>
          <a:xfrm>
            <a:off x="6247280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9" name="矩形: 圆角 188">
            <a:extLst>
              <a:ext uri="{FF2B5EF4-FFF2-40B4-BE49-F238E27FC236}">
                <a16:creationId xmlns:a16="http://schemas.microsoft.com/office/drawing/2014/main" id="{6DFF762C-AB2D-4FA0-B2EB-92C3BA7DF24C}"/>
              </a:ext>
            </a:extLst>
          </p:cNvPr>
          <p:cNvSpPr/>
          <p:nvPr/>
        </p:nvSpPr>
        <p:spPr>
          <a:xfrm>
            <a:off x="7457042" y="3579956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0" name="矩形: 圆角 189">
            <a:extLst>
              <a:ext uri="{FF2B5EF4-FFF2-40B4-BE49-F238E27FC236}">
                <a16:creationId xmlns:a16="http://schemas.microsoft.com/office/drawing/2014/main" id="{63CD7BD4-EB9B-4295-98CB-8ECE814119A1}"/>
              </a:ext>
            </a:extLst>
          </p:cNvPr>
          <p:cNvSpPr/>
          <p:nvPr/>
        </p:nvSpPr>
        <p:spPr>
          <a:xfrm>
            <a:off x="7743839" y="3579956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2" name="矩形: 圆角 191">
            <a:extLst>
              <a:ext uri="{FF2B5EF4-FFF2-40B4-BE49-F238E27FC236}">
                <a16:creationId xmlns:a16="http://schemas.microsoft.com/office/drawing/2014/main" id="{2D67460C-EA98-4434-A8D6-D7C3F32D1A9B}"/>
              </a:ext>
            </a:extLst>
          </p:cNvPr>
          <p:cNvSpPr/>
          <p:nvPr/>
        </p:nvSpPr>
        <p:spPr>
          <a:xfrm>
            <a:off x="7175689" y="3817348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3" name="矩形: 圆角 192">
            <a:extLst>
              <a:ext uri="{FF2B5EF4-FFF2-40B4-BE49-F238E27FC236}">
                <a16:creationId xmlns:a16="http://schemas.microsoft.com/office/drawing/2014/main" id="{F5D8C243-60A4-4C2C-A0E4-6794A2A16739}"/>
              </a:ext>
            </a:extLst>
          </p:cNvPr>
          <p:cNvSpPr/>
          <p:nvPr/>
        </p:nvSpPr>
        <p:spPr>
          <a:xfrm>
            <a:off x="7457042" y="3817348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4" name="矩形: 圆角 193">
            <a:extLst>
              <a:ext uri="{FF2B5EF4-FFF2-40B4-BE49-F238E27FC236}">
                <a16:creationId xmlns:a16="http://schemas.microsoft.com/office/drawing/2014/main" id="{86415240-00E2-46F3-B547-040066177C0B}"/>
              </a:ext>
            </a:extLst>
          </p:cNvPr>
          <p:cNvSpPr/>
          <p:nvPr/>
        </p:nvSpPr>
        <p:spPr>
          <a:xfrm>
            <a:off x="7743839" y="3817348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5" name="矩形: 圆角 194">
            <a:extLst>
              <a:ext uri="{FF2B5EF4-FFF2-40B4-BE49-F238E27FC236}">
                <a16:creationId xmlns:a16="http://schemas.microsoft.com/office/drawing/2014/main" id="{4F08DB42-6EB2-459C-9862-53FB38CAA692}"/>
              </a:ext>
            </a:extLst>
          </p:cNvPr>
          <p:cNvSpPr/>
          <p:nvPr/>
        </p:nvSpPr>
        <p:spPr>
          <a:xfrm>
            <a:off x="7175689" y="4054740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6" name="矩形: 圆角 195">
            <a:extLst>
              <a:ext uri="{FF2B5EF4-FFF2-40B4-BE49-F238E27FC236}">
                <a16:creationId xmlns:a16="http://schemas.microsoft.com/office/drawing/2014/main" id="{6F1A207A-9D38-4739-AD10-BDDABBA90EC1}"/>
              </a:ext>
            </a:extLst>
          </p:cNvPr>
          <p:cNvSpPr/>
          <p:nvPr/>
        </p:nvSpPr>
        <p:spPr>
          <a:xfrm>
            <a:off x="7457042" y="4054740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7" name="矩形: 圆角 196">
            <a:extLst>
              <a:ext uri="{FF2B5EF4-FFF2-40B4-BE49-F238E27FC236}">
                <a16:creationId xmlns:a16="http://schemas.microsoft.com/office/drawing/2014/main" id="{F7688117-380D-4723-ACE0-B1F59A21CE3E}"/>
              </a:ext>
            </a:extLst>
          </p:cNvPr>
          <p:cNvSpPr/>
          <p:nvPr/>
        </p:nvSpPr>
        <p:spPr>
          <a:xfrm>
            <a:off x="7743839" y="4054740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C9A59853-F0E7-476E-A1A5-5D9B2F484400}"/>
              </a:ext>
            </a:extLst>
          </p:cNvPr>
          <p:cNvSpPr txBox="1"/>
          <p:nvPr/>
        </p:nvSpPr>
        <p:spPr>
          <a:xfrm>
            <a:off x="5250706" y="2544349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endParaRPr lang="zh-CN" altLang="en-US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1E49E4BB-599C-4BAC-94CE-574AAEEC16F6}"/>
              </a:ext>
            </a:extLst>
          </p:cNvPr>
          <p:cNvSpPr txBox="1"/>
          <p:nvPr/>
        </p:nvSpPr>
        <p:spPr>
          <a:xfrm>
            <a:off x="7172966" y="2560987"/>
            <a:ext cx="849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kernal</a:t>
            </a:r>
            <a:endParaRPr lang="zh-CN" altLang="en-US" sz="16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156FF646-EE65-40E5-B663-201470D2E940}"/>
              </a:ext>
            </a:extLst>
          </p:cNvPr>
          <p:cNvSpPr txBox="1"/>
          <p:nvPr/>
        </p:nvSpPr>
        <p:spPr>
          <a:xfrm>
            <a:off x="8770905" y="2543037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Output</a:t>
            </a:r>
            <a:endParaRPr lang="zh-CN" altLang="en-US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81D5EE63-92C2-4684-AD7F-CF27D99E8912}"/>
              </a:ext>
            </a:extLst>
          </p:cNvPr>
          <p:cNvSpPr txBox="1"/>
          <p:nvPr/>
        </p:nvSpPr>
        <p:spPr>
          <a:xfrm>
            <a:off x="4813594" y="4953719"/>
            <a:ext cx="1599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Striding..</a:t>
            </a:r>
            <a:endParaRPr lang="zh-CN" altLang="en-US" sz="12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矩形: 圆角 130">
            <a:extLst>
              <a:ext uri="{FF2B5EF4-FFF2-40B4-BE49-F238E27FC236}">
                <a16:creationId xmlns:a16="http://schemas.microsoft.com/office/drawing/2014/main" id="{BBADBC99-0CDC-4963-8C3B-757E7505B43D}"/>
              </a:ext>
            </a:extLst>
          </p:cNvPr>
          <p:cNvSpPr/>
          <p:nvPr/>
        </p:nvSpPr>
        <p:spPr>
          <a:xfrm>
            <a:off x="4828677" y="298843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矩形: 圆角 131">
            <a:extLst>
              <a:ext uri="{FF2B5EF4-FFF2-40B4-BE49-F238E27FC236}">
                <a16:creationId xmlns:a16="http://schemas.microsoft.com/office/drawing/2014/main" id="{2640483C-ABD6-4866-9632-2EDC09855734}"/>
              </a:ext>
            </a:extLst>
          </p:cNvPr>
          <p:cNvSpPr/>
          <p:nvPr/>
        </p:nvSpPr>
        <p:spPr>
          <a:xfrm>
            <a:off x="5125712" y="2988437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矩形: 圆角 132">
            <a:extLst>
              <a:ext uri="{FF2B5EF4-FFF2-40B4-BE49-F238E27FC236}">
                <a16:creationId xmlns:a16="http://schemas.microsoft.com/office/drawing/2014/main" id="{C5D28F88-4608-4D4E-A07B-F8454EB89D74}"/>
              </a:ext>
            </a:extLst>
          </p:cNvPr>
          <p:cNvSpPr/>
          <p:nvPr/>
        </p:nvSpPr>
        <p:spPr>
          <a:xfrm>
            <a:off x="5397302" y="2988437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矩形: 圆角 133">
            <a:extLst>
              <a:ext uri="{FF2B5EF4-FFF2-40B4-BE49-F238E27FC236}">
                <a16:creationId xmlns:a16="http://schemas.microsoft.com/office/drawing/2014/main" id="{D920E338-B7C8-4193-9614-3AFC1EEB1C96}"/>
              </a:ext>
            </a:extLst>
          </p:cNvPr>
          <p:cNvSpPr/>
          <p:nvPr/>
        </p:nvSpPr>
        <p:spPr>
          <a:xfrm>
            <a:off x="5694337" y="2988437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A59C44B2-D64A-46D3-B98D-FFE42C33DB2C}"/>
              </a:ext>
            </a:extLst>
          </p:cNvPr>
          <p:cNvSpPr/>
          <p:nvPr/>
        </p:nvSpPr>
        <p:spPr>
          <a:xfrm>
            <a:off x="5975690" y="298843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0A20CD30-33CF-40F4-BB1E-7388F13D4334}"/>
              </a:ext>
            </a:extLst>
          </p:cNvPr>
          <p:cNvSpPr/>
          <p:nvPr/>
        </p:nvSpPr>
        <p:spPr>
          <a:xfrm>
            <a:off x="6272725" y="298843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0FC287F5-653C-4073-AA13-1DD565AF9893}"/>
              </a:ext>
            </a:extLst>
          </p:cNvPr>
          <p:cNvSpPr/>
          <p:nvPr/>
        </p:nvSpPr>
        <p:spPr>
          <a:xfrm>
            <a:off x="6544315" y="298843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2482DAE3-19E1-4008-BE35-F9098AFA954E}"/>
              </a:ext>
            </a:extLst>
          </p:cNvPr>
          <p:cNvSpPr/>
          <p:nvPr/>
        </p:nvSpPr>
        <p:spPr>
          <a:xfrm>
            <a:off x="6544314" y="3244650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4736B424-9007-441D-AFA0-349EA0E6358D}"/>
              </a:ext>
            </a:extLst>
          </p:cNvPr>
          <p:cNvSpPr/>
          <p:nvPr/>
        </p:nvSpPr>
        <p:spPr>
          <a:xfrm>
            <a:off x="6554079" y="3459136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9D1E34CD-575E-4A79-816B-285903AD6A0F}"/>
              </a:ext>
            </a:extLst>
          </p:cNvPr>
          <p:cNvSpPr/>
          <p:nvPr/>
        </p:nvSpPr>
        <p:spPr>
          <a:xfrm>
            <a:off x="6554078" y="37153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621C1768-AD6A-4FB8-86EE-72EA10E1A568}"/>
              </a:ext>
            </a:extLst>
          </p:cNvPr>
          <p:cNvSpPr/>
          <p:nvPr/>
        </p:nvSpPr>
        <p:spPr>
          <a:xfrm>
            <a:off x="6557163" y="3959926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B650C289-A1D7-45D1-8F10-B73C3F9042A0}"/>
              </a:ext>
            </a:extLst>
          </p:cNvPr>
          <p:cNvSpPr/>
          <p:nvPr/>
        </p:nvSpPr>
        <p:spPr>
          <a:xfrm>
            <a:off x="6557162" y="421613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8FD91D8C-33A2-4D24-9284-CE30CCDCB051}"/>
              </a:ext>
            </a:extLst>
          </p:cNvPr>
          <p:cNvSpPr/>
          <p:nvPr/>
        </p:nvSpPr>
        <p:spPr>
          <a:xfrm>
            <a:off x="6566927" y="4430625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D19BD261-6248-4CE1-A815-4200A9A4CBEE}"/>
              </a:ext>
            </a:extLst>
          </p:cNvPr>
          <p:cNvSpPr/>
          <p:nvPr/>
        </p:nvSpPr>
        <p:spPr>
          <a:xfrm>
            <a:off x="6566926" y="4686838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27913175-ECFD-4D66-ADBF-12DF18B26143}"/>
              </a:ext>
            </a:extLst>
          </p:cNvPr>
          <p:cNvSpPr/>
          <p:nvPr/>
        </p:nvSpPr>
        <p:spPr>
          <a:xfrm>
            <a:off x="4561933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A06FC1CF-7E05-4270-A030-92BD896AD141}"/>
              </a:ext>
            </a:extLst>
          </p:cNvPr>
          <p:cNvSpPr/>
          <p:nvPr/>
        </p:nvSpPr>
        <p:spPr>
          <a:xfrm>
            <a:off x="4858968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50408E70-B200-4538-B9AE-E8AEBAC4020C}"/>
              </a:ext>
            </a:extLst>
          </p:cNvPr>
          <p:cNvSpPr/>
          <p:nvPr/>
        </p:nvSpPr>
        <p:spPr>
          <a:xfrm>
            <a:off x="5130558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EDE40C3C-4044-4296-8ABE-06D853A1D9CA}"/>
              </a:ext>
            </a:extLst>
          </p:cNvPr>
          <p:cNvSpPr/>
          <p:nvPr/>
        </p:nvSpPr>
        <p:spPr>
          <a:xfrm>
            <a:off x="5427593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9D85151A-C92A-4B0A-805C-8A436C8B8350}"/>
              </a:ext>
            </a:extLst>
          </p:cNvPr>
          <p:cNvSpPr/>
          <p:nvPr/>
        </p:nvSpPr>
        <p:spPr>
          <a:xfrm>
            <a:off x="5708946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777545F4-412C-4C6E-BF58-A2F6A6E6DBB2}"/>
              </a:ext>
            </a:extLst>
          </p:cNvPr>
          <p:cNvSpPr/>
          <p:nvPr/>
        </p:nvSpPr>
        <p:spPr>
          <a:xfrm>
            <a:off x="6005981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CAD316D8-72A5-4E99-8594-7834E40DD2BA}"/>
              </a:ext>
            </a:extLst>
          </p:cNvPr>
          <p:cNvSpPr/>
          <p:nvPr/>
        </p:nvSpPr>
        <p:spPr>
          <a:xfrm>
            <a:off x="6277571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D88FE390-CD9A-41CC-BE69-EC6AE9F21FC8}"/>
              </a:ext>
            </a:extLst>
          </p:cNvPr>
          <p:cNvSpPr/>
          <p:nvPr/>
        </p:nvSpPr>
        <p:spPr>
          <a:xfrm>
            <a:off x="4534440" y="2999101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AC4DFC4A-93A9-4BFF-A460-0E99BC682C06}"/>
              </a:ext>
            </a:extLst>
          </p:cNvPr>
          <p:cNvSpPr/>
          <p:nvPr/>
        </p:nvSpPr>
        <p:spPr>
          <a:xfrm>
            <a:off x="4544205" y="321358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124292FF-5E91-4A93-B441-DAF5B3DF2134}"/>
              </a:ext>
            </a:extLst>
          </p:cNvPr>
          <p:cNvSpPr/>
          <p:nvPr/>
        </p:nvSpPr>
        <p:spPr>
          <a:xfrm>
            <a:off x="4544204" y="3469800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73ED3330-D946-472B-A715-B58680D08DAD}"/>
              </a:ext>
            </a:extLst>
          </p:cNvPr>
          <p:cNvSpPr/>
          <p:nvPr/>
        </p:nvSpPr>
        <p:spPr>
          <a:xfrm>
            <a:off x="4547289" y="371437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82AB2AD9-7C87-4691-86F6-F1BC571DB7C4}"/>
              </a:ext>
            </a:extLst>
          </p:cNvPr>
          <p:cNvSpPr/>
          <p:nvPr/>
        </p:nvSpPr>
        <p:spPr>
          <a:xfrm>
            <a:off x="4547288" y="3970590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1DA29A8D-9396-4234-8EAA-BDC6B699A24F}"/>
              </a:ext>
            </a:extLst>
          </p:cNvPr>
          <p:cNvSpPr/>
          <p:nvPr/>
        </p:nvSpPr>
        <p:spPr>
          <a:xfrm>
            <a:off x="4557053" y="4185076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208425E2-D443-45D5-8400-6E96FA395864}"/>
              </a:ext>
            </a:extLst>
          </p:cNvPr>
          <p:cNvSpPr/>
          <p:nvPr/>
        </p:nvSpPr>
        <p:spPr>
          <a:xfrm>
            <a:off x="4557052" y="444128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50D7D66-646F-413C-B0B8-AE558E979F20}"/>
              </a:ext>
            </a:extLst>
          </p:cNvPr>
          <p:cNvSpPr/>
          <p:nvPr/>
        </p:nvSpPr>
        <p:spPr>
          <a:xfrm>
            <a:off x="9029833" y="3568163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0</a:t>
            </a:r>
            <a:endParaRPr lang="zh-CN" altLang="en-US" sz="1600" dirty="0"/>
          </a:p>
        </p:txBody>
      </p: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9849CABF-7D07-44FB-8B0C-C2C1EF479580}"/>
              </a:ext>
            </a:extLst>
          </p:cNvPr>
          <p:cNvCxnSpPr>
            <a:cxnSpLocks/>
          </p:cNvCxnSpPr>
          <p:nvPr/>
        </p:nvCxnSpPr>
        <p:spPr>
          <a:xfrm>
            <a:off x="5130558" y="2986476"/>
            <a:ext cx="2045131" cy="59349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CB33C7DC-4594-4133-943B-6AA9A7C0B0E6}"/>
              </a:ext>
            </a:extLst>
          </p:cNvPr>
          <p:cNvCxnSpPr>
            <a:cxnSpLocks/>
          </p:cNvCxnSpPr>
          <p:nvPr/>
        </p:nvCxnSpPr>
        <p:spPr>
          <a:xfrm>
            <a:off x="5975690" y="2985359"/>
            <a:ext cx="2025956" cy="58794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5FDA31FB-8C23-4E27-8AC1-CCB35DA3A00C}"/>
              </a:ext>
            </a:extLst>
          </p:cNvPr>
          <p:cNvCxnSpPr>
            <a:cxnSpLocks/>
          </p:cNvCxnSpPr>
          <p:nvPr/>
        </p:nvCxnSpPr>
        <p:spPr>
          <a:xfrm>
            <a:off x="5115474" y="3691998"/>
            <a:ext cx="2060215" cy="60013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E6109A91-7D17-4DC0-9F18-FF822179B570}"/>
              </a:ext>
            </a:extLst>
          </p:cNvPr>
          <p:cNvCxnSpPr>
            <a:cxnSpLocks/>
          </p:cNvCxnSpPr>
          <p:nvPr/>
        </p:nvCxnSpPr>
        <p:spPr>
          <a:xfrm>
            <a:off x="5965927" y="3698489"/>
            <a:ext cx="2059265" cy="59364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085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C4975BBC-6A18-4134-9BA2-F2964A51552E}"/>
              </a:ext>
            </a:extLst>
          </p:cNvPr>
          <p:cNvSpPr/>
          <p:nvPr/>
        </p:nvSpPr>
        <p:spPr>
          <a:xfrm>
            <a:off x="4828677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AB8CE900-CF54-46BC-B60E-1BB28410B806}"/>
              </a:ext>
            </a:extLst>
          </p:cNvPr>
          <p:cNvSpPr/>
          <p:nvPr/>
        </p:nvSpPr>
        <p:spPr>
          <a:xfrm>
            <a:off x="7175689" y="3579956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12A468AA-BCEF-43E3-B9C6-5E5E1ECAD303}"/>
              </a:ext>
            </a:extLst>
          </p:cNvPr>
          <p:cNvSpPr/>
          <p:nvPr/>
        </p:nvSpPr>
        <p:spPr>
          <a:xfrm>
            <a:off x="5110030" y="3223868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D8DF8275-380C-4B4D-AA7B-34E3B83F8ECB}"/>
              </a:ext>
            </a:extLst>
          </p:cNvPr>
          <p:cNvSpPr/>
          <p:nvPr/>
        </p:nvSpPr>
        <p:spPr>
          <a:xfrm>
            <a:off x="5406456" y="3223868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30637004-F66F-4E24-85E4-4860EEFDBEC7}"/>
              </a:ext>
            </a:extLst>
          </p:cNvPr>
          <p:cNvSpPr/>
          <p:nvPr/>
        </p:nvSpPr>
        <p:spPr>
          <a:xfrm>
            <a:off x="5687809" y="3223868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F87A5401-765F-4C84-856B-CAD4DEF54155}"/>
              </a:ext>
            </a:extLst>
          </p:cNvPr>
          <p:cNvSpPr/>
          <p:nvPr/>
        </p:nvSpPr>
        <p:spPr>
          <a:xfrm>
            <a:off x="5965927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9E26EB29-0D8C-4978-BCC6-ABE08DAD9CA2}"/>
              </a:ext>
            </a:extLst>
          </p:cNvPr>
          <p:cNvSpPr/>
          <p:nvPr/>
        </p:nvSpPr>
        <p:spPr>
          <a:xfrm>
            <a:off x="6247280" y="322386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1D4E4053-0082-4BD0-A687-F3D363C52207}"/>
              </a:ext>
            </a:extLst>
          </p:cNvPr>
          <p:cNvSpPr/>
          <p:nvPr/>
        </p:nvSpPr>
        <p:spPr>
          <a:xfrm>
            <a:off x="4828677" y="3461260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5BFA433E-74DC-4131-BBEC-CD3E8F89D242}"/>
              </a:ext>
            </a:extLst>
          </p:cNvPr>
          <p:cNvSpPr/>
          <p:nvPr/>
        </p:nvSpPr>
        <p:spPr>
          <a:xfrm>
            <a:off x="5110030" y="3461260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2C1A0DB2-83E6-40DC-8B2B-9FAAA6874310}"/>
              </a:ext>
            </a:extLst>
          </p:cNvPr>
          <p:cNvSpPr/>
          <p:nvPr/>
        </p:nvSpPr>
        <p:spPr>
          <a:xfrm>
            <a:off x="5406456" y="3461260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5D65E57D-6149-40EA-90CA-BE66290F3239}"/>
              </a:ext>
            </a:extLst>
          </p:cNvPr>
          <p:cNvSpPr/>
          <p:nvPr/>
        </p:nvSpPr>
        <p:spPr>
          <a:xfrm>
            <a:off x="5687809" y="3461260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7E2F1930-9CFA-490C-83D9-76EA4AC37EBD}"/>
              </a:ext>
            </a:extLst>
          </p:cNvPr>
          <p:cNvSpPr/>
          <p:nvPr/>
        </p:nvSpPr>
        <p:spPr>
          <a:xfrm>
            <a:off x="5965927" y="3461260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730AB240-7057-45EA-A9E8-0FEC201A428D}"/>
              </a:ext>
            </a:extLst>
          </p:cNvPr>
          <p:cNvSpPr/>
          <p:nvPr/>
        </p:nvSpPr>
        <p:spPr>
          <a:xfrm>
            <a:off x="6247280" y="3461260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CA3251B7-BCB5-4CF4-A4FC-DD54201F94B0}"/>
              </a:ext>
            </a:extLst>
          </p:cNvPr>
          <p:cNvSpPr/>
          <p:nvPr/>
        </p:nvSpPr>
        <p:spPr>
          <a:xfrm>
            <a:off x="4828677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EEBA3BB3-A400-447E-BBF6-DBDBF8B3DEA6}"/>
              </a:ext>
            </a:extLst>
          </p:cNvPr>
          <p:cNvSpPr/>
          <p:nvPr/>
        </p:nvSpPr>
        <p:spPr>
          <a:xfrm>
            <a:off x="5110030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95FB2BDD-E5E4-49AB-B103-75BD0FC509C0}"/>
              </a:ext>
            </a:extLst>
          </p:cNvPr>
          <p:cNvSpPr/>
          <p:nvPr/>
        </p:nvSpPr>
        <p:spPr>
          <a:xfrm>
            <a:off x="5406456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3711F30F-931C-40E3-81ED-5453AF9D8E38}"/>
              </a:ext>
            </a:extLst>
          </p:cNvPr>
          <p:cNvSpPr/>
          <p:nvPr/>
        </p:nvSpPr>
        <p:spPr>
          <a:xfrm>
            <a:off x="5687809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3E8CA106-2FD4-44AE-A790-DB5C5386FEE6}"/>
              </a:ext>
            </a:extLst>
          </p:cNvPr>
          <p:cNvSpPr/>
          <p:nvPr/>
        </p:nvSpPr>
        <p:spPr>
          <a:xfrm>
            <a:off x="5965927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757A4EAA-2288-4E4D-B6CD-B6EAD90DB7FC}"/>
              </a:ext>
            </a:extLst>
          </p:cNvPr>
          <p:cNvSpPr/>
          <p:nvPr/>
        </p:nvSpPr>
        <p:spPr>
          <a:xfrm>
            <a:off x="6247280" y="3698652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CCB2D8A4-F20A-473A-BCDF-E99DA1DD2A91}"/>
              </a:ext>
            </a:extLst>
          </p:cNvPr>
          <p:cNvSpPr/>
          <p:nvPr/>
        </p:nvSpPr>
        <p:spPr>
          <a:xfrm>
            <a:off x="4828677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D0B88B6B-C80C-49EB-A177-79DFDEE06BEE}"/>
              </a:ext>
            </a:extLst>
          </p:cNvPr>
          <p:cNvSpPr/>
          <p:nvPr/>
        </p:nvSpPr>
        <p:spPr>
          <a:xfrm>
            <a:off x="5110030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5E1E333D-E8EC-49FC-BA97-49E8174F452C}"/>
              </a:ext>
            </a:extLst>
          </p:cNvPr>
          <p:cNvSpPr/>
          <p:nvPr/>
        </p:nvSpPr>
        <p:spPr>
          <a:xfrm>
            <a:off x="5406456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F58A2CCA-AA11-49BB-AB23-9A51B5BF1BAC}"/>
              </a:ext>
            </a:extLst>
          </p:cNvPr>
          <p:cNvSpPr/>
          <p:nvPr/>
        </p:nvSpPr>
        <p:spPr>
          <a:xfrm>
            <a:off x="5687809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51A2D1E6-5E65-46F5-AF5E-1D44A7DA40DF}"/>
              </a:ext>
            </a:extLst>
          </p:cNvPr>
          <p:cNvSpPr/>
          <p:nvPr/>
        </p:nvSpPr>
        <p:spPr>
          <a:xfrm>
            <a:off x="5965927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A7EC7C57-BC83-4983-9393-CF0BDF56E662}"/>
              </a:ext>
            </a:extLst>
          </p:cNvPr>
          <p:cNvSpPr/>
          <p:nvPr/>
        </p:nvSpPr>
        <p:spPr>
          <a:xfrm>
            <a:off x="6247280" y="3936044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: 圆角 108">
            <a:extLst>
              <a:ext uri="{FF2B5EF4-FFF2-40B4-BE49-F238E27FC236}">
                <a16:creationId xmlns:a16="http://schemas.microsoft.com/office/drawing/2014/main" id="{C0B48C86-232A-43CC-B525-9C7EF492BB31}"/>
              </a:ext>
            </a:extLst>
          </p:cNvPr>
          <p:cNvSpPr/>
          <p:nvPr/>
        </p:nvSpPr>
        <p:spPr>
          <a:xfrm>
            <a:off x="4828677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1223F501-4373-4C14-AC27-841DA4457C0A}"/>
              </a:ext>
            </a:extLst>
          </p:cNvPr>
          <p:cNvSpPr/>
          <p:nvPr/>
        </p:nvSpPr>
        <p:spPr>
          <a:xfrm>
            <a:off x="5110030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矩形: 圆角 110">
            <a:extLst>
              <a:ext uri="{FF2B5EF4-FFF2-40B4-BE49-F238E27FC236}">
                <a16:creationId xmlns:a16="http://schemas.microsoft.com/office/drawing/2014/main" id="{6B4A261C-9ABF-4304-BAC4-0048ECECA294}"/>
              </a:ext>
            </a:extLst>
          </p:cNvPr>
          <p:cNvSpPr/>
          <p:nvPr/>
        </p:nvSpPr>
        <p:spPr>
          <a:xfrm>
            <a:off x="5406456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336E578C-FACC-40C8-B73D-FF3E39A2068B}"/>
              </a:ext>
            </a:extLst>
          </p:cNvPr>
          <p:cNvSpPr/>
          <p:nvPr/>
        </p:nvSpPr>
        <p:spPr>
          <a:xfrm>
            <a:off x="5687809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: 圆角 112">
            <a:extLst>
              <a:ext uri="{FF2B5EF4-FFF2-40B4-BE49-F238E27FC236}">
                <a16:creationId xmlns:a16="http://schemas.microsoft.com/office/drawing/2014/main" id="{D48D846A-9CA0-49BF-BB46-A6BFF9934A67}"/>
              </a:ext>
            </a:extLst>
          </p:cNvPr>
          <p:cNvSpPr/>
          <p:nvPr/>
        </p:nvSpPr>
        <p:spPr>
          <a:xfrm>
            <a:off x="5965927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F6D99AD4-46F9-4918-A099-DFCABDCB34E2}"/>
              </a:ext>
            </a:extLst>
          </p:cNvPr>
          <p:cNvSpPr/>
          <p:nvPr/>
        </p:nvSpPr>
        <p:spPr>
          <a:xfrm>
            <a:off x="6247280" y="4173436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矩形: 圆角 118">
            <a:extLst>
              <a:ext uri="{FF2B5EF4-FFF2-40B4-BE49-F238E27FC236}">
                <a16:creationId xmlns:a16="http://schemas.microsoft.com/office/drawing/2014/main" id="{82BF34ED-815C-4E6F-9321-E70E55087542}"/>
              </a:ext>
            </a:extLst>
          </p:cNvPr>
          <p:cNvSpPr/>
          <p:nvPr/>
        </p:nvSpPr>
        <p:spPr>
          <a:xfrm>
            <a:off x="4828677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A12C0D7D-FE11-4029-9F48-792BE73F7725}"/>
              </a:ext>
            </a:extLst>
          </p:cNvPr>
          <p:cNvSpPr/>
          <p:nvPr/>
        </p:nvSpPr>
        <p:spPr>
          <a:xfrm>
            <a:off x="5110030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80B71137-5B97-48B4-9028-7D7D46E3A9E6}"/>
              </a:ext>
            </a:extLst>
          </p:cNvPr>
          <p:cNvSpPr/>
          <p:nvPr/>
        </p:nvSpPr>
        <p:spPr>
          <a:xfrm>
            <a:off x="5406456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DCE6CA5C-4637-4DA1-AC52-C51E1309E15D}"/>
              </a:ext>
            </a:extLst>
          </p:cNvPr>
          <p:cNvSpPr/>
          <p:nvPr/>
        </p:nvSpPr>
        <p:spPr>
          <a:xfrm>
            <a:off x="5687809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: 圆角 122">
            <a:extLst>
              <a:ext uri="{FF2B5EF4-FFF2-40B4-BE49-F238E27FC236}">
                <a16:creationId xmlns:a16="http://schemas.microsoft.com/office/drawing/2014/main" id="{EA1F5748-9711-420D-9B40-68F57E0BC1B3}"/>
              </a:ext>
            </a:extLst>
          </p:cNvPr>
          <p:cNvSpPr/>
          <p:nvPr/>
        </p:nvSpPr>
        <p:spPr>
          <a:xfrm>
            <a:off x="5965927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1F2439D3-8940-4EA2-A45C-36C82E5C7B6E}"/>
              </a:ext>
            </a:extLst>
          </p:cNvPr>
          <p:cNvSpPr/>
          <p:nvPr/>
        </p:nvSpPr>
        <p:spPr>
          <a:xfrm>
            <a:off x="6247280" y="4410828"/>
            <a:ext cx="281353" cy="237392"/>
          </a:xfrm>
          <a:prstGeom prst="round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9" name="矩形: 圆角 188">
            <a:extLst>
              <a:ext uri="{FF2B5EF4-FFF2-40B4-BE49-F238E27FC236}">
                <a16:creationId xmlns:a16="http://schemas.microsoft.com/office/drawing/2014/main" id="{6DFF762C-AB2D-4FA0-B2EB-92C3BA7DF24C}"/>
              </a:ext>
            </a:extLst>
          </p:cNvPr>
          <p:cNvSpPr/>
          <p:nvPr/>
        </p:nvSpPr>
        <p:spPr>
          <a:xfrm>
            <a:off x="7457042" y="3579956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0" name="矩形: 圆角 189">
            <a:extLst>
              <a:ext uri="{FF2B5EF4-FFF2-40B4-BE49-F238E27FC236}">
                <a16:creationId xmlns:a16="http://schemas.microsoft.com/office/drawing/2014/main" id="{63CD7BD4-EB9B-4295-98CB-8ECE814119A1}"/>
              </a:ext>
            </a:extLst>
          </p:cNvPr>
          <p:cNvSpPr/>
          <p:nvPr/>
        </p:nvSpPr>
        <p:spPr>
          <a:xfrm>
            <a:off x="7743839" y="3579956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2" name="矩形: 圆角 191">
            <a:extLst>
              <a:ext uri="{FF2B5EF4-FFF2-40B4-BE49-F238E27FC236}">
                <a16:creationId xmlns:a16="http://schemas.microsoft.com/office/drawing/2014/main" id="{2D67460C-EA98-4434-A8D6-D7C3F32D1A9B}"/>
              </a:ext>
            </a:extLst>
          </p:cNvPr>
          <p:cNvSpPr/>
          <p:nvPr/>
        </p:nvSpPr>
        <p:spPr>
          <a:xfrm>
            <a:off x="7175689" y="3817348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3" name="矩形: 圆角 192">
            <a:extLst>
              <a:ext uri="{FF2B5EF4-FFF2-40B4-BE49-F238E27FC236}">
                <a16:creationId xmlns:a16="http://schemas.microsoft.com/office/drawing/2014/main" id="{F5D8C243-60A4-4C2C-A0E4-6794A2A16739}"/>
              </a:ext>
            </a:extLst>
          </p:cNvPr>
          <p:cNvSpPr/>
          <p:nvPr/>
        </p:nvSpPr>
        <p:spPr>
          <a:xfrm>
            <a:off x="7457042" y="3817348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4" name="矩形: 圆角 193">
            <a:extLst>
              <a:ext uri="{FF2B5EF4-FFF2-40B4-BE49-F238E27FC236}">
                <a16:creationId xmlns:a16="http://schemas.microsoft.com/office/drawing/2014/main" id="{86415240-00E2-46F3-B547-040066177C0B}"/>
              </a:ext>
            </a:extLst>
          </p:cNvPr>
          <p:cNvSpPr/>
          <p:nvPr/>
        </p:nvSpPr>
        <p:spPr>
          <a:xfrm>
            <a:off x="7743839" y="3817348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5" name="矩形: 圆角 194">
            <a:extLst>
              <a:ext uri="{FF2B5EF4-FFF2-40B4-BE49-F238E27FC236}">
                <a16:creationId xmlns:a16="http://schemas.microsoft.com/office/drawing/2014/main" id="{4F08DB42-6EB2-459C-9862-53FB38CAA692}"/>
              </a:ext>
            </a:extLst>
          </p:cNvPr>
          <p:cNvSpPr/>
          <p:nvPr/>
        </p:nvSpPr>
        <p:spPr>
          <a:xfrm>
            <a:off x="7175689" y="4054740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6" name="矩形: 圆角 195">
            <a:extLst>
              <a:ext uri="{FF2B5EF4-FFF2-40B4-BE49-F238E27FC236}">
                <a16:creationId xmlns:a16="http://schemas.microsoft.com/office/drawing/2014/main" id="{6F1A207A-9D38-4739-AD10-BDDABBA90EC1}"/>
              </a:ext>
            </a:extLst>
          </p:cNvPr>
          <p:cNvSpPr/>
          <p:nvPr/>
        </p:nvSpPr>
        <p:spPr>
          <a:xfrm>
            <a:off x="7457042" y="4054740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7" name="矩形: 圆角 196">
            <a:extLst>
              <a:ext uri="{FF2B5EF4-FFF2-40B4-BE49-F238E27FC236}">
                <a16:creationId xmlns:a16="http://schemas.microsoft.com/office/drawing/2014/main" id="{F7688117-380D-4723-ACE0-B1F59A21CE3E}"/>
              </a:ext>
            </a:extLst>
          </p:cNvPr>
          <p:cNvSpPr/>
          <p:nvPr/>
        </p:nvSpPr>
        <p:spPr>
          <a:xfrm>
            <a:off x="7743839" y="4054740"/>
            <a:ext cx="281353" cy="2373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C9A59853-F0E7-476E-A1A5-5D9B2F484400}"/>
              </a:ext>
            </a:extLst>
          </p:cNvPr>
          <p:cNvSpPr txBox="1"/>
          <p:nvPr/>
        </p:nvSpPr>
        <p:spPr>
          <a:xfrm>
            <a:off x="5250706" y="2544349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endParaRPr lang="zh-CN" altLang="en-US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1E49E4BB-599C-4BAC-94CE-574AAEEC16F6}"/>
              </a:ext>
            </a:extLst>
          </p:cNvPr>
          <p:cNvSpPr txBox="1"/>
          <p:nvPr/>
        </p:nvSpPr>
        <p:spPr>
          <a:xfrm>
            <a:off x="7172966" y="2560987"/>
            <a:ext cx="849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kernal</a:t>
            </a:r>
            <a:endParaRPr lang="zh-CN" altLang="en-US" sz="16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156FF646-EE65-40E5-B663-201470D2E940}"/>
              </a:ext>
            </a:extLst>
          </p:cNvPr>
          <p:cNvSpPr txBox="1"/>
          <p:nvPr/>
        </p:nvSpPr>
        <p:spPr>
          <a:xfrm>
            <a:off x="8770905" y="2543037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Output</a:t>
            </a:r>
            <a:endParaRPr lang="zh-CN" altLang="en-US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81D5EE63-92C2-4684-AD7F-CF27D99E8912}"/>
              </a:ext>
            </a:extLst>
          </p:cNvPr>
          <p:cNvSpPr txBox="1"/>
          <p:nvPr/>
        </p:nvSpPr>
        <p:spPr>
          <a:xfrm>
            <a:off x="4813594" y="4953719"/>
            <a:ext cx="1599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Conving</a:t>
            </a:r>
            <a:r>
              <a:rPr lang="en-US" altLang="zh-CN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</a:t>
            </a:r>
            <a:endParaRPr lang="zh-CN" altLang="en-US" sz="12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矩形: 圆角 130">
            <a:extLst>
              <a:ext uri="{FF2B5EF4-FFF2-40B4-BE49-F238E27FC236}">
                <a16:creationId xmlns:a16="http://schemas.microsoft.com/office/drawing/2014/main" id="{BBADBC99-0CDC-4963-8C3B-757E7505B43D}"/>
              </a:ext>
            </a:extLst>
          </p:cNvPr>
          <p:cNvSpPr/>
          <p:nvPr/>
        </p:nvSpPr>
        <p:spPr>
          <a:xfrm>
            <a:off x="4828677" y="298843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矩形: 圆角 131">
            <a:extLst>
              <a:ext uri="{FF2B5EF4-FFF2-40B4-BE49-F238E27FC236}">
                <a16:creationId xmlns:a16="http://schemas.microsoft.com/office/drawing/2014/main" id="{2640483C-ABD6-4866-9632-2EDC09855734}"/>
              </a:ext>
            </a:extLst>
          </p:cNvPr>
          <p:cNvSpPr/>
          <p:nvPr/>
        </p:nvSpPr>
        <p:spPr>
          <a:xfrm>
            <a:off x="5125712" y="2988437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矩形: 圆角 132">
            <a:extLst>
              <a:ext uri="{FF2B5EF4-FFF2-40B4-BE49-F238E27FC236}">
                <a16:creationId xmlns:a16="http://schemas.microsoft.com/office/drawing/2014/main" id="{C5D28F88-4608-4D4E-A07B-F8454EB89D74}"/>
              </a:ext>
            </a:extLst>
          </p:cNvPr>
          <p:cNvSpPr/>
          <p:nvPr/>
        </p:nvSpPr>
        <p:spPr>
          <a:xfrm>
            <a:off x="5397302" y="2988437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矩形: 圆角 133">
            <a:extLst>
              <a:ext uri="{FF2B5EF4-FFF2-40B4-BE49-F238E27FC236}">
                <a16:creationId xmlns:a16="http://schemas.microsoft.com/office/drawing/2014/main" id="{D920E338-B7C8-4193-9614-3AFC1EEB1C96}"/>
              </a:ext>
            </a:extLst>
          </p:cNvPr>
          <p:cNvSpPr/>
          <p:nvPr/>
        </p:nvSpPr>
        <p:spPr>
          <a:xfrm>
            <a:off x="5694337" y="2988437"/>
            <a:ext cx="281353" cy="2373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F0"/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A59C44B2-D64A-46D3-B98D-FFE42C33DB2C}"/>
              </a:ext>
            </a:extLst>
          </p:cNvPr>
          <p:cNvSpPr/>
          <p:nvPr/>
        </p:nvSpPr>
        <p:spPr>
          <a:xfrm>
            <a:off x="5975690" y="298843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0A20CD30-33CF-40F4-BB1E-7388F13D4334}"/>
              </a:ext>
            </a:extLst>
          </p:cNvPr>
          <p:cNvSpPr/>
          <p:nvPr/>
        </p:nvSpPr>
        <p:spPr>
          <a:xfrm>
            <a:off x="6272725" y="298843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0FC287F5-653C-4073-AA13-1DD565AF9893}"/>
              </a:ext>
            </a:extLst>
          </p:cNvPr>
          <p:cNvSpPr/>
          <p:nvPr/>
        </p:nvSpPr>
        <p:spPr>
          <a:xfrm>
            <a:off x="6544315" y="298843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2482DAE3-19E1-4008-BE35-F9098AFA954E}"/>
              </a:ext>
            </a:extLst>
          </p:cNvPr>
          <p:cNvSpPr/>
          <p:nvPr/>
        </p:nvSpPr>
        <p:spPr>
          <a:xfrm>
            <a:off x="6544314" y="3244650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4736B424-9007-441D-AFA0-349EA0E6358D}"/>
              </a:ext>
            </a:extLst>
          </p:cNvPr>
          <p:cNvSpPr/>
          <p:nvPr/>
        </p:nvSpPr>
        <p:spPr>
          <a:xfrm>
            <a:off x="6554079" y="3459136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9D1E34CD-575E-4A79-816B-285903AD6A0F}"/>
              </a:ext>
            </a:extLst>
          </p:cNvPr>
          <p:cNvSpPr/>
          <p:nvPr/>
        </p:nvSpPr>
        <p:spPr>
          <a:xfrm>
            <a:off x="6554078" y="37153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621C1768-AD6A-4FB8-86EE-72EA10E1A568}"/>
              </a:ext>
            </a:extLst>
          </p:cNvPr>
          <p:cNvSpPr/>
          <p:nvPr/>
        </p:nvSpPr>
        <p:spPr>
          <a:xfrm>
            <a:off x="6557163" y="3959926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B650C289-A1D7-45D1-8F10-B73C3F9042A0}"/>
              </a:ext>
            </a:extLst>
          </p:cNvPr>
          <p:cNvSpPr/>
          <p:nvPr/>
        </p:nvSpPr>
        <p:spPr>
          <a:xfrm>
            <a:off x="6557162" y="421613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8FD91D8C-33A2-4D24-9284-CE30CCDCB051}"/>
              </a:ext>
            </a:extLst>
          </p:cNvPr>
          <p:cNvSpPr/>
          <p:nvPr/>
        </p:nvSpPr>
        <p:spPr>
          <a:xfrm>
            <a:off x="6566927" y="4430625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D19BD261-6248-4CE1-A815-4200A9A4CBEE}"/>
              </a:ext>
            </a:extLst>
          </p:cNvPr>
          <p:cNvSpPr/>
          <p:nvPr/>
        </p:nvSpPr>
        <p:spPr>
          <a:xfrm>
            <a:off x="6566926" y="4686838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27913175-ECFD-4D66-ADBF-12DF18B26143}"/>
              </a:ext>
            </a:extLst>
          </p:cNvPr>
          <p:cNvSpPr/>
          <p:nvPr/>
        </p:nvSpPr>
        <p:spPr>
          <a:xfrm>
            <a:off x="4561933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A06FC1CF-7E05-4270-A030-92BD896AD141}"/>
              </a:ext>
            </a:extLst>
          </p:cNvPr>
          <p:cNvSpPr/>
          <p:nvPr/>
        </p:nvSpPr>
        <p:spPr>
          <a:xfrm>
            <a:off x="4858968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50408E70-B200-4538-B9AE-E8AEBAC4020C}"/>
              </a:ext>
            </a:extLst>
          </p:cNvPr>
          <p:cNvSpPr/>
          <p:nvPr/>
        </p:nvSpPr>
        <p:spPr>
          <a:xfrm>
            <a:off x="5130558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EDE40C3C-4044-4296-8ABE-06D853A1D9CA}"/>
              </a:ext>
            </a:extLst>
          </p:cNvPr>
          <p:cNvSpPr/>
          <p:nvPr/>
        </p:nvSpPr>
        <p:spPr>
          <a:xfrm>
            <a:off x="5427593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9D85151A-C92A-4B0A-805C-8A436C8B8350}"/>
              </a:ext>
            </a:extLst>
          </p:cNvPr>
          <p:cNvSpPr/>
          <p:nvPr/>
        </p:nvSpPr>
        <p:spPr>
          <a:xfrm>
            <a:off x="5708946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777545F4-412C-4C6E-BF58-A2F6A6E6DBB2}"/>
              </a:ext>
            </a:extLst>
          </p:cNvPr>
          <p:cNvSpPr/>
          <p:nvPr/>
        </p:nvSpPr>
        <p:spPr>
          <a:xfrm>
            <a:off x="6005981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CAD316D8-72A5-4E99-8594-7834E40DD2BA}"/>
              </a:ext>
            </a:extLst>
          </p:cNvPr>
          <p:cNvSpPr/>
          <p:nvPr/>
        </p:nvSpPr>
        <p:spPr>
          <a:xfrm>
            <a:off x="6277571" y="466964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D88FE390-CD9A-41CC-BE69-EC6AE9F21FC8}"/>
              </a:ext>
            </a:extLst>
          </p:cNvPr>
          <p:cNvSpPr/>
          <p:nvPr/>
        </p:nvSpPr>
        <p:spPr>
          <a:xfrm>
            <a:off x="4534440" y="2999101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AC4DFC4A-93A9-4BFF-A460-0E99BC682C06}"/>
              </a:ext>
            </a:extLst>
          </p:cNvPr>
          <p:cNvSpPr/>
          <p:nvPr/>
        </p:nvSpPr>
        <p:spPr>
          <a:xfrm>
            <a:off x="4544205" y="321358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124292FF-5E91-4A93-B441-DAF5B3DF2134}"/>
              </a:ext>
            </a:extLst>
          </p:cNvPr>
          <p:cNvSpPr/>
          <p:nvPr/>
        </p:nvSpPr>
        <p:spPr>
          <a:xfrm>
            <a:off x="4544204" y="3469800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73ED3330-D946-472B-A715-B58680D08DAD}"/>
              </a:ext>
            </a:extLst>
          </p:cNvPr>
          <p:cNvSpPr/>
          <p:nvPr/>
        </p:nvSpPr>
        <p:spPr>
          <a:xfrm>
            <a:off x="4547289" y="3714377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82AB2AD9-7C87-4691-86F6-F1BC571DB7C4}"/>
              </a:ext>
            </a:extLst>
          </p:cNvPr>
          <p:cNvSpPr/>
          <p:nvPr/>
        </p:nvSpPr>
        <p:spPr>
          <a:xfrm>
            <a:off x="4547288" y="3970590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1DA29A8D-9396-4234-8EAA-BDC6B699A24F}"/>
              </a:ext>
            </a:extLst>
          </p:cNvPr>
          <p:cNvSpPr/>
          <p:nvPr/>
        </p:nvSpPr>
        <p:spPr>
          <a:xfrm>
            <a:off x="4557053" y="4185076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208425E2-D443-45D5-8400-6E96FA395864}"/>
              </a:ext>
            </a:extLst>
          </p:cNvPr>
          <p:cNvSpPr/>
          <p:nvPr/>
        </p:nvSpPr>
        <p:spPr>
          <a:xfrm>
            <a:off x="4557052" y="4441289"/>
            <a:ext cx="281353" cy="237392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50D7D66-646F-413C-B0B8-AE558E979F20}"/>
              </a:ext>
            </a:extLst>
          </p:cNvPr>
          <p:cNvSpPr/>
          <p:nvPr/>
        </p:nvSpPr>
        <p:spPr>
          <a:xfrm>
            <a:off x="9029833" y="3568163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0</a:t>
            </a:r>
            <a:endParaRPr lang="zh-CN" altLang="en-US" sz="1600" dirty="0"/>
          </a:p>
        </p:txBody>
      </p: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9849CABF-7D07-44FB-8B0C-C2C1EF479580}"/>
              </a:ext>
            </a:extLst>
          </p:cNvPr>
          <p:cNvCxnSpPr>
            <a:cxnSpLocks/>
          </p:cNvCxnSpPr>
          <p:nvPr/>
        </p:nvCxnSpPr>
        <p:spPr>
          <a:xfrm>
            <a:off x="5130558" y="2986476"/>
            <a:ext cx="2045131" cy="59349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CB33C7DC-4594-4133-943B-6AA9A7C0B0E6}"/>
              </a:ext>
            </a:extLst>
          </p:cNvPr>
          <p:cNvCxnSpPr>
            <a:cxnSpLocks/>
          </p:cNvCxnSpPr>
          <p:nvPr/>
        </p:nvCxnSpPr>
        <p:spPr>
          <a:xfrm>
            <a:off x="5975690" y="2985359"/>
            <a:ext cx="2025956" cy="58794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5FDA31FB-8C23-4E27-8AC1-CCB35DA3A00C}"/>
              </a:ext>
            </a:extLst>
          </p:cNvPr>
          <p:cNvCxnSpPr>
            <a:cxnSpLocks/>
          </p:cNvCxnSpPr>
          <p:nvPr/>
        </p:nvCxnSpPr>
        <p:spPr>
          <a:xfrm>
            <a:off x="5115474" y="3691998"/>
            <a:ext cx="2060215" cy="60013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E6109A91-7D17-4DC0-9F18-FF822179B570}"/>
              </a:ext>
            </a:extLst>
          </p:cNvPr>
          <p:cNvCxnSpPr>
            <a:cxnSpLocks/>
          </p:cNvCxnSpPr>
          <p:nvPr/>
        </p:nvCxnSpPr>
        <p:spPr>
          <a:xfrm>
            <a:off x="5965927" y="3698489"/>
            <a:ext cx="2059265" cy="59364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椭圆 107">
            <a:extLst>
              <a:ext uri="{FF2B5EF4-FFF2-40B4-BE49-F238E27FC236}">
                <a16:creationId xmlns:a16="http://schemas.microsoft.com/office/drawing/2014/main" id="{510B6AED-E51F-4769-9D9A-948A61EB0227}"/>
              </a:ext>
            </a:extLst>
          </p:cNvPr>
          <p:cNvSpPr/>
          <p:nvPr/>
        </p:nvSpPr>
        <p:spPr>
          <a:xfrm>
            <a:off x="9277390" y="3568163"/>
            <a:ext cx="231648" cy="2373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355986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3386</TotalTime>
  <Words>993</Words>
  <Application>Microsoft Office PowerPoint</Application>
  <PresentationFormat>宽屏</PresentationFormat>
  <Paragraphs>893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宋体</vt:lpstr>
      <vt:lpstr>微软雅黑</vt:lpstr>
      <vt:lpstr>Arial</vt:lpstr>
      <vt:lpstr>Calibri</vt:lpstr>
      <vt:lpstr>Calibri Light</vt:lpstr>
      <vt:lpstr>天体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flat 2010</dc:creator>
  <cp:lastModifiedBy>pennetrate</cp:lastModifiedBy>
  <cp:revision>186</cp:revision>
  <dcterms:created xsi:type="dcterms:W3CDTF">2018-04-26T02:26:14Z</dcterms:created>
  <dcterms:modified xsi:type="dcterms:W3CDTF">2018-06-17T08:03:58Z</dcterms:modified>
</cp:coreProperties>
</file>