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3125584" y="1664677"/>
            <a:ext cx="2231795" cy="15024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929817" y="1866122"/>
            <a:ext cx="879246" cy="100770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44387" y="1998017"/>
            <a:ext cx="290946" cy="2743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75390" y="1962086"/>
                <a:ext cx="2599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90" y="1962086"/>
                <a:ext cx="259943" cy="276999"/>
              </a:xfrm>
              <a:prstGeom prst="rect">
                <a:avLst/>
              </a:prstGeom>
              <a:blipFill>
                <a:blip r:embed="rId2"/>
                <a:stretch>
                  <a:fillRect l="-11628" r="-697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1216394" y="2467825"/>
            <a:ext cx="290946" cy="2743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247397" y="2433189"/>
                <a:ext cx="259943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97" y="2433189"/>
                <a:ext cx="259943" cy="299313"/>
              </a:xfrm>
              <a:prstGeom prst="rect">
                <a:avLst/>
              </a:prstGeom>
              <a:blipFill>
                <a:blip r:embed="rId3"/>
                <a:stretch>
                  <a:fillRect l="-11905" r="-14286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3316778" y="2103120"/>
            <a:ext cx="673331" cy="4738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416686" y="2187092"/>
                <a:ext cx="4855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86" y="2187092"/>
                <a:ext cx="485518" cy="246221"/>
              </a:xfrm>
              <a:prstGeom prst="rect">
                <a:avLst/>
              </a:prstGeom>
              <a:blipFill>
                <a:blip r:embed="rId4"/>
                <a:stretch>
                  <a:fillRect l="-12500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流程图: 汇总连接 15"/>
          <p:cNvSpPr/>
          <p:nvPr/>
        </p:nvSpPr>
        <p:spPr>
          <a:xfrm>
            <a:off x="4921135" y="2188431"/>
            <a:ext cx="324196" cy="324784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endCxn id="16" idx="4"/>
          </p:cNvCxnSpPr>
          <p:nvPr/>
        </p:nvCxnSpPr>
        <p:spPr>
          <a:xfrm>
            <a:off x="4019550" y="2452270"/>
            <a:ext cx="1063683" cy="60945"/>
          </a:xfrm>
          <a:prstGeom prst="bentConnector4">
            <a:avLst>
              <a:gd name="adj1" fmla="val 42380"/>
              <a:gd name="adj2" fmla="val 475092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6" idx="0"/>
          </p:cNvCxnSpPr>
          <p:nvPr/>
        </p:nvCxnSpPr>
        <p:spPr>
          <a:xfrm flipV="1">
            <a:off x="4019550" y="2188431"/>
            <a:ext cx="1063683" cy="47563"/>
          </a:xfrm>
          <a:prstGeom prst="bentConnector4">
            <a:avLst>
              <a:gd name="adj1" fmla="val 42380"/>
              <a:gd name="adj2" fmla="val 58062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542056" y="1721078"/>
                <a:ext cx="4788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en-US" sz="1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56" y="1721078"/>
                <a:ext cx="478849" cy="215444"/>
              </a:xfrm>
              <a:prstGeom prst="rect">
                <a:avLst/>
              </a:prstGeom>
              <a:blipFill>
                <a:blip r:embed="rId5"/>
                <a:stretch>
                  <a:fillRect l="-11392" b="-36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4536671" y="2770484"/>
                <a:ext cx="489621" cy="248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CN" altLang="en-US" sz="1400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671" y="2770484"/>
                <a:ext cx="489621" cy="248145"/>
              </a:xfrm>
              <a:prstGeom prst="rect">
                <a:avLst/>
              </a:prstGeom>
              <a:blipFill>
                <a:blip r:embed="rId6"/>
                <a:stretch>
                  <a:fillRect l="-11111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6227416" y="2186422"/>
                <a:ext cx="968470" cy="248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zh-CN" altLang="en-US" sz="14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4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·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zh-CN" altLang="en-US" sz="14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4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416" y="2186422"/>
                <a:ext cx="968470" cy="248145"/>
              </a:xfrm>
              <a:prstGeom prst="rect">
                <a:avLst/>
              </a:prstGeom>
              <a:blipFill>
                <a:blip r:embed="rId7"/>
                <a:stretch>
                  <a:fillRect l="-8861" t="-225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圆角矩形 45"/>
          <p:cNvSpPr/>
          <p:nvPr/>
        </p:nvSpPr>
        <p:spPr>
          <a:xfrm>
            <a:off x="3766367" y="3822771"/>
            <a:ext cx="1018931" cy="45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3866275" y="3906743"/>
                <a:ext cx="845488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275" y="3906743"/>
                <a:ext cx="845488" cy="283667"/>
              </a:xfrm>
              <a:prstGeom prst="rect">
                <a:avLst/>
              </a:prstGeom>
              <a:blipFill>
                <a:blip r:embed="rId8"/>
                <a:stretch>
                  <a:fillRect l="-4317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上下箭头 47"/>
          <p:cNvSpPr/>
          <p:nvPr/>
        </p:nvSpPr>
        <p:spPr>
          <a:xfrm>
            <a:off x="4160432" y="3248482"/>
            <a:ext cx="159641" cy="491279"/>
          </a:xfrm>
          <a:prstGeom prst="upDown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肘形连接符 52"/>
          <p:cNvCxnSpPr>
            <a:endCxn id="46" idx="1"/>
          </p:cNvCxnSpPr>
          <p:nvPr/>
        </p:nvCxnSpPr>
        <p:spPr>
          <a:xfrm rot="16200000" flipH="1">
            <a:off x="2293587" y="2575316"/>
            <a:ext cx="1595824" cy="1349735"/>
          </a:xfrm>
          <a:prstGeom prst="bentConnector2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46" idx="3"/>
            <a:endCxn id="32" idx="2"/>
          </p:cNvCxnSpPr>
          <p:nvPr/>
        </p:nvCxnSpPr>
        <p:spPr>
          <a:xfrm flipV="1">
            <a:off x="4785298" y="2434567"/>
            <a:ext cx="1926353" cy="1613529"/>
          </a:xfrm>
          <a:prstGeom prst="bentConnector2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1908971" y="2415913"/>
            <a:ext cx="1104817" cy="0"/>
          </a:xfrm>
          <a:prstGeom prst="straightConnector1">
            <a:avLst/>
          </a:prstGeom>
          <a:ln w="2222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457287" y="2350823"/>
            <a:ext cx="658081" cy="3138"/>
          </a:xfrm>
          <a:prstGeom prst="straightConnector1">
            <a:avLst/>
          </a:prstGeom>
          <a:ln w="2222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57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50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Cambria Math</vt:lpstr>
      <vt:lpstr>Century Gothic</vt:lpstr>
      <vt:lpstr>Wingdings 3</vt:lpstr>
      <vt:lpstr>离子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Pennetrate</dc:creator>
  <cp:lastModifiedBy>Pennetrate</cp:lastModifiedBy>
  <cp:revision>5</cp:revision>
  <dcterms:created xsi:type="dcterms:W3CDTF">2019-05-04T16:21:38Z</dcterms:created>
  <dcterms:modified xsi:type="dcterms:W3CDTF">2019-05-04T17:10:22Z</dcterms:modified>
</cp:coreProperties>
</file>