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7" r:id="rId2"/>
    <p:sldId id="430" r:id="rId3"/>
    <p:sldId id="269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C8A99-D66F-4411-8DEF-E49FFD1F5DD5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4562C-0400-44AA-BFBD-A355EBC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C82D-2687-4AEF-B221-55CB30CBFB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6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2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24" Type="http://schemas.openxmlformats.org/officeDocument/2006/relationships/image" Target="NULL"/><Relationship Id="rId30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978E3B-9C71-4A2A-BB22-7725B00C9F71}"/>
              </a:ext>
            </a:extLst>
          </p:cNvPr>
          <p:cNvCxnSpPr>
            <a:cxnSpLocks/>
          </p:cNvCxnSpPr>
          <p:nvPr/>
        </p:nvCxnSpPr>
        <p:spPr>
          <a:xfrm flipV="1">
            <a:off x="5406456" y="3579962"/>
            <a:ext cx="1769233" cy="1186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FCF142-73AC-45BE-A130-66793A9571AF}"/>
              </a:ext>
            </a:extLst>
          </p:cNvPr>
          <p:cNvCxnSpPr>
            <a:cxnSpLocks/>
          </p:cNvCxnSpPr>
          <p:nvPr/>
        </p:nvCxnSpPr>
        <p:spPr>
          <a:xfrm flipV="1">
            <a:off x="6247280" y="3579960"/>
            <a:ext cx="1777912" cy="1154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461536-87F3-446E-B69B-938E2C7A7535}"/>
              </a:ext>
            </a:extLst>
          </p:cNvPr>
          <p:cNvCxnSpPr>
            <a:cxnSpLocks/>
          </p:cNvCxnSpPr>
          <p:nvPr/>
        </p:nvCxnSpPr>
        <p:spPr>
          <a:xfrm flipV="1">
            <a:off x="5406456" y="4292132"/>
            <a:ext cx="1769233" cy="11869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831829-FA4C-4DEA-B65D-F426AAB58615}"/>
              </a:ext>
            </a:extLst>
          </p:cNvPr>
          <p:cNvCxnSpPr>
            <a:cxnSpLocks/>
          </p:cNvCxnSpPr>
          <p:nvPr/>
        </p:nvCxnSpPr>
        <p:spPr>
          <a:xfrm flipV="1">
            <a:off x="6247280" y="4292128"/>
            <a:ext cx="1777912" cy="1219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67649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5689" y="2683114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2405" y="268311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5CB3C335-2BDD-44D6-BA49-5BA4ECF72A49}"/>
              </a:ext>
            </a:extLst>
          </p:cNvPr>
          <p:cNvSpPr/>
          <p:nvPr/>
        </p:nvSpPr>
        <p:spPr>
          <a:xfrm>
            <a:off x="9261481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9D8DE169-58C3-429D-B122-A9B058F0E8CE}"/>
              </a:ext>
            </a:extLst>
          </p:cNvPr>
          <p:cNvSpPr/>
          <p:nvPr/>
        </p:nvSpPr>
        <p:spPr>
          <a:xfrm>
            <a:off x="9031332" y="381131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49E051E6-3767-469C-B310-10AAEC423310}"/>
              </a:ext>
            </a:extLst>
          </p:cNvPr>
          <p:cNvSpPr/>
          <p:nvPr/>
        </p:nvSpPr>
        <p:spPr>
          <a:xfrm>
            <a:off x="9259982" y="381131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E4D25E59-BC7F-4A31-84C9-B0D5EE572D75}"/>
              </a:ext>
            </a:extLst>
          </p:cNvPr>
          <p:cNvSpPr/>
          <p:nvPr/>
        </p:nvSpPr>
        <p:spPr>
          <a:xfrm>
            <a:off x="8101425" y="3579956"/>
            <a:ext cx="152417" cy="71217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57AF9D7-041C-445C-8A70-87B778B3532A}"/>
              </a:ext>
            </a:extLst>
          </p:cNvPr>
          <p:cNvSpPr txBox="1"/>
          <p:nvPr/>
        </p:nvSpPr>
        <p:spPr>
          <a:xfrm>
            <a:off x="8227490" y="3805555"/>
            <a:ext cx="28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右大括号 63">
            <a:extLst>
              <a:ext uri="{FF2B5EF4-FFF2-40B4-BE49-F238E27FC236}">
                <a16:creationId xmlns:a16="http://schemas.microsoft.com/office/drawing/2014/main" id="{56A5332B-6D98-4171-A1EF-960286DEDDD8}"/>
              </a:ext>
            </a:extLst>
          </p:cNvPr>
          <p:cNvSpPr/>
          <p:nvPr/>
        </p:nvSpPr>
        <p:spPr>
          <a:xfrm rot="16200000">
            <a:off x="7510452" y="2980222"/>
            <a:ext cx="179980" cy="849504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04AA761-F016-440F-A1EC-FCE4CFAC0624}"/>
              </a:ext>
            </a:extLst>
          </p:cNvPr>
          <p:cNvSpPr txBox="1"/>
          <p:nvPr/>
        </p:nvSpPr>
        <p:spPr>
          <a:xfrm>
            <a:off x="7457042" y="3013583"/>
            <a:ext cx="28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45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1D5EE63-92C2-4684-AD7F-CF27D99E8912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Conving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7162" y="421613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66927" y="4430625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6926" y="468683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5130558" y="2986476"/>
            <a:ext cx="2045131" cy="5934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5975690" y="2985359"/>
            <a:ext cx="2025956" cy="5879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5115474" y="3691998"/>
            <a:ext cx="2060215" cy="60013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5965927" y="3698489"/>
            <a:ext cx="2059265" cy="5936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559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1719" y="419175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51792" y="443061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8983" y="4674543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6247280" y="3696528"/>
            <a:ext cx="928409" cy="5956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3B44849-6FD4-4214-A078-F636A9F37597}"/>
              </a:ext>
            </a:extLst>
          </p:cNvPr>
          <p:cNvSpPr/>
          <p:nvPr/>
        </p:nvSpPr>
        <p:spPr>
          <a:xfrm>
            <a:off x="9509038" y="356568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25E197B-BE03-43A7-979F-4612804B7BB7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Striding...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8607E998-1E61-45A2-99A6-B884C308B992}"/>
              </a:ext>
            </a:extLst>
          </p:cNvPr>
          <p:cNvSpPr/>
          <p:nvPr/>
        </p:nvSpPr>
        <p:spPr>
          <a:xfrm>
            <a:off x="6833072" y="2988435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6022381F-5432-4ADC-AB3B-4FA461814AD1}"/>
              </a:ext>
            </a:extLst>
          </p:cNvPr>
          <p:cNvSpPr/>
          <p:nvPr/>
        </p:nvSpPr>
        <p:spPr>
          <a:xfrm>
            <a:off x="6838153" y="323860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41AB1481-493D-4F4E-A169-0BC9CE6777AF}"/>
              </a:ext>
            </a:extLst>
          </p:cNvPr>
          <p:cNvSpPr/>
          <p:nvPr/>
        </p:nvSpPr>
        <p:spPr>
          <a:xfrm>
            <a:off x="6837487" y="346980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6272725" y="2988437"/>
            <a:ext cx="902964" cy="5915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7097257" y="2991672"/>
            <a:ext cx="904389" cy="58163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7114425" y="3707192"/>
            <a:ext cx="910767" cy="5849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2CBF6A5-59DB-45C5-B169-B880D65C167A}"/>
              </a:ext>
            </a:extLst>
          </p:cNvPr>
          <p:cNvSpPr txBox="1"/>
          <p:nvPr/>
        </p:nvSpPr>
        <p:spPr>
          <a:xfrm>
            <a:off x="6346385" y="2651501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A692F606-8E51-4AF4-8673-58A5BDBE32E0}"/>
              </a:ext>
            </a:extLst>
          </p:cNvPr>
          <p:cNvSpPr/>
          <p:nvPr/>
        </p:nvSpPr>
        <p:spPr>
          <a:xfrm>
            <a:off x="6455142" y="3194594"/>
            <a:ext cx="491205" cy="3385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3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1719" y="419175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51792" y="443061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8983" y="4674543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5678655" y="4166234"/>
            <a:ext cx="1497034" cy="12590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3B44849-6FD4-4214-A078-F636A9F37597}"/>
              </a:ext>
            </a:extLst>
          </p:cNvPr>
          <p:cNvSpPr/>
          <p:nvPr/>
        </p:nvSpPr>
        <p:spPr>
          <a:xfrm>
            <a:off x="9509038" y="356568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5687809" y="3462735"/>
            <a:ext cx="1487880" cy="1172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6518870" y="3462733"/>
            <a:ext cx="1482776" cy="11057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6525398" y="4166234"/>
            <a:ext cx="1499794" cy="1258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92453C3-2754-4C32-97E7-A6415A9850CD}"/>
              </a:ext>
            </a:extLst>
          </p:cNvPr>
          <p:cNvSpPr/>
          <p:nvPr/>
        </p:nvSpPr>
        <p:spPr>
          <a:xfrm>
            <a:off x="9028333" y="3817348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FE95999-31C7-415D-802E-4DA146417772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Striding...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7C3FC632-7936-4CFA-8810-83ABF7ED47F3}"/>
              </a:ext>
            </a:extLst>
          </p:cNvPr>
          <p:cNvSpPr/>
          <p:nvPr/>
        </p:nvSpPr>
        <p:spPr>
          <a:xfrm>
            <a:off x="9278309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750F4B4-C16B-4293-A02B-D9CF961B6061}"/>
              </a:ext>
            </a:extLst>
          </p:cNvPr>
          <p:cNvSpPr/>
          <p:nvPr/>
        </p:nvSpPr>
        <p:spPr>
          <a:xfrm>
            <a:off x="9509038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033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1719" y="419175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51792" y="443061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8983" y="4674543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6236823" y="4173419"/>
            <a:ext cx="938866" cy="118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3B44849-6FD4-4214-A078-F636A9F37597}"/>
              </a:ext>
            </a:extLst>
          </p:cNvPr>
          <p:cNvSpPr/>
          <p:nvPr/>
        </p:nvSpPr>
        <p:spPr>
          <a:xfrm>
            <a:off x="9509038" y="356568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6257043" y="3452603"/>
            <a:ext cx="918646" cy="1273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7082989" y="3434940"/>
            <a:ext cx="918657" cy="1383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7172966" y="4199756"/>
            <a:ext cx="852226" cy="923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92453C3-2754-4C32-97E7-A6415A9850CD}"/>
              </a:ext>
            </a:extLst>
          </p:cNvPr>
          <p:cNvSpPr/>
          <p:nvPr/>
        </p:nvSpPr>
        <p:spPr>
          <a:xfrm>
            <a:off x="9028333" y="3817348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FE95999-31C7-415D-802E-4DA146417772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Striding...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7C3FC632-7936-4CFA-8810-83ABF7ED47F3}"/>
              </a:ext>
            </a:extLst>
          </p:cNvPr>
          <p:cNvSpPr/>
          <p:nvPr/>
        </p:nvSpPr>
        <p:spPr>
          <a:xfrm>
            <a:off x="9278309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750F4B4-C16B-4293-A02B-D9CF961B6061}"/>
              </a:ext>
            </a:extLst>
          </p:cNvPr>
          <p:cNvSpPr/>
          <p:nvPr/>
        </p:nvSpPr>
        <p:spPr>
          <a:xfrm>
            <a:off x="9509038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AE186FC9-9B44-4938-974A-1167645FBFD5}"/>
              </a:ext>
            </a:extLst>
          </p:cNvPr>
          <p:cNvSpPr/>
          <p:nvPr/>
        </p:nvSpPr>
        <p:spPr>
          <a:xfrm>
            <a:off x="684079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D3AAE8C0-A794-4DD5-A2DA-5AF45A6AFA61}"/>
              </a:ext>
            </a:extLst>
          </p:cNvPr>
          <p:cNvSpPr/>
          <p:nvPr/>
        </p:nvSpPr>
        <p:spPr>
          <a:xfrm>
            <a:off x="6845880" y="3711425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FA10717A-2970-4185-9458-B93498AB5D04}"/>
              </a:ext>
            </a:extLst>
          </p:cNvPr>
          <p:cNvSpPr/>
          <p:nvPr/>
        </p:nvSpPr>
        <p:spPr>
          <a:xfrm>
            <a:off x="6845214" y="3942625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16940D7-2C25-496A-812D-B5870B8B7ABE}"/>
              </a:ext>
            </a:extLst>
          </p:cNvPr>
          <p:cNvSpPr txBox="1"/>
          <p:nvPr/>
        </p:nvSpPr>
        <p:spPr>
          <a:xfrm>
            <a:off x="6910775" y="3083218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乘号 126">
            <a:extLst>
              <a:ext uri="{FF2B5EF4-FFF2-40B4-BE49-F238E27FC236}">
                <a16:creationId xmlns:a16="http://schemas.microsoft.com/office/drawing/2014/main" id="{7CA2D618-BB4B-4C88-9A53-3A1B3A07B64E}"/>
              </a:ext>
            </a:extLst>
          </p:cNvPr>
          <p:cNvSpPr/>
          <p:nvPr/>
        </p:nvSpPr>
        <p:spPr>
          <a:xfrm>
            <a:off x="6419570" y="3675454"/>
            <a:ext cx="491205" cy="3385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71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1719" y="419175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51792" y="443061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8983" y="4674543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 flipV="1">
            <a:off x="4534440" y="4292138"/>
            <a:ext cx="2641249" cy="84703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3B44849-6FD4-4214-A078-F636A9F37597}"/>
              </a:ext>
            </a:extLst>
          </p:cNvPr>
          <p:cNvSpPr/>
          <p:nvPr/>
        </p:nvSpPr>
        <p:spPr>
          <a:xfrm>
            <a:off x="9509038" y="356568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 flipV="1">
            <a:off x="4551609" y="3579977"/>
            <a:ext cx="2624080" cy="8563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 flipV="1">
            <a:off x="5420701" y="3573306"/>
            <a:ext cx="2580945" cy="8309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 flipV="1">
            <a:off x="5404267" y="4292137"/>
            <a:ext cx="2620925" cy="87073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92453C3-2754-4C32-97E7-A6415A9850CD}"/>
              </a:ext>
            </a:extLst>
          </p:cNvPr>
          <p:cNvSpPr/>
          <p:nvPr/>
        </p:nvSpPr>
        <p:spPr>
          <a:xfrm>
            <a:off x="9028333" y="3817348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7C3FC632-7936-4CFA-8810-83ABF7ED47F3}"/>
              </a:ext>
            </a:extLst>
          </p:cNvPr>
          <p:cNvSpPr/>
          <p:nvPr/>
        </p:nvSpPr>
        <p:spPr>
          <a:xfrm>
            <a:off x="9278309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750F4B4-C16B-4293-A02B-D9CF961B6061}"/>
              </a:ext>
            </a:extLst>
          </p:cNvPr>
          <p:cNvSpPr/>
          <p:nvPr/>
        </p:nvSpPr>
        <p:spPr>
          <a:xfrm>
            <a:off x="9509038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3699FD-BD53-492D-A768-275819C8B96A}"/>
              </a:ext>
            </a:extLst>
          </p:cNvPr>
          <p:cNvSpPr/>
          <p:nvPr/>
        </p:nvSpPr>
        <p:spPr>
          <a:xfrm>
            <a:off x="9028333" y="4066380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54A67B94-1BE6-48B1-8613-9AD566D715BF}"/>
              </a:ext>
            </a:extLst>
          </p:cNvPr>
          <p:cNvSpPr/>
          <p:nvPr/>
        </p:nvSpPr>
        <p:spPr>
          <a:xfrm>
            <a:off x="9289299" y="4066380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E14B4C0-3362-492E-9E09-29C59FB3F487}"/>
              </a:ext>
            </a:extLst>
          </p:cNvPr>
          <p:cNvSpPr txBox="1"/>
          <p:nvPr/>
        </p:nvSpPr>
        <p:spPr>
          <a:xfrm>
            <a:off x="4421777" y="5229857"/>
            <a:ext cx="193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conv ended!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2F2075AA-A107-405D-B582-837717C41266}"/>
              </a:ext>
            </a:extLst>
          </p:cNvPr>
          <p:cNvSpPr/>
          <p:nvPr/>
        </p:nvSpPr>
        <p:spPr>
          <a:xfrm>
            <a:off x="9530972" y="4066380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E31B4D3B-E74D-4070-B145-A748F9BCE7BF}"/>
              </a:ext>
            </a:extLst>
          </p:cNvPr>
          <p:cNvSpPr/>
          <p:nvPr/>
        </p:nvSpPr>
        <p:spPr>
          <a:xfrm>
            <a:off x="4561932" y="490177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B91D4CC3-5BFC-40A7-8685-202CC0556A53}"/>
              </a:ext>
            </a:extLst>
          </p:cNvPr>
          <p:cNvSpPr/>
          <p:nvPr/>
        </p:nvSpPr>
        <p:spPr>
          <a:xfrm>
            <a:off x="4853344" y="491340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8C92D702-5F71-4819-B9C4-24385A5198EA}"/>
              </a:ext>
            </a:extLst>
          </p:cNvPr>
          <p:cNvSpPr/>
          <p:nvPr/>
        </p:nvSpPr>
        <p:spPr>
          <a:xfrm>
            <a:off x="5131131" y="4919443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CCEE659-35EC-4A11-8F5C-007E5E077E55}"/>
              </a:ext>
            </a:extLst>
          </p:cNvPr>
          <p:cNvSpPr txBox="1"/>
          <p:nvPr/>
        </p:nvSpPr>
        <p:spPr>
          <a:xfrm>
            <a:off x="5712597" y="4978725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乘号 157">
            <a:extLst>
              <a:ext uri="{FF2B5EF4-FFF2-40B4-BE49-F238E27FC236}">
                <a16:creationId xmlns:a16="http://schemas.microsoft.com/office/drawing/2014/main" id="{C692AC8D-307D-4C45-BF2B-541E645EE959}"/>
              </a:ext>
            </a:extLst>
          </p:cNvPr>
          <p:cNvSpPr/>
          <p:nvPr/>
        </p:nvSpPr>
        <p:spPr>
          <a:xfrm>
            <a:off x="4766585" y="4536277"/>
            <a:ext cx="491205" cy="3385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4B7E66-97FA-409E-9A4F-F7021DCF19A7}"/>
              </a:ext>
            </a:extLst>
          </p:cNvPr>
          <p:cNvSpPr/>
          <p:nvPr/>
        </p:nvSpPr>
        <p:spPr>
          <a:xfrm>
            <a:off x="5272697" y="3244334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&amp;emsp;&amp;emsp;</a:t>
            </a:r>
          </a:p>
        </p:txBody>
      </p:sp>
    </p:spTree>
    <p:extLst>
      <p:ext uri="{BB962C8B-B14F-4D97-AF65-F5344CB8AC3E}">
        <p14:creationId xmlns:p14="http://schemas.microsoft.com/office/powerpoint/2010/main" val="304112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16CE0DD-6A3B-4526-81FF-B1E9BF6B8A03}"/>
              </a:ext>
            </a:extLst>
          </p:cNvPr>
          <p:cNvSpPr/>
          <p:nvPr/>
        </p:nvSpPr>
        <p:spPr>
          <a:xfrm>
            <a:off x="4295775" y="2124075"/>
            <a:ext cx="7000875" cy="317182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6029197" y="318655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203502B-0498-425F-89E1-4F73D53426C2}"/>
              </a:ext>
            </a:extLst>
          </p:cNvPr>
          <p:cNvSpPr/>
          <p:nvPr/>
        </p:nvSpPr>
        <p:spPr>
          <a:xfrm>
            <a:off x="10041532" y="3186556"/>
            <a:ext cx="480626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endParaRPr lang="zh-CN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EABE185-6D39-4218-9944-7EBB1919FA16}"/>
              </a:ext>
            </a:extLst>
          </p:cNvPr>
          <p:cNvSpPr/>
          <p:nvPr/>
        </p:nvSpPr>
        <p:spPr>
          <a:xfrm>
            <a:off x="6320605" y="3186556"/>
            <a:ext cx="3720929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··· ···</a:t>
            </a:r>
            <a:endParaRPr lang="zh-CN" alt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B67AF1D9-32F5-48DD-9C08-48EA39C383F1}"/>
              </a:ext>
            </a:extLst>
          </p:cNvPr>
          <p:cNvSpPr/>
          <p:nvPr/>
        </p:nvSpPr>
        <p:spPr>
          <a:xfrm>
            <a:off x="10536785" y="3186556"/>
            <a:ext cx="593597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490BC3CF-BAFC-43A8-9B3F-F0A12158F7BB}"/>
              </a:ext>
            </a:extLst>
          </p:cNvPr>
          <p:cNvSpPr/>
          <p:nvPr/>
        </p:nvSpPr>
        <p:spPr>
          <a:xfrm>
            <a:off x="5427865" y="3186556"/>
            <a:ext cx="593597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B8DAF1-C15D-4873-AA52-6E5C16563246}"/>
              </a:ext>
            </a:extLst>
          </p:cNvPr>
          <p:cNvSpPr txBox="1"/>
          <p:nvPr/>
        </p:nvSpPr>
        <p:spPr>
          <a:xfrm>
            <a:off x="4484892" y="3688457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BFD8097-77B5-40A7-88A1-AFA9B1806965}"/>
              </a:ext>
            </a:extLst>
          </p:cNvPr>
          <p:cNvSpPr/>
          <p:nvPr/>
        </p:nvSpPr>
        <p:spPr>
          <a:xfrm>
            <a:off x="5427868" y="3699426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E7E697-A473-409C-8105-0A8847BC0520}"/>
              </a:ext>
            </a:extLst>
          </p:cNvPr>
          <p:cNvSpPr txBox="1"/>
          <p:nvPr/>
        </p:nvSpPr>
        <p:spPr>
          <a:xfrm>
            <a:off x="4484891" y="4084718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8ACA93-8600-4027-81E6-F8A66E4B9B48}"/>
              </a:ext>
            </a:extLst>
          </p:cNvPr>
          <p:cNvCxnSpPr>
            <a:cxnSpLocks/>
          </p:cNvCxnSpPr>
          <p:nvPr/>
        </p:nvCxnSpPr>
        <p:spPr>
          <a:xfrm>
            <a:off x="5437921" y="3609097"/>
            <a:ext cx="647344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135FA80-4DF3-454C-AA95-089232AD23A9}"/>
              </a:ext>
            </a:extLst>
          </p:cNvPr>
          <p:cNvSpPr txBox="1"/>
          <p:nvPr/>
        </p:nvSpPr>
        <p:spPr>
          <a:xfrm>
            <a:off x="5630532" y="3380680"/>
            <a:ext cx="593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S 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B8FEB-995F-4AFC-8294-A36FC139F7AC}"/>
              </a:ext>
            </a:extLst>
          </p:cNvPr>
          <p:cNvCxnSpPr>
            <a:cxnSpLocks/>
          </p:cNvCxnSpPr>
          <p:nvPr/>
        </p:nvCxnSpPr>
        <p:spPr>
          <a:xfrm>
            <a:off x="5426707" y="3084433"/>
            <a:ext cx="11214" cy="614993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D3188CE-6BE6-4CEC-8E1F-54E4ACC7C248}"/>
              </a:ext>
            </a:extLst>
          </p:cNvPr>
          <p:cNvSpPr txBox="1"/>
          <p:nvPr/>
        </p:nvSpPr>
        <p:spPr>
          <a:xfrm>
            <a:off x="5808581" y="2504574"/>
            <a:ext cx="59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 + 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83A7C58B-58BB-4FD8-AEE6-99A3367D4FCC}"/>
              </a:ext>
            </a:extLst>
          </p:cNvPr>
          <p:cNvSpPr/>
          <p:nvPr/>
        </p:nvSpPr>
        <p:spPr>
          <a:xfrm>
            <a:off x="6096000" y="4124325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E289394-7893-4F61-832F-96EA92C6F128}"/>
              </a:ext>
            </a:extLst>
          </p:cNvPr>
          <p:cNvCxnSpPr>
            <a:cxnSpLocks/>
          </p:cNvCxnSpPr>
          <p:nvPr/>
        </p:nvCxnSpPr>
        <p:spPr>
          <a:xfrm flipH="1">
            <a:off x="6085265" y="2785783"/>
            <a:ext cx="6374" cy="1338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B94E7FE-EB57-42CE-BA8E-562216D1F14E}"/>
              </a:ext>
            </a:extLst>
          </p:cNvPr>
          <p:cNvSpPr txBox="1"/>
          <p:nvPr/>
        </p:nvSpPr>
        <p:spPr>
          <a:xfrm>
            <a:off x="5288719" y="2812350"/>
            <a:ext cx="5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791CAA3-0B13-4BB5-AC83-7609036D71D1}"/>
              </a:ext>
            </a:extLst>
          </p:cNvPr>
          <p:cNvSpPr txBox="1"/>
          <p:nvPr/>
        </p:nvSpPr>
        <p:spPr>
          <a:xfrm>
            <a:off x="4484890" y="4876335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k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5F6A54F4-BC3A-4381-BDD9-8117E834DBD1}"/>
              </a:ext>
            </a:extLst>
          </p:cNvPr>
          <p:cNvSpPr/>
          <p:nvPr/>
        </p:nvSpPr>
        <p:spPr>
          <a:xfrm>
            <a:off x="7705725" y="4915942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470521D-81D3-4962-90E8-71E2BDF68E1D}"/>
              </a:ext>
            </a:extLst>
          </p:cNvPr>
          <p:cNvSpPr txBox="1"/>
          <p:nvPr/>
        </p:nvSpPr>
        <p:spPr>
          <a:xfrm>
            <a:off x="7446588" y="2217434"/>
            <a:ext cx="69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</a:rPr>
              <a:t>1 + </a:t>
            </a:r>
            <a:r>
              <a:rPr lang="en-US" altLang="zh-CN" sz="1400" dirty="0" err="1">
                <a:solidFill>
                  <a:srgbClr val="92D050"/>
                </a:solidFill>
              </a:rPr>
              <a:t>k·S</a:t>
            </a:r>
            <a:endParaRPr lang="zh-CN" altLang="en-US" sz="1400" dirty="0">
              <a:solidFill>
                <a:srgbClr val="92D050"/>
              </a:solidFill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894CCB68-F402-47D7-BB56-18EA13B1BDD9}"/>
              </a:ext>
            </a:extLst>
          </p:cNvPr>
          <p:cNvCxnSpPr>
            <a:cxnSpLocks/>
          </p:cNvCxnSpPr>
          <p:nvPr/>
        </p:nvCxnSpPr>
        <p:spPr>
          <a:xfrm>
            <a:off x="7705725" y="2525211"/>
            <a:ext cx="0" cy="23511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99331F3-366C-4E7A-89AB-BCD554662540}"/>
              </a:ext>
            </a:extLst>
          </p:cNvPr>
          <p:cNvSpPr txBox="1"/>
          <p:nvPr/>
        </p:nvSpPr>
        <p:spPr>
          <a:xfrm>
            <a:off x="4681836" y="4494162"/>
            <a:ext cx="461665" cy="304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···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39C6FD3-2BA5-460F-ACC2-4E2335BCE192}"/>
              </a:ext>
            </a:extLst>
          </p:cNvPr>
          <p:cNvCxnSpPr>
            <a:cxnSpLocks/>
          </p:cNvCxnSpPr>
          <p:nvPr/>
        </p:nvCxnSpPr>
        <p:spPr>
          <a:xfrm>
            <a:off x="6988434" y="2785783"/>
            <a:ext cx="16789" cy="1338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C156EA8-D0C3-441B-BB2B-C456B4BE9BCE}"/>
              </a:ext>
            </a:extLst>
          </p:cNvPr>
          <p:cNvSpPr txBox="1"/>
          <p:nvPr/>
        </p:nvSpPr>
        <p:spPr>
          <a:xfrm>
            <a:off x="6670540" y="2398975"/>
            <a:ext cx="65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S+H</a:t>
            </a:r>
            <a:r>
              <a:rPr lang="en-US" altLang="zh-CN" sz="800" dirty="0" err="1">
                <a:solidFill>
                  <a:srgbClr val="FF0000"/>
                </a:solidFill>
              </a:rPr>
              <a:t>ker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59E4D4D-C0CA-4D83-8631-4C98DD6941DF}"/>
              </a:ext>
            </a:extLst>
          </p:cNvPr>
          <p:cNvCxnSpPr>
            <a:cxnSpLocks/>
          </p:cNvCxnSpPr>
          <p:nvPr/>
        </p:nvCxnSpPr>
        <p:spPr>
          <a:xfrm>
            <a:off x="8608891" y="2525211"/>
            <a:ext cx="0" cy="23511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174350C-2F98-4888-80E4-3A783F0516C7}"/>
              </a:ext>
            </a:extLst>
          </p:cNvPr>
          <p:cNvSpPr txBox="1"/>
          <p:nvPr/>
        </p:nvSpPr>
        <p:spPr>
          <a:xfrm>
            <a:off x="8240872" y="2208982"/>
            <a:ext cx="79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</a:rPr>
              <a:t>k·S+H</a:t>
            </a:r>
            <a:r>
              <a:rPr lang="en-US" altLang="zh-CN" sz="800" dirty="0" err="1">
                <a:solidFill>
                  <a:srgbClr val="92D050"/>
                </a:solidFill>
              </a:rPr>
              <a:t>ker</a:t>
            </a:r>
            <a:endParaRPr lang="zh-CN" altLang="en-US" sz="800" dirty="0">
              <a:solidFill>
                <a:srgbClr val="92D050"/>
              </a:solidFill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6B0114E-D13F-4DF9-8BD9-65A9A75774CF}"/>
              </a:ext>
            </a:extLst>
          </p:cNvPr>
          <p:cNvCxnSpPr>
            <a:cxnSpLocks/>
          </p:cNvCxnSpPr>
          <p:nvPr/>
        </p:nvCxnSpPr>
        <p:spPr>
          <a:xfrm>
            <a:off x="6331034" y="3084433"/>
            <a:ext cx="0" cy="605545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EBE171D-7A4A-47C2-BF17-CE6B68590C37}"/>
              </a:ext>
            </a:extLst>
          </p:cNvPr>
          <p:cNvSpPr txBox="1"/>
          <p:nvPr/>
        </p:nvSpPr>
        <p:spPr>
          <a:xfrm>
            <a:off x="6111985" y="2811564"/>
            <a:ext cx="5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B0F0"/>
                </a:solidFill>
              </a:rPr>
              <a:t>H</a:t>
            </a:r>
            <a:r>
              <a:rPr lang="en-US" altLang="zh-CN" sz="1000" dirty="0" err="1">
                <a:solidFill>
                  <a:srgbClr val="00B0F0"/>
                </a:solidFill>
              </a:rPr>
              <a:t>ker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3FA7F0-0C7E-4E22-9663-EEEAD39593FF}"/>
              </a:ext>
            </a:extLst>
          </p:cNvPr>
          <p:cNvSpPr txBox="1"/>
          <p:nvPr/>
        </p:nvSpPr>
        <p:spPr>
          <a:xfrm>
            <a:off x="7005223" y="1794533"/>
            <a:ext cx="160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卷积推导示意图</a:t>
            </a:r>
          </a:p>
        </p:txBody>
      </p:sp>
    </p:spTree>
    <p:extLst>
      <p:ext uri="{BB962C8B-B14F-4D97-AF65-F5344CB8AC3E}">
        <p14:creationId xmlns:p14="http://schemas.microsoft.com/office/powerpoint/2010/main" val="400485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16CE0DD-6A3B-4526-81FF-B1E9BF6B8A03}"/>
              </a:ext>
            </a:extLst>
          </p:cNvPr>
          <p:cNvSpPr/>
          <p:nvPr/>
        </p:nvSpPr>
        <p:spPr>
          <a:xfrm>
            <a:off x="4295775" y="2124075"/>
            <a:ext cx="7000875" cy="317182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5420272" y="317268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203502B-0498-425F-89E1-4F73D53426C2}"/>
              </a:ext>
            </a:extLst>
          </p:cNvPr>
          <p:cNvSpPr/>
          <p:nvPr/>
        </p:nvSpPr>
        <p:spPr>
          <a:xfrm>
            <a:off x="9432607" y="3172682"/>
            <a:ext cx="480626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endParaRPr lang="zh-CN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EABE185-6D39-4218-9944-7EBB1919FA16}"/>
              </a:ext>
            </a:extLst>
          </p:cNvPr>
          <p:cNvSpPr/>
          <p:nvPr/>
        </p:nvSpPr>
        <p:spPr>
          <a:xfrm>
            <a:off x="5711680" y="3172682"/>
            <a:ext cx="3720929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··· ···</a:t>
            </a:r>
            <a:endParaRPr lang="zh-CN" alt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B8DAF1-C15D-4873-AA52-6E5C16563246}"/>
              </a:ext>
            </a:extLst>
          </p:cNvPr>
          <p:cNvSpPr txBox="1"/>
          <p:nvPr/>
        </p:nvSpPr>
        <p:spPr>
          <a:xfrm>
            <a:off x="4484892" y="3688457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BFD8097-77B5-40A7-88A1-AFA9B1806965}"/>
              </a:ext>
            </a:extLst>
          </p:cNvPr>
          <p:cNvSpPr/>
          <p:nvPr/>
        </p:nvSpPr>
        <p:spPr>
          <a:xfrm>
            <a:off x="5427868" y="3699426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E7E697-A473-409C-8105-0A8847BC0520}"/>
              </a:ext>
            </a:extLst>
          </p:cNvPr>
          <p:cNvSpPr txBox="1"/>
          <p:nvPr/>
        </p:nvSpPr>
        <p:spPr>
          <a:xfrm>
            <a:off x="4484891" y="4084718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8ACA93-8600-4027-81E6-F8A66E4B9B48}"/>
              </a:ext>
            </a:extLst>
          </p:cNvPr>
          <p:cNvCxnSpPr>
            <a:cxnSpLocks/>
          </p:cNvCxnSpPr>
          <p:nvPr/>
        </p:nvCxnSpPr>
        <p:spPr>
          <a:xfrm>
            <a:off x="5437921" y="3609097"/>
            <a:ext cx="647344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135FA80-4DF3-454C-AA95-089232AD23A9}"/>
              </a:ext>
            </a:extLst>
          </p:cNvPr>
          <p:cNvSpPr txBox="1"/>
          <p:nvPr/>
        </p:nvSpPr>
        <p:spPr>
          <a:xfrm>
            <a:off x="5630532" y="3380680"/>
            <a:ext cx="593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S 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B8FEB-995F-4AFC-8294-A36FC139F7AC}"/>
              </a:ext>
            </a:extLst>
          </p:cNvPr>
          <p:cNvCxnSpPr>
            <a:cxnSpLocks/>
          </p:cNvCxnSpPr>
          <p:nvPr/>
        </p:nvCxnSpPr>
        <p:spPr>
          <a:xfrm>
            <a:off x="5426707" y="3084433"/>
            <a:ext cx="11214" cy="614993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D3188CE-6BE6-4CEC-8E1F-54E4ACC7C248}"/>
              </a:ext>
            </a:extLst>
          </p:cNvPr>
          <p:cNvSpPr txBox="1"/>
          <p:nvPr/>
        </p:nvSpPr>
        <p:spPr>
          <a:xfrm>
            <a:off x="5808581" y="2504574"/>
            <a:ext cx="59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 + 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83A7C58B-58BB-4FD8-AEE6-99A3367D4FCC}"/>
              </a:ext>
            </a:extLst>
          </p:cNvPr>
          <p:cNvSpPr/>
          <p:nvPr/>
        </p:nvSpPr>
        <p:spPr>
          <a:xfrm>
            <a:off x="6096000" y="4124325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E289394-7893-4F61-832F-96EA92C6F128}"/>
              </a:ext>
            </a:extLst>
          </p:cNvPr>
          <p:cNvCxnSpPr>
            <a:cxnSpLocks/>
          </p:cNvCxnSpPr>
          <p:nvPr/>
        </p:nvCxnSpPr>
        <p:spPr>
          <a:xfrm flipH="1">
            <a:off x="6085265" y="2785783"/>
            <a:ext cx="6374" cy="1338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B94E7FE-EB57-42CE-BA8E-562216D1F14E}"/>
              </a:ext>
            </a:extLst>
          </p:cNvPr>
          <p:cNvSpPr txBox="1"/>
          <p:nvPr/>
        </p:nvSpPr>
        <p:spPr>
          <a:xfrm>
            <a:off x="5288719" y="2812350"/>
            <a:ext cx="5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791CAA3-0B13-4BB5-AC83-7609036D71D1}"/>
              </a:ext>
            </a:extLst>
          </p:cNvPr>
          <p:cNvSpPr txBox="1"/>
          <p:nvPr/>
        </p:nvSpPr>
        <p:spPr>
          <a:xfrm>
            <a:off x="4484890" y="4876335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k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5F6A54F4-BC3A-4381-BDD9-8117E834DBD1}"/>
              </a:ext>
            </a:extLst>
          </p:cNvPr>
          <p:cNvSpPr/>
          <p:nvPr/>
        </p:nvSpPr>
        <p:spPr>
          <a:xfrm>
            <a:off x="7705725" y="4915942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470521D-81D3-4962-90E8-71E2BDF68E1D}"/>
              </a:ext>
            </a:extLst>
          </p:cNvPr>
          <p:cNvSpPr txBox="1"/>
          <p:nvPr/>
        </p:nvSpPr>
        <p:spPr>
          <a:xfrm>
            <a:off x="7446588" y="2217434"/>
            <a:ext cx="69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</a:rPr>
              <a:t>1 + </a:t>
            </a:r>
            <a:r>
              <a:rPr lang="en-US" altLang="zh-CN" sz="1400" dirty="0" err="1">
                <a:solidFill>
                  <a:srgbClr val="92D050"/>
                </a:solidFill>
              </a:rPr>
              <a:t>k·S</a:t>
            </a:r>
            <a:endParaRPr lang="zh-CN" altLang="en-US" sz="1400" dirty="0">
              <a:solidFill>
                <a:srgbClr val="92D050"/>
              </a:solidFill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894CCB68-F402-47D7-BB56-18EA13B1BDD9}"/>
              </a:ext>
            </a:extLst>
          </p:cNvPr>
          <p:cNvCxnSpPr>
            <a:cxnSpLocks/>
          </p:cNvCxnSpPr>
          <p:nvPr/>
        </p:nvCxnSpPr>
        <p:spPr>
          <a:xfrm>
            <a:off x="7705725" y="2525211"/>
            <a:ext cx="0" cy="23511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99331F3-366C-4E7A-89AB-BCD554662540}"/>
              </a:ext>
            </a:extLst>
          </p:cNvPr>
          <p:cNvSpPr txBox="1"/>
          <p:nvPr/>
        </p:nvSpPr>
        <p:spPr>
          <a:xfrm>
            <a:off x="4681836" y="4494162"/>
            <a:ext cx="461665" cy="304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···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39C6FD3-2BA5-460F-ACC2-4E2335BCE192}"/>
              </a:ext>
            </a:extLst>
          </p:cNvPr>
          <p:cNvCxnSpPr>
            <a:cxnSpLocks/>
          </p:cNvCxnSpPr>
          <p:nvPr/>
        </p:nvCxnSpPr>
        <p:spPr>
          <a:xfrm>
            <a:off x="6988434" y="2785783"/>
            <a:ext cx="16789" cy="1338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C156EA8-D0C3-441B-BB2B-C456B4BE9BCE}"/>
              </a:ext>
            </a:extLst>
          </p:cNvPr>
          <p:cNvSpPr txBox="1"/>
          <p:nvPr/>
        </p:nvSpPr>
        <p:spPr>
          <a:xfrm>
            <a:off x="6670540" y="2398975"/>
            <a:ext cx="65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S+H</a:t>
            </a:r>
            <a:r>
              <a:rPr lang="en-US" altLang="zh-CN" sz="800" dirty="0" err="1">
                <a:solidFill>
                  <a:srgbClr val="FF0000"/>
                </a:solidFill>
              </a:rPr>
              <a:t>ker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59E4D4D-C0CA-4D83-8631-4C98DD6941DF}"/>
              </a:ext>
            </a:extLst>
          </p:cNvPr>
          <p:cNvCxnSpPr>
            <a:cxnSpLocks/>
          </p:cNvCxnSpPr>
          <p:nvPr/>
        </p:nvCxnSpPr>
        <p:spPr>
          <a:xfrm>
            <a:off x="8608891" y="2525211"/>
            <a:ext cx="0" cy="23511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174350C-2F98-4888-80E4-3A783F0516C7}"/>
              </a:ext>
            </a:extLst>
          </p:cNvPr>
          <p:cNvSpPr txBox="1"/>
          <p:nvPr/>
        </p:nvSpPr>
        <p:spPr>
          <a:xfrm>
            <a:off x="8240872" y="2208982"/>
            <a:ext cx="79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</a:rPr>
              <a:t>k·S+H</a:t>
            </a:r>
            <a:r>
              <a:rPr lang="en-US" altLang="zh-CN" sz="800" dirty="0" err="1">
                <a:solidFill>
                  <a:srgbClr val="92D050"/>
                </a:solidFill>
              </a:rPr>
              <a:t>ker</a:t>
            </a:r>
            <a:endParaRPr lang="zh-CN" altLang="en-US" sz="800" dirty="0">
              <a:solidFill>
                <a:srgbClr val="92D050"/>
              </a:solidFill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6B0114E-D13F-4DF9-8BD9-65A9A75774CF}"/>
              </a:ext>
            </a:extLst>
          </p:cNvPr>
          <p:cNvCxnSpPr>
            <a:cxnSpLocks/>
          </p:cNvCxnSpPr>
          <p:nvPr/>
        </p:nvCxnSpPr>
        <p:spPr>
          <a:xfrm>
            <a:off x="6331034" y="3084433"/>
            <a:ext cx="0" cy="605545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EBE171D-7A4A-47C2-BF17-CE6B68590C37}"/>
              </a:ext>
            </a:extLst>
          </p:cNvPr>
          <p:cNvSpPr txBox="1"/>
          <p:nvPr/>
        </p:nvSpPr>
        <p:spPr>
          <a:xfrm>
            <a:off x="6111985" y="2811564"/>
            <a:ext cx="5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B0F0"/>
                </a:solidFill>
              </a:rPr>
              <a:t>H</a:t>
            </a:r>
            <a:r>
              <a:rPr lang="en-US" altLang="zh-CN" sz="1000" dirty="0" err="1">
                <a:solidFill>
                  <a:srgbClr val="00B0F0"/>
                </a:solidFill>
              </a:rPr>
              <a:t>ker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3FA7F0-0C7E-4E22-9663-EEEAD39593FF}"/>
              </a:ext>
            </a:extLst>
          </p:cNvPr>
          <p:cNvSpPr txBox="1"/>
          <p:nvPr/>
        </p:nvSpPr>
        <p:spPr>
          <a:xfrm>
            <a:off x="7005223" y="1794533"/>
            <a:ext cx="160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池化推导示意图</a:t>
            </a:r>
          </a:p>
        </p:txBody>
      </p:sp>
    </p:spTree>
    <p:extLst>
      <p:ext uri="{BB962C8B-B14F-4D97-AF65-F5344CB8AC3E}">
        <p14:creationId xmlns:p14="http://schemas.microsoft.com/office/powerpoint/2010/main" val="206922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874A149-5129-40E1-BF11-E40C5C6CA523}"/>
              </a:ext>
            </a:extLst>
          </p:cNvPr>
          <p:cNvSpPr/>
          <p:nvPr/>
        </p:nvSpPr>
        <p:spPr>
          <a:xfrm>
            <a:off x="2595880" y="3039906"/>
            <a:ext cx="5059680" cy="827117"/>
          </a:xfrm>
          <a:prstGeom prst="roundRect">
            <a:avLst/>
          </a:prstGeom>
          <a:solidFill>
            <a:schemeClr val="accent1">
              <a:alpha val="300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0036" y="72797"/>
            <a:ext cx="10059390" cy="1403495"/>
          </a:xfrm>
        </p:spPr>
        <p:txBody>
          <a:bodyPr>
            <a:normAutofit/>
          </a:bodyPr>
          <a:lstStyle/>
          <a:p>
            <a:r>
              <a:rPr lang="en-US" altLang="zh-CN" dirty="0"/>
              <a:t>Evolution Routes——DL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06477" y="4352277"/>
            <a:ext cx="9964387" cy="0"/>
          </a:xfrm>
          <a:prstGeom prst="line">
            <a:avLst/>
          </a:prstGeom>
          <a:ln>
            <a:solidFill>
              <a:schemeClr val="tx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667748" y="5867912"/>
            <a:ext cx="9964387" cy="0"/>
          </a:xfrm>
          <a:prstGeom prst="line">
            <a:avLst/>
          </a:prstGeom>
          <a:ln>
            <a:solidFill>
              <a:schemeClr val="tx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25039" y="1550760"/>
            <a:ext cx="9964387" cy="0"/>
          </a:xfrm>
          <a:prstGeom prst="line">
            <a:avLst/>
          </a:prstGeom>
          <a:ln>
            <a:solidFill>
              <a:schemeClr val="tx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942D306E-DA8A-4269-9FD8-38709345D242}"/>
              </a:ext>
            </a:extLst>
          </p:cNvPr>
          <p:cNvSpPr/>
          <p:nvPr/>
        </p:nvSpPr>
        <p:spPr>
          <a:xfrm>
            <a:off x="1842450" y="1731346"/>
            <a:ext cx="281450" cy="24800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9E1FD447-A2AF-4B71-991C-290E14E08CA2}"/>
              </a:ext>
            </a:extLst>
          </p:cNvPr>
          <p:cNvSpPr/>
          <p:nvPr/>
        </p:nvSpPr>
        <p:spPr>
          <a:xfrm>
            <a:off x="1842450" y="2165226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19D360F6-D70E-4B4A-BDF4-FC2B38D82CA0}"/>
              </a:ext>
            </a:extLst>
          </p:cNvPr>
          <p:cNvSpPr/>
          <p:nvPr/>
        </p:nvSpPr>
        <p:spPr>
          <a:xfrm>
            <a:off x="2795762" y="1738378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07D675C-0A0A-48BD-8596-A73FA7F9F442}"/>
              </a:ext>
            </a:extLst>
          </p:cNvPr>
          <p:cNvSpPr/>
          <p:nvPr/>
        </p:nvSpPr>
        <p:spPr>
          <a:xfrm>
            <a:off x="3077212" y="1738377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A42205E-2EB5-4F65-A685-EF4F4336B649}"/>
              </a:ext>
            </a:extLst>
          </p:cNvPr>
          <p:cNvSpPr/>
          <p:nvPr/>
        </p:nvSpPr>
        <p:spPr>
          <a:xfrm>
            <a:off x="3358662" y="1731545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C9067005-3B92-4F4C-A722-332AD65E5D0C}"/>
              </a:ext>
            </a:extLst>
          </p:cNvPr>
          <p:cNvSpPr/>
          <p:nvPr/>
        </p:nvSpPr>
        <p:spPr>
          <a:xfrm>
            <a:off x="3640112" y="1731544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777282E2-8AD8-47B3-B5F1-1F999F80C438}"/>
              </a:ext>
            </a:extLst>
          </p:cNvPr>
          <p:cNvSpPr/>
          <p:nvPr/>
        </p:nvSpPr>
        <p:spPr>
          <a:xfrm>
            <a:off x="3923149" y="1741745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650FA213-4E02-4436-955B-3D8903C9631F}"/>
              </a:ext>
            </a:extLst>
          </p:cNvPr>
          <p:cNvSpPr/>
          <p:nvPr/>
        </p:nvSpPr>
        <p:spPr>
          <a:xfrm>
            <a:off x="4204599" y="1741744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5A4040E0-F5F8-4609-BB98-B60FDA2AF066}"/>
              </a:ext>
            </a:extLst>
          </p:cNvPr>
          <p:cNvSpPr/>
          <p:nvPr/>
        </p:nvSpPr>
        <p:spPr>
          <a:xfrm>
            <a:off x="4486049" y="1738180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B6FDCE6B-DADB-48A0-B93F-FC6D56789A00}"/>
              </a:ext>
            </a:extLst>
          </p:cNvPr>
          <p:cNvSpPr/>
          <p:nvPr/>
        </p:nvSpPr>
        <p:spPr>
          <a:xfrm>
            <a:off x="4767499" y="1738179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FBDFC430-C142-4FED-9173-A375D08F9C6D}"/>
              </a:ext>
            </a:extLst>
          </p:cNvPr>
          <p:cNvSpPr/>
          <p:nvPr/>
        </p:nvSpPr>
        <p:spPr>
          <a:xfrm>
            <a:off x="5050536" y="1744570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8FE875E9-2D76-4D3B-8D9E-868E04691428}"/>
              </a:ext>
            </a:extLst>
          </p:cNvPr>
          <p:cNvSpPr/>
          <p:nvPr/>
        </p:nvSpPr>
        <p:spPr>
          <a:xfrm>
            <a:off x="5331986" y="1744569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40A87E8B-8A3B-4932-A41A-A43219794B2D}"/>
              </a:ext>
            </a:extLst>
          </p:cNvPr>
          <p:cNvSpPr/>
          <p:nvPr/>
        </p:nvSpPr>
        <p:spPr>
          <a:xfrm>
            <a:off x="5613436" y="1737737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9B06D289-DE65-4FB5-A760-1F5FB4F028B1}"/>
              </a:ext>
            </a:extLst>
          </p:cNvPr>
          <p:cNvSpPr/>
          <p:nvPr/>
        </p:nvSpPr>
        <p:spPr>
          <a:xfrm>
            <a:off x="5894886" y="1737736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951861F-3531-4815-8149-3E242906596D}"/>
              </a:ext>
            </a:extLst>
          </p:cNvPr>
          <p:cNvCxnSpPr>
            <a:cxnSpLocks/>
          </p:cNvCxnSpPr>
          <p:nvPr/>
        </p:nvCxnSpPr>
        <p:spPr>
          <a:xfrm flipH="1">
            <a:off x="3504966" y="2058436"/>
            <a:ext cx="4277" cy="274570"/>
          </a:xfrm>
          <a:prstGeom prst="straightConnector1">
            <a:avLst/>
          </a:prstGeom>
          <a:ln w="6350"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7EEDBA3-BAFE-4571-85DC-A2A49DD93112}"/>
              </a:ext>
            </a:extLst>
          </p:cNvPr>
          <p:cNvSpPr/>
          <p:nvPr/>
        </p:nvSpPr>
        <p:spPr>
          <a:xfrm>
            <a:off x="6189912" y="1738179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E66DA39-3C3E-4848-81DA-3397CDA93867}"/>
              </a:ext>
            </a:extLst>
          </p:cNvPr>
          <p:cNvSpPr/>
          <p:nvPr/>
        </p:nvSpPr>
        <p:spPr>
          <a:xfrm>
            <a:off x="6471362" y="1731347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3D1EE89-A39E-4A26-9997-5493C940E8E8}"/>
              </a:ext>
            </a:extLst>
          </p:cNvPr>
          <p:cNvSpPr/>
          <p:nvPr/>
        </p:nvSpPr>
        <p:spPr>
          <a:xfrm>
            <a:off x="6752812" y="1731346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FE875E9-2D76-4D3B-8D9E-868E04691428}"/>
              </a:ext>
            </a:extLst>
          </p:cNvPr>
          <p:cNvSpPr/>
          <p:nvPr/>
        </p:nvSpPr>
        <p:spPr>
          <a:xfrm>
            <a:off x="7049424" y="1731346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0A87E8B-8A3B-4932-A41A-A43219794B2D}"/>
              </a:ext>
            </a:extLst>
          </p:cNvPr>
          <p:cNvSpPr/>
          <p:nvPr/>
        </p:nvSpPr>
        <p:spPr>
          <a:xfrm>
            <a:off x="7330874" y="1724514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B06D289-DE65-4FB5-A760-1F5FB4F028B1}"/>
              </a:ext>
            </a:extLst>
          </p:cNvPr>
          <p:cNvSpPr/>
          <p:nvPr/>
        </p:nvSpPr>
        <p:spPr>
          <a:xfrm>
            <a:off x="7612324" y="1724513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F3F538A-44E6-465F-9DA8-19EC69F0F52D}"/>
              </a:ext>
            </a:extLst>
          </p:cNvPr>
          <p:cNvSpPr/>
          <p:nvPr/>
        </p:nvSpPr>
        <p:spPr>
          <a:xfrm>
            <a:off x="5342579" y="1633948"/>
            <a:ext cx="2269736" cy="416230"/>
          </a:xfrm>
          <a:prstGeom prst="roundRect">
            <a:avLst/>
          </a:prstGeom>
          <a:solidFill>
            <a:srgbClr val="0070C0">
              <a:alpha val="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85B0013-7AF1-47B2-B758-814FA0F99515}"/>
              </a:ext>
            </a:extLst>
          </p:cNvPr>
          <p:cNvSpPr/>
          <p:nvPr/>
        </p:nvSpPr>
        <p:spPr>
          <a:xfrm>
            <a:off x="2858772" y="4118638"/>
            <a:ext cx="525791" cy="265823"/>
          </a:xfrm>
          <a:prstGeom prst="roundRect">
            <a:avLst/>
          </a:prstGeom>
          <a:solidFill>
            <a:schemeClr val="bg1"/>
          </a:solidFill>
          <a:ln>
            <a:solidFill>
              <a:srgbClr val="68B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10000"/>
                  </a:schemeClr>
                </a:solidFill>
              </a:rPr>
              <a:t>0.051</a:t>
            </a:r>
            <a:endParaRPr lang="zh-CN" altLang="en-US" sz="10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0B2A9D2-983C-49D5-86F0-3906C285BB6B}"/>
              </a:ext>
            </a:extLst>
          </p:cNvPr>
          <p:cNvSpPr/>
          <p:nvPr/>
        </p:nvSpPr>
        <p:spPr>
          <a:xfrm>
            <a:off x="3406826" y="4118638"/>
            <a:ext cx="525791" cy="265823"/>
          </a:xfrm>
          <a:prstGeom prst="roundRect">
            <a:avLst/>
          </a:prstGeom>
          <a:solidFill>
            <a:schemeClr val="bg1"/>
          </a:solidFill>
          <a:ln>
            <a:solidFill>
              <a:srgbClr val="68B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10000"/>
                  </a:schemeClr>
                </a:solidFill>
              </a:rPr>
              <a:t>0.105</a:t>
            </a:r>
            <a:endParaRPr lang="zh-CN" altLang="en-US" sz="10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7C99C5-E7AA-4716-8E4E-E10A93A69E1E}"/>
              </a:ext>
            </a:extLst>
          </p:cNvPr>
          <p:cNvSpPr/>
          <p:nvPr/>
        </p:nvSpPr>
        <p:spPr>
          <a:xfrm>
            <a:off x="3941703" y="4125552"/>
            <a:ext cx="525791" cy="265823"/>
          </a:xfrm>
          <a:prstGeom prst="roundRect">
            <a:avLst/>
          </a:prstGeom>
          <a:solidFill>
            <a:schemeClr val="bg1"/>
          </a:solidFill>
          <a:ln>
            <a:solidFill>
              <a:srgbClr val="68B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10000"/>
                  </a:schemeClr>
                </a:solidFill>
              </a:rPr>
              <a:t>0.356</a:t>
            </a:r>
            <a:endParaRPr lang="zh-CN" altLang="en-US" sz="10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3AAFA41-120A-4B50-8FF0-AAE682BF25F9}"/>
              </a:ext>
            </a:extLst>
          </p:cNvPr>
          <p:cNvSpPr/>
          <p:nvPr/>
        </p:nvSpPr>
        <p:spPr>
          <a:xfrm>
            <a:off x="4459097" y="4125552"/>
            <a:ext cx="525791" cy="265823"/>
          </a:xfrm>
          <a:prstGeom prst="roundRect">
            <a:avLst/>
          </a:prstGeom>
          <a:solidFill>
            <a:schemeClr val="bg1"/>
          </a:solidFill>
          <a:ln>
            <a:solidFill>
              <a:srgbClr val="68B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10000"/>
                  </a:schemeClr>
                </a:solidFill>
              </a:rPr>
              <a:t>0.134</a:t>
            </a:r>
            <a:endParaRPr lang="zh-CN" altLang="en-US" sz="10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685B0013-7AF1-47B2-B758-814FA0F99515}"/>
              </a:ext>
            </a:extLst>
          </p:cNvPr>
          <p:cNvSpPr/>
          <p:nvPr/>
        </p:nvSpPr>
        <p:spPr>
          <a:xfrm>
            <a:off x="4998755" y="4130874"/>
            <a:ext cx="525791" cy="265823"/>
          </a:xfrm>
          <a:prstGeom prst="roundRect">
            <a:avLst/>
          </a:prstGeom>
          <a:solidFill>
            <a:schemeClr val="bg1"/>
          </a:solidFill>
          <a:ln>
            <a:solidFill>
              <a:srgbClr val="68B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···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0B2A9D2-983C-49D5-86F0-3906C285BB6B}"/>
              </a:ext>
            </a:extLst>
          </p:cNvPr>
          <p:cNvSpPr/>
          <p:nvPr/>
        </p:nvSpPr>
        <p:spPr>
          <a:xfrm>
            <a:off x="5542028" y="4125552"/>
            <a:ext cx="525791" cy="265823"/>
          </a:xfrm>
          <a:prstGeom prst="roundRect">
            <a:avLst/>
          </a:prstGeom>
          <a:solidFill>
            <a:schemeClr val="bg1"/>
          </a:solidFill>
          <a:ln>
            <a:solidFill>
              <a:srgbClr val="68B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solidFill>
                  <a:schemeClr val="tx1">
                    <a:lumMod val="10000"/>
                  </a:schemeClr>
                </a:solidFill>
              </a:rPr>
              <a:t>0.483</a:t>
            </a:r>
            <a:endParaRPr lang="zh-CN" altLang="en-US" sz="1000" dirty="0">
              <a:solidFill>
                <a:schemeClr val="tx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4482A42-CBBE-45CF-BECA-3C1DBA163765}"/>
                  </a:ext>
                </a:extLst>
              </p:cNvPr>
              <p:cNvSpPr/>
              <p:nvPr/>
            </p:nvSpPr>
            <p:spPr>
              <a:xfrm>
                <a:off x="6721561" y="4083598"/>
                <a:ext cx="1296492" cy="307777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𝑢𝑡𝑝𝑢𝑡</m:t>
                      </m:r>
                      <m:r>
                        <a:rPr lang="en-US" altLang="zh-CN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zh-CN" altLang="en-US" sz="1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4482A42-CBBE-45CF-BECA-3C1DBA163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561" y="4083598"/>
                <a:ext cx="129649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9D9CEBF-253D-4CC9-A738-D5082A8A14D1}"/>
              </a:ext>
            </a:extLst>
          </p:cNvPr>
          <p:cNvCxnSpPr>
            <a:cxnSpLocks/>
          </p:cNvCxnSpPr>
          <p:nvPr/>
        </p:nvCxnSpPr>
        <p:spPr>
          <a:xfrm flipH="1">
            <a:off x="3121667" y="4236530"/>
            <a:ext cx="1" cy="648695"/>
          </a:xfrm>
          <a:prstGeom prst="straightConnector1">
            <a:avLst/>
          </a:prstGeom>
          <a:ln w="6350">
            <a:solidFill>
              <a:srgbClr val="FFFF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6BE9D083-AB5A-45C1-B121-CEE7902A30CE}"/>
              </a:ext>
            </a:extLst>
          </p:cNvPr>
          <p:cNvSpPr/>
          <p:nvPr/>
        </p:nvSpPr>
        <p:spPr>
          <a:xfrm>
            <a:off x="2806536" y="4897610"/>
            <a:ext cx="600290" cy="27699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None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0EBEC1D-429F-4FAC-A900-4368ED915A2C}"/>
              </a:ext>
            </a:extLst>
          </p:cNvPr>
          <p:cNvCxnSpPr>
            <a:cxnSpLocks/>
          </p:cNvCxnSpPr>
          <p:nvPr/>
        </p:nvCxnSpPr>
        <p:spPr>
          <a:xfrm flipH="1">
            <a:off x="3637990" y="4242836"/>
            <a:ext cx="1" cy="648695"/>
          </a:xfrm>
          <a:prstGeom prst="straightConnector1">
            <a:avLst/>
          </a:prstGeom>
          <a:ln w="6350">
            <a:solidFill>
              <a:srgbClr val="FFFF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A363CD2B-4FFE-4A28-B6DA-0473128DA4BD}"/>
              </a:ext>
            </a:extLst>
          </p:cNvPr>
          <p:cNvSpPr/>
          <p:nvPr/>
        </p:nvSpPr>
        <p:spPr>
          <a:xfrm>
            <a:off x="3322859" y="4903916"/>
            <a:ext cx="600290" cy="27699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None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9D9CEBF-253D-4CC9-A738-D5082A8A14D1}"/>
              </a:ext>
            </a:extLst>
          </p:cNvPr>
          <p:cNvCxnSpPr>
            <a:cxnSpLocks/>
          </p:cNvCxnSpPr>
          <p:nvPr/>
        </p:nvCxnSpPr>
        <p:spPr>
          <a:xfrm flipH="1">
            <a:off x="4183662" y="4239613"/>
            <a:ext cx="1" cy="648695"/>
          </a:xfrm>
          <a:prstGeom prst="straightConnector1">
            <a:avLst/>
          </a:prstGeom>
          <a:ln w="6350">
            <a:solidFill>
              <a:srgbClr val="FFFF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BE9D083-AB5A-45C1-B121-CEE7902A30CE}"/>
                  </a:ext>
                </a:extLst>
              </p:cNvPr>
              <p:cNvSpPr/>
              <p:nvPr/>
            </p:nvSpPr>
            <p:spPr>
              <a:xfrm>
                <a:off x="3868531" y="4900693"/>
                <a:ext cx="600290" cy="276999"/>
              </a:xfrm>
              <a:prstGeom prst="rect">
                <a:avLst/>
              </a:prstGeom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BE9D083-AB5A-45C1-B121-CEE7902A3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531" y="4900693"/>
                <a:ext cx="60029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9989055-A867-4D31-A74C-9FF78ED80439}"/>
              </a:ext>
            </a:extLst>
          </p:cNvPr>
          <p:cNvCxnSpPr>
            <a:cxnSpLocks/>
          </p:cNvCxnSpPr>
          <p:nvPr/>
        </p:nvCxnSpPr>
        <p:spPr>
          <a:xfrm flipH="1">
            <a:off x="4711489" y="4243806"/>
            <a:ext cx="1" cy="648695"/>
          </a:xfrm>
          <a:prstGeom prst="straightConnector1">
            <a:avLst/>
          </a:prstGeom>
          <a:ln w="6350">
            <a:solidFill>
              <a:srgbClr val="FFFF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0ABFE561-94A1-42A0-ACAE-3AADE8753AAD}"/>
              </a:ext>
            </a:extLst>
          </p:cNvPr>
          <p:cNvSpPr/>
          <p:nvPr/>
        </p:nvSpPr>
        <p:spPr>
          <a:xfrm>
            <a:off x="4396358" y="4904886"/>
            <a:ext cx="600290" cy="27699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None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0EBEC1D-429F-4FAC-A900-4368ED915A2C}"/>
              </a:ext>
            </a:extLst>
          </p:cNvPr>
          <p:cNvCxnSpPr>
            <a:cxnSpLocks/>
          </p:cNvCxnSpPr>
          <p:nvPr/>
        </p:nvCxnSpPr>
        <p:spPr>
          <a:xfrm flipH="1">
            <a:off x="5782660" y="4239613"/>
            <a:ext cx="1" cy="648695"/>
          </a:xfrm>
          <a:prstGeom prst="straightConnector1">
            <a:avLst/>
          </a:prstGeom>
          <a:ln w="6350">
            <a:solidFill>
              <a:srgbClr val="FFFF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A363CD2B-4FFE-4A28-B6DA-0473128DA4BD}"/>
                  </a:ext>
                </a:extLst>
              </p:cNvPr>
              <p:cNvSpPr/>
              <p:nvPr/>
            </p:nvSpPr>
            <p:spPr>
              <a:xfrm>
                <a:off x="5467529" y="4900693"/>
                <a:ext cx="600290" cy="276999"/>
              </a:xfrm>
              <a:prstGeom prst="rect">
                <a:avLst/>
              </a:prstGeom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A363CD2B-4FFE-4A28-B6DA-0473128DA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29" y="4900693"/>
                <a:ext cx="60029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6337946-52DE-41E9-9EDB-C0B4818C42A0}"/>
              </a:ext>
            </a:extLst>
          </p:cNvPr>
          <p:cNvCxnSpPr>
            <a:cxnSpLocks/>
          </p:cNvCxnSpPr>
          <p:nvPr/>
        </p:nvCxnSpPr>
        <p:spPr>
          <a:xfrm>
            <a:off x="4178548" y="5124095"/>
            <a:ext cx="0" cy="35697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4F84AEE-DDF4-4633-8BC4-C537E06B7F39}"/>
              </a:ext>
            </a:extLst>
          </p:cNvPr>
          <p:cNvCxnSpPr>
            <a:cxnSpLocks/>
          </p:cNvCxnSpPr>
          <p:nvPr/>
        </p:nvCxnSpPr>
        <p:spPr>
          <a:xfrm>
            <a:off x="5682228" y="5124095"/>
            <a:ext cx="0" cy="35697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7F40C64-8533-4B3B-A9B8-99F860ABD26D}"/>
                  </a:ext>
                </a:extLst>
              </p:cNvPr>
              <p:cNvSpPr/>
              <p:nvPr/>
            </p:nvSpPr>
            <p:spPr>
              <a:xfrm>
                <a:off x="8022677" y="1659839"/>
                <a:ext cx="1296492" cy="307777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𝑛𝑝𝑢𝑡</m:t>
                      </m:r>
                      <m:r>
                        <a:rPr lang="en-US" altLang="zh-CN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zh-CN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7F40C64-8533-4B3B-A9B8-99F860ABD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677" y="1659839"/>
                <a:ext cx="1296492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椭圆 115">
            <a:extLst>
              <a:ext uri="{FF2B5EF4-FFF2-40B4-BE49-F238E27FC236}">
                <a16:creationId xmlns:a16="http://schemas.microsoft.com/office/drawing/2014/main" id="{843E3E1E-53B5-4C2E-87BA-ACD595E3F45F}"/>
              </a:ext>
            </a:extLst>
          </p:cNvPr>
          <p:cNvSpPr/>
          <p:nvPr/>
        </p:nvSpPr>
        <p:spPr>
          <a:xfrm>
            <a:off x="3217262" y="3150647"/>
            <a:ext cx="197132" cy="17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0D9AF495-E0A0-497F-8816-5FECFA14D0F1}"/>
              </a:ext>
            </a:extLst>
          </p:cNvPr>
          <p:cNvSpPr/>
          <p:nvPr/>
        </p:nvSpPr>
        <p:spPr>
          <a:xfrm>
            <a:off x="3707104" y="3149597"/>
            <a:ext cx="197132" cy="17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7C6A5E70-94DB-4837-94C2-73581D9DA932}"/>
              </a:ext>
            </a:extLst>
          </p:cNvPr>
          <p:cNvSpPr/>
          <p:nvPr/>
        </p:nvSpPr>
        <p:spPr>
          <a:xfrm>
            <a:off x="4678115" y="3143988"/>
            <a:ext cx="197132" cy="1786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93C7EFF0-B7BB-4283-B0D5-BCF04FCE9C36}"/>
              </a:ext>
            </a:extLst>
          </p:cNvPr>
          <p:cNvSpPr/>
          <p:nvPr/>
        </p:nvSpPr>
        <p:spPr>
          <a:xfrm>
            <a:off x="5183177" y="3143778"/>
            <a:ext cx="197132" cy="1786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B17C04EB-3E9D-4CC9-B6D1-6BAD177A882F}"/>
              </a:ext>
            </a:extLst>
          </p:cNvPr>
          <p:cNvSpPr/>
          <p:nvPr/>
        </p:nvSpPr>
        <p:spPr>
          <a:xfrm>
            <a:off x="5694499" y="3143698"/>
            <a:ext cx="197132" cy="1786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F2FDB6A-CB98-4619-8468-4228AA2DCBC6}"/>
              </a:ext>
            </a:extLst>
          </p:cNvPr>
          <p:cNvSpPr/>
          <p:nvPr/>
        </p:nvSpPr>
        <p:spPr>
          <a:xfrm>
            <a:off x="3981735" y="3055177"/>
            <a:ext cx="557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··· 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9AFD08C-215F-4F99-B7ED-48608F034C59}"/>
              </a:ext>
            </a:extLst>
          </p:cNvPr>
          <p:cNvSpPr/>
          <p:nvPr/>
        </p:nvSpPr>
        <p:spPr>
          <a:xfrm>
            <a:off x="6013910" y="3039906"/>
            <a:ext cx="557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···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5984C120-013C-4275-85A3-C7CB9650C319}"/>
              </a:ext>
            </a:extLst>
          </p:cNvPr>
          <p:cNvSpPr/>
          <p:nvPr/>
        </p:nvSpPr>
        <p:spPr>
          <a:xfrm>
            <a:off x="2936487" y="3616450"/>
            <a:ext cx="197132" cy="17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62193079-68A2-4527-A644-20D212E6F93B}"/>
              </a:ext>
            </a:extLst>
          </p:cNvPr>
          <p:cNvSpPr/>
          <p:nvPr/>
        </p:nvSpPr>
        <p:spPr>
          <a:xfrm>
            <a:off x="3475282" y="3616450"/>
            <a:ext cx="197132" cy="17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0062BED6-2498-427C-AECA-EA40BBF7E72E}"/>
              </a:ext>
            </a:extLst>
          </p:cNvPr>
          <p:cNvSpPr/>
          <p:nvPr/>
        </p:nvSpPr>
        <p:spPr>
          <a:xfrm>
            <a:off x="4019073" y="3639422"/>
            <a:ext cx="197132" cy="1786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32B45DA-B516-4FCF-8A4F-87EEC4BD2F4E}"/>
              </a:ext>
            </a:extLst>
          </p:cNvPr>
          <p:cNvSpPr/>
          <p:nvPr/>
        </p:nvSpPr>
        <p:spPr>
          <a:xfrm>
            <a:off x="4557868" y="3639422"/>
            <a:ext cx="197132" cy="1786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6D695962-FBFD-446B-9D77-7A4E98C4E12D}"/>
              </a:ext>
            </a:extLst>
          </p:cNvPr>
          <p:cNvSpPr/>
          <p:nvPr/>
        </p:nvSpPr>
        <p:spPr>
          <a:xfrm>
            <a:off x="5092695" y="3629845"/>
            <a:ext cx="197132" cy="17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13A4B023-A93D-4FE3-87D2-FDB6A4AF26A1}"/>
              </a:ext>
            </a:extLst>
          </p:cNvPr>
          <p:cNvSpPr/>
          <p:nvPr/>
        </p:nvSpPr>
        <p:spPr>
          <a:xfrm>
            <a:off x="5613436" y="3631256"/>
            <a:ext cx="197132" cy="1786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BD3D5ED4-5E30-477B-BDA0-971502D5E921}"/>
              </a:ext>
            </a:extLst>
          </p:cNvPr>
          <p:cNvSpPr/>
          <p:nvPr/>
        </p:nvSpPr>
        <p:spPr>
          <a:xfrm>
            <a:off x="6199856" y="3623894"/>
            <a:ext cx="197132" cy="1786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B7C98F8-F52A-4E24-A7B8-25AEA36F0AEB}"/>
              </a:ext>
            </a:extLst>
          </p:cNvPr>
          <p:cNvCxnSpPr>
            <a:stCxn id="116" idx="4"/>
            <a:endCxn id="136" idx="7"/>
          </p:cNvCxnSpPr>
          <p:nvPr/>
        </p:nvCxnSpPr>
        <p:spPr>
          <a:xfrm flipH="1">
            <a:off x="3104750" y="3329275"/>
            <a:ext cx="211078" cy="313334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463904F-B8DE-4082-9099-7FBBCD621D56}"/>
              </a:ext>
            </a:extLst>
          </p:cNvPr>
          <p:cNvCxnSpPr>
            <a:stCxn id="117" idx="4"/>
            <a:endCxn id="136" idx="7"/>
          </p:cNvCxnSpPr>
          <p:nvPr/>
        </p:nvCxnSpPr>
        <p:spPr>
          <a:xfrm flipH="1">
            <a:off x="3104750" y="3328225"/>
            <a:ext cx="700920" cy="314384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2165707-C19E-498C-BE6F-2E0CCB8303A2}"/>
              </a:ext>
            </a:extLst>
          </p:cNvPr>
          <p:cNvCxnSpPr>
            <a:stCxn id="117" idx="4"/>
            <a:endCxn id="137" idx="7"/>
          </p:cNvCxnSpPr>
          <p:nvPr/>
        </p:nvCxnSpPr>
        <p:spPr>
          <a:xfrm flipH="1">
            <a:off x="3643545" y="3328225"/>
            <a:ext cx="162125" cy="314384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ED8B4A0-E1D6-4531-93DC-DF1039D87C1E}"/>
              </a:ext>
            </a:extLst>
          </p:cNvPr>
          <p:cNvCxnSpPr>
            <a:stCxn id="117" idx="4"/>
            <a:endCxn id="141" idx="1"/>
          </p:cNvCxnSpPr>
          <p:nvPr/>
        </p:nvCxnSpPr>
        <p:spPr>
          <a:xfrm>
            <a:off x="3805670" y="3328225"/>
            <a:ext cx="1836635" cy="329190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AD9E355-D8FD-4A30-8BDA-817A66F6C829}"/>
              </a:ext>
            </a:extLst>
          </p:cNvPr>
          <p:cNvCxnSpPr>
            <a:stCxn id="132" idx="4"/>
            <a:endCxn id="140" idx="7"/>
          </p:cNvCxnSpPr>
          <p:nvPr/>
        </p:nvCxnSpPr>
        <p:spPr>
          <a:xfrm flipH="1">
            <a:off x="5260958" y="3322326"/>
            <a:ext cx="532107" cy="333678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1A0B411-3DA4-4BA5-892B-B8613C074597}"/>
              </a:ext>
            </a:extLst>
          </p:cNvPr>
          <p:cNvCxnSpPr>
            <a:stCxn id="119" idx="5"/>
            <a:endCxn id="142" idx="0"/>
          </p:cNvCxnSpPr>
          <p:nvPr/>
        </p:nvCxnSpPr>
        <p:spPr>
          <a:xfrm>
            <a:off x="5351440" y="3296247"/>
            <a:ext cx="946982" cy="327647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086A3C0-8027-44C2-A00F-D2AB24DF127A}"/>
              </a:ext>
            </a:extLst>
          </p:cNvPr>
          <p:cNvCxnSpPr>
            <a:stCxn id="118" idx="4"/>
            <a:endCxn id="139" idx="1"/>
          </p:cNvCxnSpPr>
          <p:nvPr/>
        </p:nvCxnSpPr>
        <p:spPr>
          <a:xfrm flipH="1">
            <a:off x="4586737" y="3322616"/>
            <a:ext cx="189944" cy="342965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2A5B3A6-4054-4516-8C1D-8601E2AFE091}"/>
              </a:ext>
            </a:extLst>
          </p:cNvPr>
          <p:cNvCxnSpPr>
            <a:stCxn id="118" idx="4"/>
            <a:endCxn id="138" idx="0"/>
          </p:cNvCxnSpPr>
          <p:nvPr/>
        </p:nvCxnSpPr>
        <p:spPr>
          <a:xfrm flipH="1">
            <a:off x="4117639" y="3322616"/>
            <a:ext cx="659042" cy="316806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CB3F9EA-C190-4787-809A-792B9A85D56C}"/>
              </a:ext>
            </a:extLst>
          </p:cNvPr>
          <p:cNvCxnSpPr>
            <a:cxnSpLocks/>
            <a:stCxn id="119" idx="4"/>
            <a:endCxn id="140" idx="0"/>
          </p:cNvCxnSpPr>
          <p:nvPr/>
        </p:nvCxnSpPr>
        <p:spPr>
          <a:xfrm flipH="1">
            <a:off x="5191261" y="3322406"/>
            <a:ext cx="90482" cy="307439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8B477A4-037E-46C9-9E38-D0EFF6B91E9A}"/>
              </a:ext>
            </a:extLst>
          </p:cNvPr>
          <p:cNvCxnSpPr>
            <a:stCxn id="116" idx="5"/>
            <a:endCxn id="138" idx="1"/>
          </p:cNvCxnSpPr>
          <p:nvPr/>
        </p:nvCxnSpPr>
        <p:spPr>
          <a:xfrm>
            <a:off x="3385525" y="3303116"/>
            <a:ext cx="662417" cy="362465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C0ABDC9-7F71-4D4B-852D-261BCC0FA52A}"/>
              </a:ext>
            </a:extLst>
          </p:cNvPr>
          <p:cNvCxnSpPr>
            <a:stCxn id="119" idx="4"/>
            <a:endCxn id="139" idx="7"/>
          </p:cNvCxnSpPr>
          <p:nvPr/>
        </p:nvCxnSpPr>
        <p:spPr>
          <a:xfrm flipH="1">
            <a:off x="4726131" y="3322406"/>
            <a:ext cx="555612" cy="343175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5010C5A-226A-4D00-80D7-6330DF9C55C7}"/>
              </a:ext>
            </a:extLst>
          </p:cNvPr>
          <p:cNvCxnSpPr>
            <a:stCxn id="132" idx="4"/>
            <a:endCxn id="141" idx="7"/>
          </p:cNvCxnSpPr>
          <p:nvPr/>
        </p:nvCxnSpPr>
        <p:spPr>
          <a:xfrm flipH="1">
            <a:off x="5781699" y="3322326"/>
            <a:ext cx="11366" cy="33508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FE77787-14CE-40B1-B42C-314EA268CDD5}"/>
              </a:ext>
            </a:extLst>
          </p:cNvPr>
          <p:cNvCxnSpPr>
            <a:stCxn id="118" idx="5"/>
            <a:endCxn id="142" idx="1"/>
          </p:cNvCxnSpPr>
          <p:nvPr/>
        </p:nvCxnSpPr>
        <p:spPr>
          <a:xfrm>
            <a:off x="4846378" y="3296457"/>
            <a:ext cx="1382347" cy="353596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12B084DF-4B8D-4FF5-93C7-1C4A6B9C7FA8}"/>
              </a:ext>
            </a:extLst>
          </p:cNvPr>
          <p:cNvCxnSpPr>
            <a:stCxn id="116" idx="4"/>
            <a:endCxn id="137" idx="1"/>
          </p:cNvCxnSpPr>
          <p:nvPr/>
        </p:nvCxnSpPr>
        <p:spPr>
          <a:xfrm>
            <a:off x="3315828" y="3329275"/>
            <a:ext cx="188323" cy="313334"/>
          </a:xfrm>
          <a:prstGeom prst="straightConnector1">
            <a:avLst/>
          </a:prstGeom>
          <a:ln w="6350"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9D47CF8F-19C6-476F-8DCD-AC872CD682CC}"/>
                  </a:ext>
                </a:extLst>
              </p:cNvPr>
              <p:cNvSpPr/>
              <p:nvPr/>
            </p:nvSpPr>
            <p:spPr>
              <a:xfrm>
                <a:off x="6471580" y="3304174"/>
                <a:ext cx="1296492" cy="307777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𝑖𝑑𝑒𝑛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𝑙𝑎𝑦𝑒𝑟𝑠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9D47CF8F-19C6-476F-8DCD-AC872CD68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580" y="3304174"/>
                <a:ext cx="1296492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41F3058-776D-4097-91B9-4FC7D1135731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2932619" y="2089409"/>
            <a:ext cx="313512" cy="1087397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7CA9DD5-EBB2-4D9A-AB48-965C06D8FE07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496323" y="2088359"/>
            <a:ext cx="1210661" cy="1081788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07A5016-5BFB-4A87-90B3-6EC45F93549F}"/>
              </a:ext>
            </a:extLst>
          </p:cNvPr>
          <p:cNvCxnSpPr>
            <a:stCxn id="46" idx="2"/>
            <a:endCxn id="119" idx="0"/>
          </p:cNvCxnSpPr>
          <p:nvPr/>
        </p:nvCxnSpPr>
        <p:spPr>
          <a:xfrm flipH="1">
            <a:off x="5281743" y="2050178"/>
            <a:ext cx="1195704" cy="1093600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C967DA13-B295-4C3E-812E-F8AB5D57B5B3}"/>
              </a:ext>
            </a:extLst>
          </p:cNvPr>
          <p:cNvCxnSpPr>
            <a:stCxn id="46" idx="2"/>
            <a:endCxn id="132" idx="7"/>
          </p:cNvCxnSpPr>
          <p:nvPr/>
        </p:nvCxnSpPr>
        <p:spPr>
          <a:xfrm flipH="1">
            <a:off x="5862762" y="2050178"/>
            <a:ext cx="614685" cy="1119679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E4B9A1E-F4E6-4809-AAA2-C682FA4A4801}"/>
              </a:ext>
            </a:extLst>
          </p:cNvPr>
          <p:cNvCxnSpPr>
            <a:stCxn id="136" idx="4"/>
            <a:endCxn id="28" idx="0"/>
          </p:cNvCxnSpPr>
          <p:nvPr/>
        </p:nvCxnSpPr>
        <p:spPr>
          <a:xfrm>
            <a:off x="3035053" y="3795078"/>
            <a:ext cx="86615" cy="323560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1B6725B-4C57-43A7-8EA6-4E8C7AB317CD}"/>
              </a:ext>
            </a:extLst>
          </p:cNvPr>
          <p:cNvCxnSpPr>
            <a:stCxn id="136" idx="4"/>
            <a:endCxn id="70" idx="0"/>
          </p:cNvCxnSpPr>
          <p:nvPr/>
        </p:nvCxnSpPr>
        <p:spPr>
          <a:xfrm>
            <a:off x="3035053" y="3795078"/>
            <a:ext cx="634669" cy="323560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D7BAAE-8BF1-439D-BD6D-2F2B19CD17ED}"/>
              </a:ext>
            </a:extLst>
          </p:cNvPr>
          <p:cNvCxnSpPr>
            <a:stCxn id="136" idx="4"/>
            <a:endCxn id="71" idx="0"/>
          </p:cNvCxnSpPr>
          <p:nvPr/>
        </p:nvCxnSpPr>
        <p:spPr>
          <a:xfrm>
            <a:off x="3035053" y="3795078"/>
            <a:ext cx="1169546" cy="330474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4C882A-46C7-45FE-8576-C04A31503268}"/>
              </a:ext>
            </a:extLst>
          </p:cNvPr>
          <p:cNvCxnSpPr>
            <a:stCxn id="137" idx="4"/>
            <a:endCxn id="28" idx="0"/>
          </p:cNvCxnSpPr>
          <p:nvPr/>
        </p:nvCxnSpPr>
        <p:spPr>
          <a:xfrm flipH="1">
            <a:off x="3121668" y="3795078"/>
            <a:ext cx="452180" cy="323560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85F0CA-70D9-4390-99A4-93DD08E96F17}"/>
              </a:ext>
            </a:extLst>
          </p:cNvPr>
          <p:cNvCxnSpPr>
            <a:stCxn id="137" idx="4"/>
            <a:endCxn id="72" idx="0"/>
          </p:cNvCxnSpPr>
          <p:nvPr/>
        </p:nvCxnSpPr>
        <p:spPr>
          <a:xfrm>
            <a:off x="3573848" y="3795078"/>
            <a:ext cx="1148145" cy="330474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B1CAC5B-ABC7-421C-999E-33D9D61F167B}"/>
              </a:ext>
            </a:extLst>
          </p:cNvPr>
          <p:cNvCxnSpPr>
            <a:stCxn id="138" idx="5"/>
            <a:endCxn id="73" idx="0"/>
          </p:cNvCxnSpPr>
          <p:nvPr/>
        </p:nvCxnSpPr>
        <p:spPr>
          <a:xfrm>
            <a:off x="4187336" y="3791891"/>
            <a:ext cx="1074315" cy="338983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BB7D92-8526-4C85-A091-A3AB7CA4F236}"/>
              </a:ext>
            </a:extLst>
          </p:cNvPr>
          <p:cNvCxnSpPr>
            <a:stCxn id="142" idx="3"/>
            <a:endCxn id="74" idx="0"/>
          </p:cNvCxnSpPr>
          <p:nvPr/>
        </p:nvCxnSpPr>
        <p:spPr>
          <a:xfrm flipH="1">
            <a:off x="5804924" y="3776363"/>
            <a:ext cx="423801" cy="349189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4D9C1B1-EE0A-469A-9A36-99A8786F66CE}"/>
              </a:ext>
            </a:extLst>
          </p:cNvPr>
          <p:cNvCxnSpPr>
            <a:stCxn id="141" idx="3"/>
            <a:endCxn id="73" idx="0"/>
          </p:cNvCxnSpPr>
          <p:nvPr/>
        </p:nvCxnSpPr>
        <p:spPr>
          <a:xfrm flipH="1">
            <a:off x="5261651" y="3783725"/>
            <a:ext cx="380654" cy="347149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1B94E80-201C-4776-B92E-9C711D70E470}"/>
              </a:ext>
            </a:extLst>
          </p:cNvPr>
          <p:cNvCxnSpPr>
            <a:stCxn id="140" idx="3"/>
            <a:endCxn id="72" idx="0"/>
          </p:cNvCxnSpPr>
          <p:nvPr/>
        </p:nvCxnSpPr>
        <p:spPr>
          <a:xfrm flipH="1">
            <a:off x="4721993" y="3782314"/>
            <a:ext cx="399571" cy="343238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C3B8BC3-A5BD-40A6-BAB2-278A95558467}"/>
              </a:ext>
            </a:extLst>
          </p:cNvPr>
          <p:cNvCxnSpPr>
            <a:stCxn id="140" idx="5"/>
            <a:endCxn id="74" idx="0"/>
          </p:cNvCxnSpPr>
          <p:nvPr/>
        </p:nvCxnSpPr>
        <p:spPr>
          <a:xfrm>
            <a:off x="5260958" y="3782314"/>
            <a:ext cx="543966" cy="343238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03FDB15-96B4-41A2-A30F-FFB8C96941F2}"/>
              </a:ext>
            </a:extLst>
          </p:cNvPr>
          <p:cNvCxnSpPr>
            <a:stCxn id="139" idx="5"/>
            <a:endCxn id="71" idx="0"/>
          </p:cNvCxnSpPr>
          <p:nvPr/>
        </p:nvCxnSpPr>
        <p:spPr>
          <a:xfrm flipH="1">
            <a:off x="4204599" y="3791891"/>
            <a:ext cx="521532" cy="333661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625CD123-2F4C-4578-B474-3B8155B59132}"/>
              </a:ext>
            </a:extLst>
          </p:cNvPr>
          <p:cNvSpPr/>
          <p:nvPr/>
        </p:nvSpPr>
        <p:spPr>
          <a:xfrm rot="16200000">
            <a:off x="2474720" y="1298433"/>
            <a:ext cx="69681" cy="56292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BBF5861-ACF6-4353-8EE1-C4720776A356}"/>
              </a:ext>
            </a:extLst>
          </p:cNvPr>
          <p:cNvCxnSpPr>
            <a:stCxn id="46" idx="2"/>
            <a:endCxn id="118" idx="7"/>
          </p:cNvCxnSpPr>
          <p:nvPr/>
        </p:nvCxnSpPr>
        <p:spPr>
          <a:xfrm flipH="1">
            <a:off x="4846378" y="2050178"/>
            <a:ext cx="1631069" cy="1119969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F6BD5A8-E788-4C8B-BB88-93888FD2D6AC}"/>
              </a:ext>
            </a:extLst>
          </p:cNvPr>
          <p:cNvCxnSpPr>
            <a:stCxn id="46" idx="2"/>
            <a:endCxn id="117" idx="7"/>
          </p:cNvCxnSpPr>
          <p:nvPr/>
        </p:nvCxnSpPr>
        <p:spPr>
          <a:xfrm flipH="1">
            <a:off x="3875367" y="2050178"/>
            <a:ext cx="2602080" cy="1125578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C0D44C28-44DC-4314-81F3-A7DE03E5EE94}"/>
              </a:ext>
            </a:extLst>
          </p:cNvPr>
          <p:cNvSpPr/>
          <p:nvPr/>
        </p:nvSpPr>
        <p:spPr>
          <a:xfrm>
            <a:off x="6069925" y="4118945"/>
            <a:ext cx="525791" cy="265823"/>
          </a:xfrm>
          <a:prstGeom prst="round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solidFill>
                  <a:schemeClr val="tx1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37D7A7F-5923-4477-B260-472EAF189B00}"/>
              </a:ext>
            </a:extLst>
          </p:cNvPr>
          <p:cNvCxnSpPr>
            <a:cxnSpLocks/>
            <a:stCxn id="141" idx="6"/>
            <a:endCxn id="152" idx="0"/>
          </p:cNvCxnSpPr>
          <p:nvPr/>
        </p:nvCxnSpPr>
        <p:spPr>
          <a:xfrm>
            <a:off x="5810568" y="3720570"/>
            <a:ext cx="522253" cy="398375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2ED078F-9EDA-4729-B3D1-15DE218273BD}"/>
              </a:ext>
            </a:extLst>
          </p:cNvPr>
          <p:cNvCxnSpPr>
            <a:stCxn id="140" idx="5"/>
            <a:endCxn id="152" idx="0"/>
          </p:cNvCxnSpPr>
          <p:nvPr/>
        </p:nvCxnSpPr>
        <p:spPr>
          <a:xfrm>
            <a:off x="5260958" y="3782314"/>
            <a:ext cx="1071863" cy="336631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6539657-684D-46BE-8E3A-55A4B5B0DA8B}"/>
              </a:ext>
            </a:extLst>
          </p:cNvPr>
          <p:cNvCxnSpPr>
            <a:stCxn id="142" idx="5"/>
            <a:endCxn id="152" idx="0"/>
          </p:cNvCxnSpPr>
          <p:nvPr/>
        </p:nvCxnSpPr>
        <p:spPr>
          <a:xfrm flipH="1">
            <a:off x="6332821" y="3776363"/>
            <a:ext cx="35298" cy="342582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A5FAD03-5FF2-49BA-9220-C8F76688534E}"/>
              </a:ext>
            </a:extLst>
          </p:cNvPr>
          <p:cNvCxnSpPr>
            <a:cxnSpLocks/>
          </p:cNvCxnSpPr>
          <p:nvPr/>
        </p:nvCxnSpPr>
        <p:spPr>
          <a:xfrm>
            <a:off x="6310055" y="4379029"/>
            <a:ext cx="583482" cy="406718"/>
          </a:xfrm>
          <a:prstGeom prst="straightConnector1">
            <a:avLst/>
          </a:prstGeom>
          <a:ln w="635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95FB801B-49A5-4DA4-B3F2-BD83E7FE3E9F}"/>
                  </a:ext>
                </a:extLst>
              </p:cNvPr>
              <p:cNvSpPr/>
              <p:nvPr/>
            </p:nvSpPr>
            <p:spPr>
              <a:xfrm>
                <a:off x="6649941" y="4701093"/>
                <a:ext cx="1296492" cy="308482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𝑟𝑒𝑔𝑟𝑒𝑠𝑠𝑖𝑜𝑛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𝑢𝑛𝑖𝑡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95FB801B-49A5-4DA4-B3F2-BD83E7FE3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941" y="4701093"/>
                <a:ext cx="1296492" cy="30848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8A277FDC-6617-438C-97D6-0E025DCE1E71}"/>
              </a:ext>
            </a:extLst>
          </p:cNvPr>
          <p:cNvSpPr/>
          <p:nvPr/>
        </p:nvSpPr>
        <p:spPr>
          <a:xfrm>
            <a:off x="1842450" y="2603910"/>
            <a:ext cx="281450" cy="24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6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217864" y="3242853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99217" y="3242853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86014" y="3242853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217864" y="3480245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99217" y="3480245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86014" y="3480245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217864" y="3717637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99217" y="3717637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86014" y="3717637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67649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5689" y="2683114"/>
            <a:ext cx="978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kernals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(2*3*3)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2405" y="268311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8954759" y="331030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5CB3C335-2BDD-44D6-BA49-5BA4ECF72A49}"/>
              </a:ext>
            </a:extLst>
          </p:cNvPr>
          <p:cNvSpPr/>
          <p:nvPr/>
        </p:nvSpPr>
        <p:spPr>
          <a:xfrm>
            <a:off x="9186407" y="331030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9D8DE169-58C3-429D-B122-A9B058F0E8CE}"/>
              </a:ext>
            </a:extLst>
          </p:cNvPr>
          <p:cNvSpPr/>
          <p:nvPr/>
        </p:nvSpPr>
        <p:spPr>
          <a:xfrm>
            <a:off x="8954759" y="3559490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49E051E6-3767-469C-B310-10AAEC423310}"/>
              </a:ext>
            </a:extLst>
          </p:cNvPr>
          <p:cNvSpPr/>
          <p:nvPr/>
        </p:nvSpPr>
        <p:spPr>
          <a:xfrm>
            <a:off x="9186407" y="356654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58065BF-60DB-49C0-B89C-E6A494DC3C89}"/>
              </a:ext>
            </a:extLst>
          </p:cNvPr>
          <p:cNvSpPr/>
          <p:nvPr/>
        </p:nvSpPr>
        <p:spPr>
          <a:xfrm>
            <a:off x="7207968" y="412803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3265CB4-A209-4398-888C-ADB9B475A8F4}"/>
              </a:ext>
            </a:extLst>
          </p:cNvPr>
          <p:cNvSpPr/>
          <p:nvPr/>
        </p:nvSpPr>
        <p:spPr>
          <a:xfrm>
            <a:off x="7489321" y="412803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54B9A4-19EE-41E8-AA21-D2CF37D027CF}"/>
              </a:ext>
            </a:extLst>
          </p:cNvPr>
          <p:cNvSpPr/>
          <p:nvPr/>
        </p:nvSpPr>
        <p:spPr>
          <a:xfrm>
            <a:off x="7776118" y="412803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9221673-E7BC-4840-A6B2-138BF11121DA}"/>
              </a:ext>
            </a:extLst>
          </p:cNvPr>
          <p:cNvSpPr/>
          <p:nvPr/>
        </p:nvSpPr>
        <p:spPr>
          <a:xfrm>
            <a:off x="7207968" y="4365422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992D5ACD-94F8-41DC-AAE2-FAD62289B36D}"/>
              </a:ext>
            </a:extLst>
          </p:cNvPr>
          <p:cNvSpPr/>
          <p:nvPr/>
        </p:nvSpPr>
        <p:spPr>
          <a:xfrm>
            <a:off x="7489321" y="4365422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DB046861-2087-4DC2-A5B9-914CC006D620}"/>
              </a:ext>
            </a:extLst>
          </p:cNvPr>
          <p:cNvSpPr/>
          <p:nvPr/>
        </p:nvSpPr>
        <p:spPr>
          <a:xfrm>
            <a:off x="7776118" y="4365422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AAE73E6-2D98-4211-AE34-2B55EEF33505}"/>
              </a:ext>
            </a:extLst>
          </p:cNvPr>
          <p:cNvSpPr/>
          <p:nvPr/>
        </p:nvSpPr>
        <p:spPr>
          <a:xfrm>
            <a:off x="7207968" y="4602814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CC854AF-0B6D-44F2-8B91-BCB065464606}"/>
              </a:ext>
            </a:extLst>
          </p:cNvPr>
          <p:cNvSpPr/>
          <p:nvPr/>
        </p:nvSpPr>
        <p:spPr>
          <a:xfrm>
            <a:off x="7489321" y="4602814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485F507-60FA-4DA6-BE22-19346EE53569}"/>
              </a:ext>
            </a:extLst>
          </p:cNvPr>
          <p:cNvSpPr/>
          <p:nvPr/>
        </p:nvSpPr>
        <p:spPr>
          <a:xfrm>
            <a:off x="7776118" y="4602814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39272F8-1666-4E06-BFEA-763C36086468}"/>
              </a:ext>
            </a:extLst>
          </p:cNvPr>
          <p:cNvSpPr/>
          <p:nvPr/>
        </p:nvSpPr>
        <p:spPr>
          <a:xfrm>
            <a:off x="8954759" y="417783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7A0B1559-2EDA-45ED-8802-27D109A2D090}"/>
              </a:ext>
            </a:extLst>
          </p:cNvPr>
          <p:cNvSpPr/>
          <p:nvPr/>
        </p:nvSpPr>
        <p:spPr>
          <a:xfrm>
            <a:off x="9186407" y="41734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48A134D6-4006-46E0-A999-1A36EB0789BB}"/>
              </a:ext>
            </a:extLst>
          </p:cNvPr>
          <p:cNvSpPr/>
          <p:nvPr/>
        </p:nvSpPr>
        <p:spPr>
          <a:xfrm>
            <a:off x="8954759" y="442262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F29A9725-DCD9-44B3-A3AE-81D9706B54E6}"/>
              </a:ext>
            </a:extLst>
          </p:cNvPr>
          <p:cNvSpPr/>
          <p:nvPr/>
        </p:nvSpPr>
        <p:spPr>
          <a:xfrm>
            <a:off x="9186407" y="442262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0F35A666-ACA2-4D16-87DE-47DC4E03CD2A}"/>
              </a:ext>
            </a:extLst>
          </p:cNvPr>
          <p:cNvSpPr/>
          <p:nvPr/>
        </p:nvSpPr>
        <p:spPr>
          <a:xfrm>
            <a:off x="8299015" y="3522806"/>
            <a:ext cx="510342" cy="12382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箭头: 右 212">
            <a:extLst>
              <a:ext uri="{FF2B5EF4-FFF2-40B4-BE49-F238E27FC236}">
                <a16:creationId xmlns:a16="http://schemas.microsoft.com/office/drawing/2014/main" id="{D4B636D2-F23D-4616-B7A1-87D85D0A31A1}"/>
              </a:ext>
            </a:extLst>
          </p:cNvPr>
          <p:cNvSpPr/>
          <p:nvPr/>
        </p:nvSpPr>
        <p:spPr>
          <a:xfrm>
            <a:off x="8299015" y="4410828"/>
            <a:ext cx="510342" cy="1238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9B344970-0255-4BD1-93B7-EAD86AB1A9DA}"/>
              </a:ext>
            </a:extLst>
          </p:cNvPr>
          <p:cNvSpPr txBox="1"/>
          <p:nvPr/>
        </p:nvSpPr>
        <p:spPr>
          <a:xfrm>
            <a:off x="8138473" y="330460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channel1</a:t>
            </a:r>
            <a:endParaRPr lang="zh-CN" altLang="en-US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7D8D6043-EEB0-4CC2-808C-8A3A27AFD51A}"/>
              </a:ext>
            </a:extLst>
          </p:cNvPr>
          <p:cNvSpPr txBox="1"/>
          <p:nvPr/>
        </p:nvSpPr>
        <p:spPr>
          <a:xfrm>
            <a:off x="8107186" y="416180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channel2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12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093980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7DB038D-1C3A-40FC-B5CE-3718002E3253}"/>
              </a:ext>
            </a:extLst>
          </p:cNvPr>
          <p:cNvSpPr/>
          <p:nvPr/>
        </p:nvSpPr>
        <p:spPr>
          <a:xfrm>
            <a:off x="5121676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329478" y="2676492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algn="ctr"/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(4*4)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6901369" y="2707270"/>
            <a:ext cx="849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(2*2)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498085" y="270727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AD00437-2342-4CC5-A4DA-7B6E85D8A775}"/>
              </a:ext>
            </a:extLst>
          </p:cNvPr>
          <p:cNvSpPr/>
          <p:nvPr/>
        </p:nvSpPr>
        <p:spPr>
          <a:xfrm>
            <a:off x="5353324" y="3351967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32609DB-B802-4DC2-BC42-1775375A1998}"/>
              </a:ext>
            </a:extLst>
          </p:cNvPr>
          <p:cNvSpPr/>
          <p:nvPr/>
        </p:nvSpPr>
        <p:spPr>
          <a:xfrm>
            <a:off x="5584972" y="3351967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E4ECEFD-37C0-453C-8CB8-E6C3C89194A1}"/>
              </a:ext>
            </a:extLst>
          </p:cNvPr>
          <p:cNvSpPr/>
          <p:nvPr/>
        </p:nvSpPr>
        <p:spPr>
          <a:xfrm>
            <a:off x="5816620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AA8E82C-9A26-4F1F-ABAB-E79A7C1297A7}"/>
              </a:ext>
            </a:extLst>
          </p:cNvPr>
          <p:cNvSpPr/>
          <p:nvPr/>
        </p:nvSpPr>
        <p:spPr>
          <a:xfrm>
            <a:off x="5121676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E68BDED-DB28-4E7C-ABFF-8878605F9A4E}"/>
              </a:ext>
            </a:extLst>
          </p:cNvPr>
          <p:cNvSpPr/>
          <p:nvPr/>
        </p:nvSpPr>
        <p:spPr>
          <a:xfrm>
            <a:off x="5353324" y="3606937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9D77C25-2BEF-445A-9B64-EA174F233B94}"/>
              </a:ext>
            </a:extLst>
          </p:cNvPr>
          <p:cNvSpPr/>
          <p:nvPr/>
        </p:nvSpPr>
        <p:spPr>
          <a:xfrm>
            <a:off x="5584972" y="3606937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87912FA8-1337-41B0-8CA4-5FB58C34CDD1}"/>
              </a:ext>
            </a:extLst>
          </p:cNvPr>
          <p:cNvSpPr/>
          <p:nvPr/>
        </p:nvSpPr>
        <p:spPr>
          <a:xfrm>
            <a:off x="5816620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/>
              <a:t>3</a:t>
            </a:r>
            <a:endParaRPr lang="zh-CN" altLang="en-US" sz="1600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84FB859D-2A9F-4557-A838-E1654C7CEB2D}"/>
              </a:ext>
            </a:extLst>
          </p:cNvPr>
          <p:cNvSpPr/>
          <p:nvPr/>
        </p:nvSpPr>
        <p:spPr>
          <a:xfrm>
            <a:off x="5121676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57F9D442-B07D-42D8-929D-484C25E6AA2A}"/>
              </a:ext>
            </a:extLst>
          </p:cNvPr>
          <p:cNvSpPr/>
          <p:nvPr/>
        </p:nvSpPr>
        <p:spPr>
          <a:xfrm>
            <a:off x="535332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DCB6FC09-D09D-473A-9614-8291B70D8115}"/>
              </a:ext>
            </a:extLst>
          </p:cNvPr>
          <p:cNvSpPr/>
          <p:nvPr/>
        </p:nvSpPr>
        <p:spPr>
          <a:xfrm>
            <a:off x="5590189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492FE54-7621-4E74-A5B5-AA241A84393A}"/>
              </a:ext>
            </a:extLst>
          </p:cNvPr>
          <p:cNvSpPr/>
          <p:nvPr/>
        </p:nvSpPr>
        <p:spPr>
          <a:xfrm>
            <a:off x="582705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512689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9FC3780A-C536-44F4-B8C4-9DBFFC65BC40}"/>
              </a:ext>
            </a:extLst>
          </p:cNvPr>
          <p:cNvSpPr/>
          <p:nvPr/>
        </p:nvSpPr>
        <p:spPr>
          <a:xfrm>
            <a:off x="5353324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21F48E0-F026-4CE8-BA9D-C75E8E284C96}"/>
              </a:ext>
            </a:extLst>
          </p:cNvPr>
          <p:cNvSpPr/>
          <p:nvPr/>
        </p:nvSpPr>
        <p:spPr>
          <a:xfrm>
            <a:off x="5592798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8D3C07D-AEB5-4EE6-956D-D82B00C72A6F}"/>
              </a:ext>
            </a:extLst>
          </p:cNvPr>
          <p:cNvSpPr/>
          <p:nvPr/>
        </p:nvSpPr>
        <p:spPr>
          <a:xfrm>
            <a:off x="582966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FB60BE9-FCB8-4148-B292-4E6CF1C9DC17}"/>
              </a:ext>
            </a:extLst>
          </p:cNvPr>
          <p:cNvSpPr/>
          <p:nvPr/>
        </p:nvSpPr>
        <p:spPr>
          <a:xfrm>
            <a:off x="7291513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6ACF491-760D-4392-98EB-F12E9B84075A}"/>
              </a:ext>
            </a:extLst>
          </p:cNvPr>
          <p:cNvSpPr/>
          <p:nvPr/>
        </p:nvSpPr>
        <p:spPr>
          <a:xfrm>
            <a:off x="7095174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9584B45-4211-4016-B8AF-57249C746B37}"/>
              </a:ext>
            </a:extLst>
          </p:cNvPr>
          <p:cNvSpPr/>
          <p:nvPr/>
        </p:nvSpPr>
        <p:spPr>
          <a:xfrm>
            <a:off x="7292707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978E3B-9C71-4A2A-BB22-7725B00C9F71}"/>
              </a:ext>
            </a:extLst>
          </p:cNvPr>
          <p:cNvCxnSpPr>
            <a:cxnSpLocks/>
            <a:stCxn id="105" idx="0"/>
            <a:endCxn id="49" idx="0"/>
          </p:cNvCxnSpPr>
          <p:nvPr/>
        </p:nvCxnSpPr>
        <p:spPr>
          <a:xfrm>
            <a:off x="5469148" y="3351967"/>
            <a:ext cx="1721258" cy="379349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831829-FA4C-4DEA-B65D-F426AAB58615}"/>
              </a:ext>
            </a:extLst>
          </p:cNvPr>
          <p:cNvCxnSpPr>
            <a:cxnSpLocks/>
            <a:stCxn id="148" idx="0"/>
            <a:endCxn id="72" idx="2"/>
          </p:cNvCxnSpPr>
          <p:nvPr/>
        </p:nvCxnSpPr>
        <p:spPr>
          <a:xfrm>
            <a:off x="5469148" y="3844329"/>
            <a:ext cx="1722452" cy="226001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461536-87F3-446E-B69B-938E2C7A7535}"/>
              </a:ext>
            </a:extLst>
          </p:cNvPr>
          <p:cNvCxnSpPr>
            <a:cxnSpLocks/>
            <a:stCxn id="71" idx="0"/>
            <a:endCxn id="115" idx="0"/>
          </p:cNvCxnSpPr>
          <p:nvPr/>
        </p:nvCxnSpPr>
        <p:spPr>
          <a:xfrm flipH="1" flipV="1">
            <a:off x="5700796" y="3351967"/>
            <a:ext cx="1687143" cy="379349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FCF142-73AC-45BE-A130-66793A9571AF}"/>
              </a:ext>
            </a:extLst>
          </p:cNvPr>
          <p:cNvCxnSpPr>
            <a:cxnSpLocks/>
            <a:stCxn id="132" idx="4"/>
            <a:endCxn id="73" idx="2"/>
          </p:cNvCxnSpPr>
          <p:nvPr/>
        </p:nvCxnSpPr>
        <p:spPr>
          <a:xfrm>
            <a:off x="5700796" y="3844329"/>
            <a:ext cx="1688337" cy="226001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0FE1B60B-D2FC-4560-8A0B-65A494C76264}"/>
              </a:ext>
            </a:extLst>
          </p:cNvPr>
          <p:cNvSpPr/>
          <p:nvPr/>
        </p:nvSpPr>
        <p:spPr>
          <a:xfrm>
            <a:off x="8677676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3D8BEF2-3F5F-4F1E-81E4-958F32F38DC3}"/>
              </a:ext>
            </a:extLst>
          </p:cNvPr>
          <p:cNvSpPr txBox="1"/>
          <p:nvPr/>
        </p:nvSpPr>
        <p:spPr>
          <a:xfrm>
            <a:off x="5056378" y="4360544"/>
            <a:ext cx="15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</a:t>
            </a:r>
            <a:endParaRPr lang="zh-CN" altLang="en-US" sz="1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20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093980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7DB038D-1C3A-40FC-B5CE-3718002E3253}"/>
              </a:ext>
            </a:extLst>
          </p:cNvPr>
          <p:cNvSpPr/>
          <p:nvPr/>
        </p:nvSpPr>
        <p:spPr>
          <a:xfrm>
            <a:off x="5121676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329478" y="2676492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algn="ctr"/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(4*4)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6901369" y="2707270"/>
            <a:ext cx="849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(2*2)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498085" y="270727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AD00437-2342-4CC5-A4DA-7B6E85D8A775}"/>
              </a:ext>
            </a:extLst>
          </p:cNvPr>
          <p:cNvSpPr/>
          <p:nvPr/>
        </p:nvSpPr>
        <p:spPr>
          <a:xfrm>
            <a:off x="5353324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32609DB-B802-4DC2-BC42-1775375A1998}"/>
              </a:ext>
            </a:extLst>
          </p:cNvPr>
          <p:cNvSpPr/>
          <p:nvPr/>
        </p:nvSpPr>
        <p:spPr>
          <a:xfrm>
            <a:off x="5584972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E4ECEFD-37C0-453C-8CB8-E6C3C89194A1}"/>
              </a:ext>
            </a:extLst>
          </p:cNvPr>
          <p:cNvSpPr/>
          <p:nvPr/>
        </p:nvSpPr>
        <p:spPr>
          <a:xfrm>
            <a:off x="5816620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AA8E82C-9A26-4F1F-ABAB-E79A7C1297A7}"/>
              </a:ext>
            </a:extLst>
          </p:cNvPr>
          <p:cNvSpPr/>
          <p:nvPr/>
        </p:nvSpPr>
        <p:spPr>
          <a:xfrm>
            <a:off x="5121676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E68BDED-DB28-4E7C-ABFF-8878605F9A4E}"/>
              </a:ext>
            </a:extLst>
          </p:cNvPr>
          <p:cNvSpPr/>
          <p:nvPr/>
        </p:nvSpPr>
        <p:spPr>
          <a:xfrm>
            <a:off x="5353324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9D77C25-2BEF-445A-9B64-EA174F233B94}"/>
              </a:ext>
            </a:extLst>
          </p:cNvPr>
          <p:cNvSpPr/>
          <p:nvPr/>
        </p:nvSpPr>
        <p:spPr>
          <a:xfrm>
            <a:off x="5584972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87912FA8-1337-41B0-8CA4-5FB58C34CDD1}"/>
              </a:ext>
            </a:extLst>
          </p:cNvPr>
          <p:cNvSpPr/>
          <p:nvPr/>
        </p:nvSpPr>
        <p:spPr>
          <a:xfrm>
            <a:off x="5816620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/>
              <a:t>3</a:t>
            </a:r>
            <a:endParaRPr lang="zh-CN" altLang="en-US" sz="1600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84FB859D-2A9F-4557-A838-E1654C7CEB2D}"/>
              </a:ext>
            </a:extLst>
          </p:cNvPr>
          <p:cNvSpPr/>
          <p:nvPr/>
        </p:nvSpPr>
        <p:spPr>
          <a:xfrm>
            <a:off x="5121676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57F9D442-B07D-42D8-929D-484C25E6AA2A}"/>
              </a:ext>
            </a:extLst>
          </p:cNvPr>
          <p:cNvSpPr/>
          <p:nvPr/>
        </p:nvSpPr>
        <p:spPr>
          <a:xfrm>
            <a:off x="535332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DCB6FC09-D09D-473A-9614-8291B70D8115}"/>
              </a:ext>
            </a:extLst>
          </p:cNvPr>
          <p:cNvSpPr/>
          <p:nvPr/>
        </p:nvSpPr>
        <p:spPr>
          <a:xfrm>
            <a:off x="5590189" y="3844329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492FE54-7621-4E74-A5B5-AA241A84393A}"/>
              </a:ext>
            </a:extLst>
          </p:cNvPr>
          <p:cNvSpPr/>
          <p:nvPr/>
        </p:nvSpPr>
        <p:spPr>
          <a:xfrm>
            <a:off x="5827054" y="3844329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512689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9FC3780A-C536-44F4-B8C4-9DBFFC65BC40}"/>
              </a:ext>
            </a:extLst>
          </p:cNvPr>
          <p:cNvSpPr/>
          <p:nvPr/>
        </p:nvSpPr>
        <p:spPr>
          <a:xfrm>
            <a:off x="5353324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21F48E0-F026-4CE8-BA9D-C75E8E284C96}"/>
              </a:ext>
            </a:extLst>
          </p:cNvPr>
          <p:cNvSpPr/>
          <p:nvPr/>
        </p:nvSpPr>
        <p:spPr>
          <a:xfrm>
            <a:off x="5592798" y="4081721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8D3C07D-AEB5-4EE6-956D-D82B00C72A6F}"/>
              </a:ext>
            </a:extLst>
          </p:cNvPr>
          <p:cNvSpPr/>
          <p:nvPr/>
        </p:nvSpPr>
        <p:spPr>
          <a:xfrm>
            <a:off x="5829663" y="4081721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FB60BE9-FCB8-4148-B292-4E6CF1C9DC17}"/>
              </a:ext>
            </a:extLst>
          </p:cNvPr>
          <p:cNvSpPr/>
          <p:nvPr/>
        </p:nvSpPr>
        <p:spPr>
          <a:xfrm>
            <a:off x="7291513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6ACF491-760D-4392-98EB-F12E9B84075A}"/>
              </a:ext>
            </a:extLst>
          </p:cNvPr>
          <p:cNvSpPr/>
          <p:nvPr/>
        </p:nvSpPr>
        <p:spPr>
          <a:xfrm>
            <a:off x="7095174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9584B45-4211-4016-B8AF-57249C746B37}"/>
              </a:ext>
            </a:extLst>
          </p:cNvPr>
          <p:cNvSpPr/>
          <p:nvPr/>
        </p:nvSpPr>
        <p:spPr>
          <a:xfrm>
            <a:off x="7292707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978E3B-9C71-4A2A-BB22-7725B00C9F71}"/>
              </a:ext>
            </a:extLst>
          </p:cNvPr>
          <p:cNvCxnSpPr>
            <a:cxnSpLocks/>
            <a:stCxn id="153" idx="0"/>
            <a:endCxn id="49" idx="0"/>
          </p:cNvCxnSpPr>
          <p:nvPr/>
        </p:nvCxnSpPr>
        <p:spPr>
          <a:xfrm flipV="1">
            <a:off x="5706013" y="3731316"/>
            <a:ext cx="1484393" cy="1130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831829-FA4C-4DEA-B65D-F426AAB58615}"/>
              </a:ext>
            </a:extLst>
          </p:cNvPr>
          <p:cNvCxnSpPr>
            <a:cxnSpLocks/>
            <a:stCxn id="174" idx="4"/>
            <a:endCxn id="72" idx="2"/>
          </p:cNvCxnSpPr>
          <p:nvPr/>
        </p:nvCxnSpPr>
        <p:spPr>
          <a:xfrm flipV="1">
            <a:off x="5708622" y="4070330"/>
            <a:ext cx="1482978" cy="24878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461536-87F3-446E-B69B-938E2C7A7535}"/>
              </a:ext>
            </a:extLst>
          </p:cNvPr>
          <p:cNvCxnSpPr>
            <a:cxnSpLocks/>
            <a:stCxn id="71" idx="0"/>
            <a:endCxn id="158" idx="0"/>
          </p:cNvCxnSpPr>
          <p:nvPr/>
        </p:nvCxnSpPr>
        <p:spPr>
          <a:xfrm flipH="1">
            <a:off x="5942878" y="3731316"/>
            <a:ext cx="1445061" cy="1130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FCF142-73AC-45BE-A130-66793A9571AF}"/>
              </a:ext>
            </a:extLst>
          </p:cNvPr>
          <p:cNvCxnSpPr>
            <a:cxnSpLocks/>
            <a:stCxn id="179" idx="4"/>
            <a:endCxn id="73" idx="2"/>
          </p:cNvCxnSpPr>
          <p:nvPr/>
        </p:nvCxnSpPr>
        <p:spPr>
          <a:xfrm flipV="1">
            <a:off x="5945487" y="4070330"/>
            <a:ext cx="1443646" cy="24878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0FE1B60B-D2FC-4560-8A0B-65A494C76264}"/>
              </a:ext>
            </a:extLst>
          </p:cNvPr>
          <p:cNvSpPr/>
          <p:nvPr/>
        </p:nvSpPr>
        <p:spPr>
          <a:xfrm>
            <a:off x="8677676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CD30D23-BBD1-4AD2-B456-2EDEE6475AAF}"/>
              </a:ext>
            </a:extLst>
          </p:cNvPr>
          <p:cNvSpPr/>
          <p:nvPr/>
        </p:nvSpPr>
        <p:spPr>
          <a:xfrm>
            <a:off x="8909324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8B43C9-6ECB-4D9B-B4A5-B9F30DA6B214}"/>
              </a:ext>
            </a:extLst>
          </p:cNvPr>
          <p:cNvSpPr txBox="1"/>
          <p:nvPr/>
        </p:nvSpPr>
        <p:spPr>
          <a:xfrm>
            <a:off x="5056378" y="4360544"/>
            <a:ext cx="15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Striding…</a:t>
            </a:r>
            <a:endParaRPr lang="zh-CN" altLang="en-US" sz="1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89E73B8-3030-46B9-8CF7-DFC23ADF5714}"/>
              </a:ext>
            </a:extLst>
          </p:cNvPr>
          <p:cNvSpPr/>
          <p:nvPr/>
        </p:nvSpPr>
        <p:spPr>
          <a:xfrm>
            <a:off x="8677676" y="3787822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6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093980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7DB038D-1C3A-40FC-B5CE-3718002E3253}"/>
              </a:ext>
            </a:extLst>
          </p:cNvPr>
          <p:cNvSpPr/>
          <p:nvPr/>
        </p:nvSpPr>
        <p:spPr>
          <a:xfrm>
            <a:off x="5121676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090942" y="235610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algn="ctr"/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(4*4)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6662833" y="2386886"/>
            <a:ext cx="849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(2*2)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259549" y="2386886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</a:p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(3*3)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AD00437-2342-4CC5-A4DA-7B6E85D8A775}"/>
              </a:ext>
            </a:extLst>
          </p:cNvPr>
          <p:cNvSpPr/>
          <p:nvPr/>
        </p:nvSpPr>
        <p:spPr>
          <a:xfrm>
            <a:off x="5353324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32609DB-B802-4DC2-BC42-1775375A1998}"/>
              </a:ext>
            </a:extLst>
          </p:cNvPr>
          <p:cNvSpPr/>
          <p:nvPr/>
        </p:nvSpPr>
        <p:spPr>
          <a:xfrm>
            <a:off x="5584972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E4ECEFD-37C0-453C-8CB8-E6C3C89194A1}"/>
              </a:ext>
            </a:extLst>
          </p:cNvPr>
          <p:cNvSpPr/>
          <p:nvPr/>
        </p:nvSpPr>
        <p:spPr>
          <a:xfrm>
            <a:off x="5816620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AA8E82C-9A26-4F1F-ABAB-E79A7C1297A7}"/>
              </a:ext>
            </a:extLst>
          </p:cNvPr>
          <p:cNvSpPr/>
          <p:nvPr/>
        </p:nvSpPr>
        <p:spPr>
          <a:xfrm>
            <a:off x="5121676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E68BDED-DB28-4E7C-ABFF-8878605F9A4E}"/>
              </a:ext>
            </a:extLst>
          </p:cNvPr>
          <p:cNvSpPr/>
          <p:nvPr/>
        </p:nvSpPr>
        <p:spPr>
          <a:xfrm>
            <a:off x="5353324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9D77C25-2BEF-445A-9B64-EA174F233B94}"/>
              </a:ext>
            </a:extLst>
          </p:cNvPr>
          <p:cNvSpPr/>
          <p:nvPr/>
        </p:nvSpPr>
        <p:spPr>
          <a:xfrm>
            <a:off x="5584972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87912FA8-1337-41B0-8CA4-5FB58C34CDD1}"/>
              </a:ext>
            </a:extLst>
          </p:cNvPr>
          <p:cNvSpPr/>
          <p:nvPr/>
        </p:nvSpPr>
        <p:spPr>
          <a:xfrm>
            <a:off x="5816620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84FB859D-2A9F-4557-A838-E1654C7CEB2D}"/>
              </a:ext>
            </a:extLst>
          </p:cNvPr>
          <p:cNvSpPr/>
          <p:nvPr/>
        </p:nvSpPr>
        <p:spPr>
          <a:xfrm>
            <a:off x="5121676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57F9D442-B07D-42D8-929D-484C25E6AA2A}"/>
              </a:ext>
            </a:extLst>
          </p:cNvPr>
          <p:cNvSpPr/>
          <p:nvPr/>
        </p:nvSpPr>
        <p:spPr>
          <a:xfrm>
            <a:off x="535332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DCB6FC09-D09D-473A-9614-8291B70D8115}"/>
              </a:ext>
            </a:extLst>
          </p:cNvPr>
          <p:cNvSpPr/>
          <p:nvPr/>
        </p:nvSpPr>
        <p:spPr>
          <a:xfrm>
            <a:off x="5590189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492FE54-7621-4E74-A5B5-AA241A84393A}"/>
              </a:ext>
            </a:extLst>
          </p:cNvPr>
          <p:cNvSpPr/>
          <p:nvPr/>
        </p:nvSpPr>
        <p:spPr>
          <a:xfrm>
            <a:off x="582705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512689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9FC3780A-C536-44F4-B8C4-9DBFFC65BC40}"/>
              </a:ext>
            </a:extLst>
          </p:cNvPr>
          <p:cNvSpPr/>
          <p:nvPr/>
        </p:nvSpPr>
        <p:spPr>
          <a:xfrm>
            <a:off x="5353324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21F48E0-F026-4CE8-BA9D-C75E8E284C96}"/>
              </a:ext>
            </a:extLst>
          </p:cNvPr>
          <p:cNvSpPr/>
          <p:nvPr/>
        </p:nvSpPr>
        <p:spPr>
          <a:xfrm>
            <a:off x="5592798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8D3C07D-AEB5-4EE6-956D-D82B00C72A6F}"/>
              </a:ext>
            </a:extLst>
          </p:cNvPr>
          <p:cNvSpPr/>
          <p:nvPr/>
        </p:nvSpPr>
        <p:spPr>
          <a:xfrm>
            <a:off x="582966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FB60BE9-FCB8-4148-B292-4E6CF1C9DC17}"/>
              </a:ext>
            </a:extLst>
          </p:cNvPr>
          <p:cNvSpPr/>
          <p:nvPr/>
        </p:nvSpPr>
        <p:spPr>
          <a:xfrm>
            <a:off x="7291513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6ACF491-760D-4392-98EB-F12E9B84075A}"/>
              </a:ext>
            </a:extLst>
          </p:cNvPr>
          <p:cNvSpPr/>
          <p:nvPr/>
        </p:nvSpPr>
        <p:spPr>
          <a:xfrm>
            <a:off x="7095174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9584B45-4211-4016-B8AF-57249C746B37}"/>
              </a:ext>
            </a:extLst>
          </p:cNvPr>
          <p:cNvSpPr/>
          <p:nvPr/>
        </p:nvSpPr>
        <p:spPr>
          <a:xfrm>
            <a:off x="7292707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8B43C9-6ECB-4D9B-B4A5-B9F30DA6B214}"/>
              </a:ext>
            </a:extLst>
          </p:cNvPr>
          <p:cNvSpPr txBox="1"/>
          <p:nvPr/>
        </p:nvSpPr>
        <p:spPr>
          <a:xfrm>
            <a:off x="5140365" y="4569306"/>
            <a:ext cx="15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Done!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35BE8C8-1E68-46FA-8B33-E2C6BCF70B06}"/>
              </a:ext>
            </a:extLst>
          </p:cNvPr>
          <p:cNvSpPr/>
          <p:nvPr/>
        </p:nvSpPr>
        <p:spPr>
          <a:xfrm>
            <a:off x="8677676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08B30F7-2F6D-4DBD-9C60-98B33E9A1555}"/>
              </a:ext>
            </a:extLst>
          </p:cNvPr>
          <p:cNvSpPr/>
          <p:nvPr/>
        </p:nvSpPr>
        <p:spPr>
          <a:xfrm>
            <a:off x="8909324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F00A82F3-D5BD-480F-856B-71DC9F1D9E2D}"/>
              </a:ext>
            </a:extLst>
          </p:cNvPr>
          <p:cNvSpPr/>
          <p:nvPr/>
        </p:nvSpPr>
        <p:spPr>
          <a:xfrm>
            <a:off x="9140972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C40AAA9C-CCBA-4331-B71C-AF30E88A3BF9}"/>
              </a:ext>
            </a:extLst>
          </p:cNvPr>
          <p:cNvSpPr/>
          <p:nvPr/>
        </p:nvSpPr>
        <p:spPr>
          <a:xfrm>
            <a:off x="8677676" y="3794709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0D09C7E-1589-4065-A172-DA0466F5C5E7}"/>
              </a:ext>
            </a:extLst>
          </p:cNvPr>
          <p:cNvSpPr/>
          <p:nvPr/>
        </p:nvSpPr>
        <p:spPr>
          <a:xfrm>
            <a:off x="8909324" y="3794709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4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653A8DBD-04F1-47AE-B776-B85A5DB83461}"/>
              </a:ext>
            </a:extLst>
          </p:cNvPr>
          <p:cNvSpPr/>
          <p:nvPr/>
        </p:nvSpPr>
        <p:spPr>
          <a:xfrm>
            <a:off x="9140972" y="3794709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B0DAB239-5E27-44D0-BEE3-484FEA432E23}"/>
              </a:ext>
            </a:extLst>
          </p:cNvPr>
          <p:cNvSpPr/>
          <p:nvPr/>
        </p:nvSpPr>
        <p:spPr>
          <a:xfrm>
            <a:off x="8677676" y="4045411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441798E-BF22-49F6-B92C-B3BB613716C7}"/>
              </a:ext>
            </a:extLst>
          </p:cNvPr>
          <p:cNvSpPr/>
          <p:nvPr/>
        </p:nvSpPr>
        <p:spPr>
          <a:xfrm>
            <a:off x="8909324" y="4045411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2EFA894D-6137-4C87-AC8C-1A9CAC2F68EB}"/>
              </a:ext>
            </a:extLst>
          </p:cNvPr>
          <p:cNvSpPr/>
          <p:nvPr/>
        </p:nvSpPr>
        <p:spPr>
          <a:xfrm>
            <a:off x="9140972" y="4045411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6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F8F54511-4C5A-43DC-AAA5-195EC749F973}"/>
              </a:ext>
            </a:extLst>
          </p:cNvPr>
          <p:cNvSpPr/>
          <p:nvPr/>
        </p:nvSpPr>
        <p:spPr>
          <a:xfrm>
            <a:off x="4828677" y="29730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2329F21-93DF-4CF8-87BB-7FC10CD07ED9}"/>
              </a:ext>
            </a:extLst>
          </p:cNvPr>
          <p:cNvSpPr/>
          <p:nvPr/>
        </p:nvSpPr>
        <p:spPr>
          <a:xfrm>
            <a:off x="5110030" y="29730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C836B6A-2383-47E2-B75B-F2A045CD0E2A}"/>
              </a:ext>
            </a:extLst>
          </p:cNvPr>
          <p:cNvSpPr/>
          <p:nvPr/>
        </p:nvSpPr>
        <p:spPr>
          <a:xfrm>
            <a:off x="5406456" y="297303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9871926-EC24-4208-9BC4-30A97EBD40B1}"/>
              </a:ext>
            </a:extLst>
          </p:cNvPr>
          <p:cNvSpPr/>
          <p:nvPr/>
        </p:nvSpPr>
        <p:spPr>
          <a:xfrm>
            <a:off x="5687809" y="297303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18CA81D-B3A4-4E97-B731-5FD23180631C}"/>
              </a:ext>
            </a:extLst>
          </p:cNvPr>
          <p:cNvSpPr/>
          <p:nvPr/>
        </p:nvSpPr>
        <p:spPr>
          <a:xfrm>
            <a:off x="5965927" y="297303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3A137C9-727A-4CAF-B471-F2D66A55325F}"/>
              </a:ext>
            </a:extLst>
          </p:cNvPr>
          <p:cNvSpPr/>
          <p:nvPr/>
        </p:nvSpPr>
        <p:spPr>
          <a:xfrm>
            <a:off x="6247280" y="29730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26AE117-524A-49BB-90A1-A220D88847BC}"/>
              </a:ext>
            </a:extLst>
          </p:cNvPr>
          <p:cNvSpPr/>
          <p:nvPr/>
        </p:nvSpPr>
        <p:spPr>
          <a:xfrm>
            <a:off x="4532242" y="322386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AFA17B4-9AC1-4E7C-9515-CDD2888325BC}"/>
              </a:ext>
            </a:extLst>
          </p:cNvPr>
          <p:cNvSpPr/>
          <p:nvPr/>
        </p:nvSpPr>
        <p:spPr>
          <a:xfrm>
            <a:off x="4532242" y="346126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8BC0E27-828B-4838-A8A8-94C93BEBE602}"/>
              </a:ext>
            </a:extLst>
          </p:cNvPr>
          <p:cNvSpPr/>
          <p:nvPr/>
        </p:nvSpPr>
        <p:spPr>
          <a:xfrm>
            <a:off x="4532242" y="369865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6C3337D-B4E0-4C63-903F-F14A574276CA}"/>
              </a:ext>
            </a:extLst>
          </p:cNvPr>
          <p:cNvSpPr/>
          <p:nvPr/>
        </p:nvSpPr>
        <p:spPr>
          <a:xfrm>
            <a:off x="4532242" y="3936044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422BD44-C1AC-4487-8CD8-1FFA56C3146E}"/>
              </a:ext>
            </a:extLst>
          </p:cNvPr>
          <p:cNvSpPr/>
          <p:nvPr/>
        </p:nvSpPr>
        <p:spPr>
          <a:xfrm>
            <a:off x="4532242" y="41734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B1CB34D-81C4-4460-ADAC-A5F010FE1FE1}"/>
              </a:ext>
            </a:extLst>
          </p:cNvPr>
          <p:cNvSpPr/>
          <p:nvPr/>
        </p:nvSpPr>
        <p:spPr>
          <a:xfrm>
            <a:off x="4532242" y="441082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3CBF843-AEFB-44A8-8058-B78F7F1D47FC}"/>
              </a:ext>
            </a:extLst>
          </p:cNvPr>
          <p:cNvSpPr/>
          <p:nvPr/>
        </p:nvSpPr>
        <p:spPr>
          <a:xfrm>
            <a:off x="4532241" y="29730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A06A2A32-13B5-4D09-8A23-B3F8C99C8FA1}"/>
              </a:ext>
            </a:extLst>
          </p:cNvPr>
          <p:cNvSpPr/>
          <p:nvPr/>
        </p:nvSpPr>
        <p:spPr>
          <a:xfrm>
            <a:off x="4828677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7D233865-1560-4BC7-9346-B1A9B9B4F181}"/>
              </a:ext>
            </a:extLst>
          </p:cNvPr>
          <p:cNvSpPr/>
          <p:nvPr/>
        </p:nvSpPr>
        <p:spPr>
          <a:xfrm>
            <a:off x="5110030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6646176-5150-4BF4-ACC4-9FCE21727DB4}"/>
              </a:ext>
            </a:extLst>
          </p:cNvPr>
          <p:cNvSpPr/>
          <p:nvPr/>
        </p:nvSpPr>
        <p:spPr>
          <a:xfrm>
            <a:off x="5406456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AD9268CC-8795-43E9-8484-41DD7455ADEA}"/>
              </a:ext>
            </a:extLst>
          </p:cNvPr>
          <p:cNvSpPr/>
          <p:nvPr/>
        </p:nvSpPr>
        <p:spPr>
          <a:xfrm>
            <a:off x="5687809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9C1E030-1944-4D7E-BB18-BD3C2E5BBBCE}"/>
              </a:ext>
            </a:extLst>
          </p:cNvPr>
          <p:cNvSpPr/>
          <p:nvPr/>
        </p:nvSpPr>
        <p:spPr>
          <a:xfrm>
            <a:off x="5965927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F51ECE68-1F2E-47C1-916D-56ADF152C4C1}"/>
              </a:ext>
            </a:extLst>
          </p:cNvPr>
          <p:cNvSpPr/>
          <p:nvPr/>
        </p:nvSpPr>
        <p:spPr>
          <a:xfrm>
            <a:off x="6247280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A0BFC92-9ECE-4BF1-945C-6109E084CDCB}"/>
              </a:ext>
            </a:extLst>
          </p:cNvPr>
          <p:cNvSpPr/>
          <p:nvPr/>
        </p:nvSpPr>
        <p:spPr>
          <a:xfrm>
            <a:off x="4532241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D6B287D-81A1-46AA-9DAA-B8F0A278D26E}"/>
              </a:ext>
            </a:extLst>
          </p:cNvPr>
          <p:cNvSpPr/>
          <p:nvPr/>
        </p:nvSpPr>
        <p:spPr>
          <a:xfrm>
            <a:off x="6548945" y="3223864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ED21BC1D-918D-4A94-83D5-3B1193166938}"/>
              </a:ext>
            </a:extLst>
          </p:cNvPr>
          <p:cNvSpPr/>
          <p:nvPr/>
        </p:nvSpPr>
        <p:spPr>
          <a:xfrm>
            <a:off x="6548945" y="346125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1E76456-D06D-4ED8-A441-E0720885DEDD}"/>
              </a:ext>
            </a:extLst>
          </p:cNvPr>
          <p:cNvSpPr/>
          <p:nvPr/>
        </p:nvSpPr>
        <p:spPr>
          <a:xfrm>
            <a:off x="6548945" y="369864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7FC63DD0-A547-43A3-AECD-94E2A0AE5B8B}"/>
              </a:ext>
            </a:extLst>
          </p:cNvPr>
          <p:cNvSpPr/>
          <p:nvPr/>
        </p:nvSpPr>
        <p:spPr>
          <a:xfrm>
            <a:off x="6548945" y="393604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AB0AB821-964D-41F7-81D4-A4C55F2A9BF9}"/>
              </a:ext>
            </a:extLst>
          </p:cNvPr>
          <p:cNvSpPr/>
          <p:nvPr/>
        </p:nvSpPr>
        <p:spPr>
          <a:xfrm>
            <a:off x="6548945" y="41734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87762060-92A3-440A-875F-2BF17E438C40}"/>
              </a:ext>
            </a:extLst>
          </p:cNvPr>
          <p:cNvSpPr/>
          <p:nvPr/>
        </p:nvSpPr>
        <p:spPr>
          <a:xfrm>
            <a:off x="6548945" y="4410824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73EA6EE4-5A0D-46AC-B734-1C2A156BA2D7}"/>
              </a:ext>
            </a:extLst>
          </p:cNvPr>
          <p:cNvSpPr/>
          <p:nvPr/>
        </p:nvSpPr>
        <p:spPr>
          <a:xfrm>
            <a:off x="6548944" y="297302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2A2896B6-6888-4678-B680-1042855A20C7}"/>
              </a:ext>
            </a:extLst>
          </p:cNvPr>
          <p:cNvSpPr/>
          <p:nvPr/>
        </p:nvSpPr>
        <p:spPr>
          <a:xfrm>
            <a:off x="6548944" y="464821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978E3B-9C71-4A2A-BB22-7725B00C9F71}"/>
              </a:ext>
            </a:extLst>
          </p:cNvPr>
          <p:cNvCxnSpPr>
            <a:cxnSpLocks/>
          </p:cNvCxnSpPr>
          <p:nvPr/>
        </p:nvCxnSpPr>
        <p:spPr>
          <a:xfrm>
            <a:off x="5406456" y="2973028"/>
            <a:ext cx="1769233" cy="60694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08F846C4-E47C-419A-B96D-577EC240A4FF}"/>
              </a:ext>
            </a:extLst>
          </p:cNvPr>
          <p:cNvSpPr/>
          <p:nvPr/>
        </p:nvSpPr>
        <p:spPr>
          <a:xfrm>
            <a:off x="9259981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A87B6015-FFA4-4361-8FF1-9AAD0727FDEC}"/>
              </a:ext>
            </a:extLst>
          </p:cNvPr>
          <p:cNvSpPr/>
          <p:nvPr/>
        </p:nvSpPr>
        <p:spPr>
          <a:xfrm>
            <a:off x="9028333" y="381734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461536-87F3-446E-B69B-938E2C7A7535}"/>
              </a:ext>
            </a:extLst>
          </p:cNvPr>
          <p:cNvCxnSpPr>
            <a:cxnSpLocks/>
          </p:cNvCxnSpPr>
          <p:nvPr/>
        </p:nvCxnSpPr>
        <p:spPr>
          <a:xfrm>
            <a:off x="5406456" y="3698648"/>
            <a:ext cx="1769233" cy="5934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4FAC42A3-310C-40E9-AEF7-A21D8A49FFCE}"/>
              </a:ext>
            </a:extLst>
          </p:cNvPr>
          <p:cNvSpPr/>
          <p:nvPr/>
        </p:nvSpPr>
        <p:spPr>
          <a:xfrm>
            <a:off x="9491629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FCF142-73AC-45BE-A130-66793A9571AF}"/>
              </a:ext>
            </a:extLst>
          </p:cNvPr>
          <p:cNvCxnSpPr>
            <a:cxnSpLocks/>
          </p:cNvCxnSpPr>
          <p:nvPr/>
        </p:nvCxnSpPr>
        <p:spPr>
          <a:xfrm>
            <a:off x="6247280" y="2973028"/>
            <a:ext cx="1754366" cy="6002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831829-FA4C-4DEA-B65D-F426AAB58615}"/>
              </a:ext>
            </a:extLst>
          </p:cNvPr>
          <p:cNvCxnSpPr>
            <a:cxnSpLocks/>
          </p:cNvCxnSpPr>
          <p:nvPr/>
        </p:nvCxnSpPr>
        <p:spPr>
          <a:xfrm>
            <a:off x="6247280" y="3698648"/>
            <a:ext cx="1777912" cy="5934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A2FDC73D-B24B-4762-9A66-7C6A84CCEF23}"/>
              </a:ext>
            </a:extLst>
          </p:cNvPr>
          <p:cNvSpPr/>
          <p:nvPr/>
        </p:nvSpPr>
        <p:spPr>
          <a:xfrm>
            <a:off x="9259981" y="382309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1824081-6F4A-4021-8358-D983380A4A55}"/>
              </a:ext>
            </a:extLst>
          </p:cNvPr>
          <p:cNvSpPr/>
          <p:nvPr/>
        </p:nvSpPr>
        <p:spPr>
          <a:xfrm>
            <a:off x="9490129" y="381734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C1F1C9E8-60B4-4D46-B18A-40B4741EDDF7}"/>
              </a:ext>
            </a:extLst>
          </p:cNvPr>
          <p:cNvSpPr/>
          <p:nvPr/>
        </p:nvSpPr>
        <p:spPr>
          <a:xfrm>
            <a:off x="9028333" y="407069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2A9D04A8-E9CA-4A2C-9F7F-E3963F94E9ED}"/>
              </a:ext>
            </a:extLst>
          </p:cNvPr>
          <p:cNvSpPr/>
          <p:nvPr/>
        </p:nvSpPr>
        <p:spPr>
          <a:xfrm>
            <a:off x="9259981" y="407227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0F9DF084-4C7F-44B2-8CC9-D043F6F3E361}"/>
              </a:ext>
            </a:extLst>
          </p:cNvPr>
          <p:cNvSpPr/>
          <p:nvPr/>
        </p:nvSpPr>
        <p:spPr>
          <a:xfrm>
            <a:off x="9490129" y="407069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615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1D5EE63-92C2-4684-AD7F-CF27D99E8912}"/>
              </a:ext>
            </a:extLst>
          </p:cNvPr>
          <p:cNvSpPr txBox="1"/>
          <p:nvPr/>
        </p:nvSpPr>
        <p:spPr>
          <a:xfrm>
            <a:off x="4813594" y="4953719"/>
            <a:ext cx="1282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Conving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7162" y="421613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66927" y="4430625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6926" y="468683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4534440" y="2973028"/>
            <a:ext cx="2641249" cy="60694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5406456" y="2973028"/>
            <a:ext cx="2595190" cy="6002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4557052" y="3707192"/>
            <a:ext cx="2618637" cy="58494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5406456" y="3696528"/>
            <a:ext cx="2618736" cy="5956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0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1D5EE63-92C2-4684-AD7F-CF27D99E8912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7162" y="421613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66927" y="4430625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6926" y="468683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5130558" y="2986476"/>
            <a:ext cx="2045131" cy="5934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5975690" y="2985359"/>
            <a:ext cx="2025956" cy="5879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5115474" y="3691998"/>
            <a:ext cx="2060215" cy="60013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5965927" y="3698489"/>
            <a:ext cx="2059265" cy="5936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5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3453</TotalTime>
  <Words>1021</Words>
  <Application>Microsoft Office PowerPoint</Application>
  <PresentationFormat>宽屏</PresentationFormat>
  <Paragraphs>913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Cambria Math</vt:lpstr>
      <vt:lpstr>天体</vt:lpstr>
      <vt:lpstr>PowerPoint 演示文稿</vt:lpstr>
      <vt:lpstr>Evolution Routes——DL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flat 2010</dc:creator>
  <cp:lastModifiedBy>dev</cp:lastModifiedBy>
  <cp:revision>189</cp:revision>
  <dcterms:created xsi:type="dcterms:W3CDTF">2018-04-26T02:26:14Z</dcterms:created>
  <dcterms:modified xsi:type="dcterms:W3CDTF">2020-01-19T09:06:07Z</dcterms:modified>
</cp:coreProperties>
</file>