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9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94660"/>
  </p:normalViewPr>
  <p:slideViewPr>
    <p:cSldViewPr snapToGrid="0">
      <p:cViewPr>
        <p:scale>
          <a:sx n="125" d="100"/>
          <a:sy n="125" d="100"/>
        </p:scale>
        <p:origin x="-30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6007289" y="4677014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7604005" y="467701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04AA761-F016-440F-A1EC-FCE4CFAC0624}"/>
              </a:ext>
            </a:extLst>
          </p:cNvPr>
          <p:cNvSpPr txBox="1"/>
          <p:nvPr/>
        </p:nvSpPr>
        <p:spPr>
          <a:xfrm>
            <a:off x="6288642" y="5007483"/>
            <a:ext cx="28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706271" y="1527404"/>
            <a:ext cx="3121065" cy="2429249"/>
            <a:chOff x="4706271" y="1527404"/>
            <a:chExt cx="3121065" cy="2429249"/>
          </a:xfrm>
        </p:grpSpPr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C9A59853-F0E7-476E-A1A5-5D9B2F484400}"/>
                </a:ext>
              </a:extLst>
            </p:cNvPr>
            <p:cNvSpPr txBox="1"/>
            <p:nvPr/>
          </p:nvSpPr>
          <p:spPr>
            <a:xfrm>
              <a:off x="7566609" y="3079979"/>
              <a:ext cx="260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>
              <a:endCxn id="218" idx="2"/>
            </p:cNvCxnSpPr>
            <p:nvPr/>
          </p:nvCxnSpPr>
          <p:spPr>
            <a:xfrm flipV="1">
              <a:off x="4706271" y="3387756"/>
              <a:ext cx="2990702" cy="7817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5410200" y="1584325"/>
              <a:ext cx="43683" cy="237232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9A59853-F0E7-476E-A1A5-5D9B2F484400}"/>
                </a:ext>
              </a:extLst>
            </p:cNvPr>
            <p:cNvSpPr txBox="1"/>
            <p:nvPr/>
          </p:nvSpPr>
          <p:spPr>
            <a:xfrm>
              <a:off x="5453883" y="1527404"/>
              <a:ext cx="260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9A59853-F0E7-476E-A1A5-5D9B2F484400}"/>
                </a:ext>
              </a:extLst>
            </p:cNvPr>
            <p:cNvSpPr txBox="1"/>
            <p:nvPr/>
          </p:nvSpPr>
          <p:spPr>
            <a:xfrm>
              <a:off x="5096272" y="3148629"/>
              <a:ext cx="260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399681" y="3392518"/>
              <a:ext cx="94076" cy="8893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811607" y="2474438"/>
            <a:ext cx="22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endCxn id="19" idx="3"/>
          </p:cNvCxnSpPr>
          <p:nvPr/>
        </p:nvCxnSpPr>
        <p:spPr>
          <a:xfrm flipV="1">
            <a:off x="5464402" y="2794325"/>
            <a:ext cx="451476" cy="632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906182" y="2736780"/>
            <a:ext cx="66210" cy="67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5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1719" y="419175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51792" y="443061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8983" y="4674543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6247280" y="3696528"/>
            <a:ext cx="928409" cy="5956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3B44849-6FD4-4214-A078-F636A9F37597}"/>
              </a:ext>
            </a:extLst>
          </p:cNvPr>
          <p:cNvSpPr/>
          <p:nvPr/>
        </p:nvSpPr>
        <p:spPr>
          <a:xfrm>
            <a:off x="9509038" y="356568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25E197B-BE03-43A7-979F-4612804B7BB7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Striding...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8607E998-1E61-45A2-99A6-B884C308B992}"/>
              </a:ext>
            </a:extLst>
          </p:cNvPr>
          <p:cNvSpPr/>
          <p:nvPr/>
        </p:nvSpPr>
        <p:spPr>
          <a:xfrm>
            <a:off x="6833072" y="2988435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6022381F-5432-4ADC-AB3B-4FA461814AD1}"/>
              </a:ext>
            </a:extLst>
          </p:cNvPr>
          <p:cNvSpPr/>
          <p:nvPr/>
        </p:nvSpPr>
        <p:spPr>
          <a:xfrm>
            <a:off x="6838153" y="323860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41AB1481-493D-4F4E-A169-0BC9CE6777AF}"/>
              </a:ext>
            </a:extLst>
          </p:cNvPr>
          <p:cNvSpPr/>
          <p:nvPr/>
        </p:nvSpPr>
        <p:spPr>
          <a:xfrm>
            <a:off x="6837487" y="346980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6272725" y="2988437"/>
            <a:ext cx="902964" cy="5915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7097257" y="2991672"/>
            <a:ext cx="904389" cy="58163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7114425" y="3707192"/>
            <a:ext cx="910767" cy="5849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2CBF6A5-59DB-45C5-B169-B880D65C167A}"/>
              </a:ext>
            </a:extLst>
          </p:cNvPr>
          <p:cNvSpPr txBox="1"/>
          <p:nvPr/>
        </p:nvSpPr>
        <p:spPr>
          <a:xfrm>
            <a:off x="6346385" y="2651501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A692F606-8E51-4AF4-8673-58A5BDBE32E0}"/>
              </a:ext>
            </a:extLst>
          </p:cNvPr>
          <p:cNvSpPr/>
          <p:nvPr/>
        </p:nvSpPr>
        <p:spPr>
          <a:xfrm>
            <a:off x="6455142" y="3194594"/>
            <a:ext cx="491205" cy="3385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3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1719" y="419175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51792" y="443061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8983" y="4674543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5678655" y="4166234"/>
            <a:ext cx="1497034" cy="12590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3B44849-6FD4-4214-A078-F636A9F37597}"/>
              </a:ext>
            </a:extLst>
          </p:cNvPr>
          <p:cNvSpPr/>
          <p:nvPr/>
        </p:nvSpPr>
        <p:spPr>
          <a:xfrm>
            <a:off x="9509038" y="356568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5687809" y="3462735"/>
            <a:ext cx="1487880" cy="1172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6518870" y="3462733"/>
            <a:ext cx="1482776" cy="11057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6525398" y="4166234"/>
            <a:ext cx="1499794" cy="1258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92453C3-2754-4C32-97E7-A6415A9850CD}"/>
              </a:ext>
            </a:extLst>
          </p:cNvPr>
          <p:cNvSpPr/>
          <p:nvPr/>
        </p:nvSpPr>
        <p:spPr>
          <a:xfrm>
            <a:off x="9028333" y="3817348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FE95999-31C7-415D-802E-4DA146417772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Striding...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7C3FC632-7936-4CFA-8810-83ABF7ED47F3}"/>
              </a:ext>
            </a:extLst>
          </p:cNvPr>
          <p:cNvSpPr/>
          <p:nvPr/>
        </p:nvSpPr>
        <p:spPr>
          <a:xfrm>
            <a:off x="9278309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750F4B4-C16B-4293-A02B-D9CF961B6061}"/>
              </a:ext>
            </a:extLst>
          </p:cNvPr>
          <p:cNvSpPr/>
          <p:nvPr/>
        </p:nvSpPr>
        <p:spPr>
          <a:xfrm>
            <a:off x="9509038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033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1719" y="419175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51792" y="443061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8983" y="4674543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6236823" y="4173419"/>
            <a:ext cx="938866" cy="118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3B44849-6FD4-4214-A078-F636A9F37597}"/>
              </a:ext>
            </a:extLst>
          </p:cNvPr>
          <p:cNvSpPr/>
          <p:nvPr/>
        </p:nvSpPr>
        <p:spPr>
          <a:xfrm>
            <a:off x="9509038" y="356568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6257043" y="3452603"/>
            <a:ext cx="918646" cy="1273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7082989" y="3434940"/>
            <a:ext cx="918657" cy="1383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7172966" y="4199756"/>
            <a:ext cx="852226" cy="923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92453C3-2754-4C32-97E7-A6415A9850CD}"/>
              </a:ext>
            </a:extLst>
          </p:cNvPr>
          <p:cNvSpPr/>
          <p:nvPr/>
        </p:nvSpPr>
        <p:spPr>
          <a:xfrm>
            <a:off x="9028333" y="3817348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FE95999-31C7-415D-802E-4DA146417772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Striding...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7C3FC632-7936-4CFA-8810-83ABF7ED47F3}"/>
              </a:ext>
            </a:extLst>
          </p:cNvPr>
          <p:cNvSpPr/>
          <p:nvPr/>
        </p:nvSpPr>
        <p:spPr>
          <a:xfrm>
            <a:off x="9278309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750F4B4-C16B-4293-A02B-D9CF961B6061}"/>
              </a:ext>
            </a:extLst>
          </p:cNvPr>
          <p:cNvSpPr/>
          <p:nvPr/>
        </p:nvSpPr>
        <p:spPr>
          <a:xfrm>
            <a:off x="9509038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AE186FC9-9B44-4938-974A-1167645FBFD5}"/>
              </a:ext>
            </a:extLst>
          </p:cNvPr>
          <p:cNvSpPr/>
          <p:nvPr/>
        </p:nvSpPr>
        <p:spPr>
          <a:xfrm>
            <a:off x="684079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D3AAE8C0-A794-4DD5-A2DA-5AF45A6AFA61}"/>
              </a:ext>
            </a:extLst>
          </p:cNvPr>
          <p:cNvSpPr/>
          <p:nvPr/>
        </p:nvSpPr>
        <p:spPr>
          <a:xfrm>
            <a:off x="6845880" y="3711425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FA10717A-2970-4185-9458-B93498AB5D04}"/>
              </a:ext>
            </a:extLst>
          </p:cNvPr>
          <p:cNvSpPr/>
          <p:nvPr/>
        </p:nvSpPr>
        <p:spPr>
          <a:xfrm>
            <a:off x="6845214" y="3942625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16940D7-2C25-496A-812D-B5870B8B7ABE}"/>
              </a:ext>
            </a:extLst>
          </p:cNvPr>
          <p:cNvSpPr txBox="1"/>
          <p:nvPr/>
        </p:nvSpPr>
        <p:spPr>
          <a:xfrm>
            <a:off x="6910775" y="3083218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乘号 126">
            <a:extLst>
              <a:ext uri="{FF2B5EF4-FFF2-40B4-BE49-F238E27FC236}">
                <a16:creationId xmlns:a16="http://schemas.microsoft.com/office/drawing/2014/main" id="{7CA2D618-BB4B-4C88-9A53-3A1B3A07B64E}"/>
              </a:ext>
            </a:extLst>
          </p:cNvPr>
          <p:cNvSpPr/>
          <p:nvPr/>
        </p:nvSpPr>
        <p:spPr>
          <a:xfrm>
            <a:off x="6419570" y="3675454"/>
            <a:ext cx="491205" cy="3385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71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1719" y="419175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51792" y="443061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8983" y="4674543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 flipV="1">
            <a:off x="4534440" y="4292138"/>
            <a:ext cx="2641249" cy="84703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3B44849-6FD4-4214-A078-F636A9F37597}"/>
              </a:ext>
            </a:extLst>
          </p:cNvPr>
          <p:cNvSpPr/>
          <p:nvPr/>
        </p:nvSpPr>
        <p:spPr>
          <a:xfrm>
            <a:off x="9509038" y="356568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 flipV="1">
            <a:off x="4551609" y="3579977"/>
            <a:ext cx="2624080" cy="8563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 flipV="1">
            <a:off x="5420701" y="3573306"/>
            <a:ext cx="2580945" cy="8309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 flipV="1">
            <a:off x="5404267" y="4292137"/>
            <a:ext cx="2620925" cy="87073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92453C3-2754-4C32-97E7-A6415A9850CD}"/>
              </a:ext>
            </a:extLst>
          </p:cNvPr>
          <p:cNvSpPr/>
          <p:nvPr/>
        </p:nvSpPr>
        <p:spPr>
          <a:xfrm>
            <a:off x="9028333" y="3817348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7C3FC632-7936-4CFA-8810-83ABF7ED47F3}"/>
              </a:ext>
            </a:extLst>
          </p:cNvPr>
          <p:cNvSpPr/>
          <p:nvPr/>
        </p:nvSpPr>
        <p:spPr>
          <a:xfrm>
            <a:off x="9278309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750F4B4-C16B-4293-A02B-D9CF961B6061}"/>
              </a:ext>
            </a:extLst>
          </p:cNvPr>
          <p:cNvSpPr/>
          <p:nvPr/>
        </p:nvSpPr>
        <p:spPr>
          <a:xfrm>
            <a:off x="9509038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3699FD-BD53-492D-A768-275819C8B96A}"/>
              </a:ext>
            </a:extLst>
          </p:cNvPr>
          <p:cNvSpPr/>
          <p:nvPr/>
        </p:nvSpPr>
        <p:spPr>
          <a:xfrm>
            <a:off x="9028333" y="4066380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54A67B94-1BE6-48B1-8613-9AD566D715BF}"/>
              </a:ext>
            </a:extLst>
          </p:cNvPr>
          <p:cNvSpPr/>
          <p:nvPr/>
        </p:nvSpPr>
        <p:spPr>
          <a:xfrm>
            <a:off x="9289299" y="4066380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E14B4C0-3362-492E-9E09-29C59FB3F487}"/>
              </a:ext>
            </a:extLst>
          </p:cNvPr>
          <p:cNvSpPr txBox="1"/>
          <p:nvPr/>
        </p:nvSpPr>
        <p:spPr>
          <a:xfrm>
            <a:off x="4421777" y="5229857"/>
            <a:ext cx="193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conv ended!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2F2075AA-A107-405D-B582-837717C41266}"/>
              </a:ext>
            </a:extLst>
          </p:cNvPr>
          <p:cNvSpPr/>
          <p:nvPr/>
        </p:nvSpPr>
        <p:spPr>
          <a:xfrm>
            <a:off x="9530972" y="4066380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E31B4D3B-E74D-4070-B145-A748F9BCE7BF}"/>
              </a:ext>
            </a:extLst>
          </p:cNvPr>
          <p:cNvSpPr/>
          <p:nvPr/>
        </p:nvSpPr>
        <p:spPr>
          <a:xfrm>
            <a:off x="4561932" y="490177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B91D4CC3-5BFC-40A7-8685-202CC0556A53}"/>
              </a:ext>
            </a:extLst>
          </p:cNvPr>
          <p:cNvSpPr/>
          <p:nvPr/>
        </p:nvSpPr>
        <p:spPr>
          <a:xfrm>
            <a:off x="4853344" y="491340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8C92D702-5F71-4819-B9C4-24385A5198EA}"/>
              </a:ext>
            </a:extLst>
          </p:cNvPr>
          <p:cNvSpPr/>
          <p:nvPr/>
        </p:nvSpPr>
        <p:spPr>
          <a:xfrm>
            <a:off x="5131131" y="4919443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CCEE659-35EC-4A11-8F5C-007E5E077E55}"/>
              </a:ext>
            </a:extLst>
          </p:cNvPr>
          <p:cNvSpPr txBox="1"/>
          <p:nvPr/>
        </p:nvSpPr>
        <p:spPr>
          <a:xfrm>
            <a:off x="5712597" y="4978725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乘号 157">
            <a:extLst>
              <a:ext uri="{FF2B5EF4-FFF2-40B4-BE49-F238E27FC236}">
                <a16:creationId xmlns:a16="http://schemas.microsoft.com/office/drawing/2014/main" id="{C692AC8D-307D-4C45-BF2B-541E645EE959}"/>
              </a:ext>
            </a:extLst>
          </p:cNvPr>
          <p:cNvSpPr/>
          <p:nvPr/>
        </p:nvSpPr>
        <p:spPr>
          <a:xfrm>
            <a:off x="4766585" y="4536277"/>
            <a:ext cx="491205" cy="3385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4B7E66-97FA-409E-9A4F-F7021DCF19A7}"/>
              </a:ext>
            </a:extLst>
          </p:cNvPr>
          <p:cNvSpPr/>
          <p:nvPr/>
        </p:nvSpPr>
        <p:spPr>
          <a:xfrm>
            <a:off x="5272697" y="3244334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&amp;emsp;&amp;emsp;</a:t>
            </a:r>
          </a:p>
        </p:txBody>
      </p:sp>
    </p:spTree>
    <p:extLst>
      <p:ext uri="{BB962C8B-B14F-4D97-AF65-F5344CB8AC3E}">
        <p14:creationId xmlns:p14="http://schemas.microsoft.com/office/powerpoint/2010/main" val="304112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16CE0DD-6A3B-4526-81FF-B1E9BF6B8A03}"/>
              </a:ext>
            </a:extLst>
          </p:cNvPr>
          <p:cNvSpPr/>
          <p:nvPr/>
        </p:nvSpPr>
        <p:spPr>
          <a:xfrm>
            <a:off x="4295775" y="2124075"/>
            <a:ext cx="7000875" cy="317182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6029197" y="318655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203502B-0498-425F-89E1-4F73D53426C2}"/>
              </a:ext>
            </a:extLst>
          </p:cNvPr>
          <p:cNvSpPr/>
          <p:nvPr/>
        </p:nvSpPr>
        <p:spPr>
          <a:xfrm>
            <a:off x="10041532" y="3186556"/>
            <a:ext cx="480626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endParaRPr lang="zh-CN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EABE185-6D39-4218-9944-7EBB1919FA16}"/>
              </a:ext>
            </a:extLst>
          </p:cNvPr>
          <p:cNvSpPr/>
          <p:nvPr/>
        </p:nvSpPr>
        <p:spPr>
          <a:xfrm>
            <a:off x="6320605" y="3186556"/>
            <a:ext cx="3720929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··· ···</a:t>
            </a:r>
            <a:endParaRPr lang="zh-CN" alt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B67AF1D9-32F5-48DD-9C08-48EA39C383F1}"/>
              </a:ext>
            </a:extLst>
          </p:cNvPr>
          <p:cNvSpPr/>
          <p:nvPr/>
        </p:nvSpPr>
        <p:spPr>
          <a:xfrm>
            <a:off x="10536785" y="3186556"/>
            <a:ext cx="593597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490BC3CF-BAFC-43A8-9B3F-F0A12158F7BB}"/>
              </a:ext>
            </a:extLst>
          </p:cNvPr>
          <p:cNvSpPr/>
          <p:nvPr/>
        </p:nvSpPr>
        <p:spPr>
          <a:xfrm>
            <a:off x="5427865" y="3186556"/>
            <a:ext cx="593597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B8DAF1-C15D-4873-AA52-6E5C16563246}"/>
              </a:ext>
            </a:extLst>
          </p:cNvPr>
          <p:cNvSpPr txBox="1"/>
          <p:nvPr/>
        </p:nvSpPr>
        <p:spPr>
          <a:xfrm>
            <a:off x="4484892" y="3688457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BFD8097-77B5-40A7-88A1-AFA9B1806965}"/>
              </a:ext>
            </a:extLst>
          </p:cNvPr>
          <p:cNvSpPr/>
          <p:nvPr/>
        </p:nvSpPr>
        <p:spPr>
          <a:xfrm>
            <a:off x="5427868" y="3699426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E7E697-A473-409C-8105-0A8847BC0520}"/>
              </a:ext>
            </a:extLst>
          </p:cNvPr>
          <p:cNvSpPr txBox="1"/>
          <p:nvPr/>
        </p:nvSpPr>
        <p:spPr>
          <a:xfrm>
            <a:off x="4484891" y="4084718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8ACA93-8600-4027-81E6-F8A66E4B9B48}"/>
              </a:ext>
            </a:extLst>
          </p:cNvPr>
          <p:cNvCxnSpPr>
            <a:cxnSpLocks/>
          </p:cNvCxnSpPr>
          <p:nvPr/>
        </p:nvCxnSpPr>
        <p:spPr>
          <a:xfrm>
            <a:off x="5437921" y="3609097"/>
            <a:ext cx="647344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135FA80-4DF3-454C-AA95-089232AD23A9}"/>
              </a:ext>
            </a:extLst>
          </p:cNvPr>
          <p:cNvSpPr txBox="1"/>
          <p:nvPr/>
        </p:nvSpPr>
        <p:spPr>
          <a:xfrm>
            <a:off x="5630532" y="3380680"/>
            <a:ext cx="593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S 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B8FEB-995F-4AFC-8294-A36FC139F7AC}"/>
              </a:ext>
            </a:extLst>
          </p:cNvPr>
          <p:cNvCxnSpPr>
            <a:cxnSpLocks/>
          </p:cNvCxnSpPr>
          <p:nvPr/>
        </p:nvCxnSpPr>
        <p:spPr>
          <a:xfrm>
            <a:off x="5426707" y="3084433"/>
            <a:ext cx="11214" cy="614993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D3188CE-6BE6-4CEC-8E1F-54E4ACC7C248}"/>
              </a:ext>
            </a:extLst>
          </p:cNvPr>
          <p:cNvSpPr txBox="1"/>
          <p:nvPr/>
        </p:nvSpPr>
        <p:spPr>
          <a:xfrm>
            <a:off x="5808581" y="2504574"/>
            <a:ext cx="59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 + 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83A7C58B-58BB-4FD8-AEE6-99A3367D4FCC}"/>
              </a:ext>
            </a:extLst>
          </p:cNvPr>
          <p:cNvSpPr/>
          <p:nvPr/>
        </p:nvSpPr>
        <p:spPr>
          <a:xfrm>
            <a:off x="6096000" y="4124325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E289394-7893-4F61-832F-96EA92C6F128}"/>
              </a:ext>
            </a:extLst>
          </p:cNvPr>
          <p:cNvCxnSpPr>
            <a:cxnSpLocks/>
          </p:cNvCxnSpPr>
          <p:nvPr/>
        </p:nvCxnSpPr>
        <p:spPr>
          <a:xfrm flipH="1">
            <a:off x="6085265" y="2785783"/>
            <a:ext cx="6374" cy="1338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B94E7FE-EB57-42CE-BA8E-562216D1F14E}"/>
              </a:ext>
            </a:extLst>
          </p:cNvPr>
          <p:cNvSpPr txBox="1"/>
          <p:nvPr/>
        </p:nvSpPr>
        <p:spPr>
          <a:xfrm>
            <a:off x="5288719" y="2812350"/>
            <a:ext cx="5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791CAA3-0B13-4BB5-AC83-7609036D71D1}"/>
              </a:ext>
            </a:extLst>
          </p:cNvPr>
          <p:cNvSpPr txBox="1"/>
          <p:nvPr/>
        </p:nvSpPr>
        <p:spPr>
          <a:xfrm>
            <a:off x="4484890" y="4876335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k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5F6A54F4-BC3A-4381-BDD9-8117E834DBD1}"/>
              </a:ext>
            </a:extLst>
          </p:cNvPr>
          <p:cNvSpPr/>
          <p:nvPr/>
        </p:nvSpPr>
        <p:spPr>
          <a:xfrm>
            <a:off x="7705725" y="4915942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470521D-81D3-4962-90E8-71E2BDF68E1D}"/>
              </a:ext>
            </a:extLst>
          </p:cNvPr>
          <p:cNvSpPr txBox="1"/>
          <p:nvPr/>
        </p:nvSpPr>
        <p:spPr>
          <a:xfrm>
            <a:off x="7446588" y="2217434"/>
            <a:ext cx="69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</a:rPr>
              <a:t>1 + </a:t>
            </a:r>
            <a:r>
              <a:rPr lang="en-US" altLang="zh-CN" sz="1400" dirty="0" err="1">
                <a:solidFill>
                  <a:srgbClr val="92D050"/>
                </a:solidFill>
              </a:rPr>
              <a:t>k·S</a:t>
            </a:r>
            <a:endParaRPr lang="zh-CN" altLang="en-US" sz="1400" dirty="0">
              <a:solidFill>
                <a:srgbClr val="92D050"/>
              </a:solidFill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894CCB68-F402-47D7-BB56-18EA13B1BDD9}"/>
              </a:ext>
            </a:extLst>
          </p:cNvPr>
          <p:cNvCxnSpPr>
            <a:cxnSpLocks/>
          </p:cNvCxnSpPr>
          <p:nvPr/>
        </p:nvCxnSpPr>
        <p:spPr>
          <a:xfrm>
            <a:off x="7705725" y="2525211"/>
            <a:ext cx="0" cy="23511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99331F3-366C-4E7A-89AB-BCD554662540}"/>
              </a:ext>
            </a:extLst>
          </p:cNvPr>
          <p:cNvSpPr txBox="1"/>
          <p:nvPr/>
        </p:nvSpPr>
        <p:spPr>
          <a:xfrm>
            <a:off x="4681836" y="4494162"/>
            <a:ext cx="461665" cy="304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···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39C6FD3-2BA5-460F-ACC2-4E2335BCE192}"/>
              </a:ext>
            </a:extLst>
          </p:cNvPr>
          <p:cNvCxnSpPr>
            <a:cxnSpLocks/>
          </p:cNvCxnSpPr>
          <p:nvPr/>
        </p:nvCxnSpPr>
        <p:spPr>
          <a:xfrm>
            <a:off x="6988434" y="2785783"/>
            <a:ext cx="16789" cy="1338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C156EA8-D0C3-441B-BB2B-C456B4BE9BCE}"/>
              </a:ext>
            </a:extLst>
          </p:cNvPr>
          <p:cNvSpPr txBox="1"/>
          <p:nvPr/>
        </p:nvSpPr>
        <p:spPr>
          <a:xfrm>
            <a:off x="6670540" y="2398975"/>
            <a:ext cx="65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S+H</a:t>
            </a:r>
            <a:r>
              <a:rPr lang="en-US" altLang="zh-CN" sz="800" dirty="0" err="1">
                <a:solidFill>
                  <a:srgbClr val="FF0000"/>
                </a:solidFill>
              </a:rPr>
              <a:t>ker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59E4D4D-C0CA-4D83-8631-4C98DD6941DF}"/>
              </a:ext>
            </a:extLst>
          </p:cNvPr>
          <p:cNvCxnSpPr>
            <a:cxnSpLocks/>
          </p:cNvCxnSpPr>
          <p:nvPr/>
        </p:nvCxnSpPr>
        <p:spPr>
          <a:xfrm>
            <a:off x="8608891" y="2525211"/>
            <a:ext cx="0" cy="23511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174350C-2F98-4888-80E4-3A783F0516C7}"/>
              </a:ext>
            </a:extLst>
          </p:cNvPr>
          <p:cNvSpPr txBox="1"/>
          <p:nvPr/>
        </p:nvSpPr>
        <p:spPr>
          <a:xfrm>
            <a:off x="8240872" y="2208982"/>
            <a:ext cx="79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</a:rPr>
              <a:t>k·S+H</a:t>
            </a:r>
            <a:r>
              <a:rPr lang="en-US" altLang="zh-CN" sz="800" dirty="0" err="1">
                <a:solidFill>
                  <a:srgbClr val="92D050"/>
                </a:solidFill>
              </a:rPr>
              <a:t>ker</a:t>
            </a:r>
            <a:endParaRPr lang="zh-CN" altLang="en-US" sz="800" dirty="0">
              <a:solidFill>
                <a:srgbClr val="92D050"/>
              </a:solidFill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6B0114E-D13F-4DF9-8BD9-65A9A75774CF}"/>
              </a:ext>
            </a:extLst>
          </p:cNvPr>
          <p:cNvCxnSpPr>
            <a:cxnSpLocks/>
          </p:cNvCxnSpPr>
          <p:nvPr/>
        </p:nvCxnSpPr>
        <p:spPr>
          <a:xfrm>
            <a:off x="6331034" y="3084433"/>
            <a:ext cx="0" cy="605545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EBE171D-7A4A-47C2-BF17-CE6B68590C37}"/>
              </a:ext>
            </a:extLst>
          </p:cNvPr>
          <p:cNvSpPr txBox="1"/>
          <p:nvPr/>
        </p:nvSpPr>
        <p:spPr>
          <a:xfrm>
            <a:off x="6111985" y="2811564"/>
            <a:ext cx="5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B0F0"/>
                </a:solidFill>
              </a:rPr>
              <a:t>H</a:t>
            </a:r>
            <a:r>
              <a:rPr lang="en-US" altLang="zh-CN" sz="1000" dirty="0" err="1">
                <a:solidFill>
                  <a:srgbClr val="00B0F0"/>
                </a:solidFill>
              </a:rPr>
              <a:t>ker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3FA7F0-0C7E-4E22-9663-EEEAD39593FF}"/>
              </a:ext>
            </a:extLst>
          </p:cNvPr>
          <p:cNvSpPr txBox="1"/>
          <p:nvPr/>
        </p:nvSpPr>
        <p:spPr>
          <a:xfrm>
            <a:off x="7005223" y="1794533"/>
            <a:ext cx="160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卷积推导示意图</a:t>
            </a:r>
          </a:p>
        </p:txBody>
      </p:sp>
    </p:spTree>
    <p:extLst>
      <p:ext uri="{BB962C8B-B14F-4D97-AF65-F5344CB8AC3E}">
        <p14:creationId xmlns:p14="http://schemas.microsoft.com/office/powerpoint/2010/main" val="400485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16CE0DD-6A3B-4526-81FF-B1E9BF6B8A03}"/>
              </a:ext>
            </a:extLst>
          </p:cNvPr>
          <p:cNvSpPr/>
          <p:nvPr/>
        </p:nvSpPr>
        <p:spPr>
          <a:xfrm>
            <a:off x="4295775" y="2124075"/>
            <a:ext cx="7000875" cy="317182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5420272" y="317268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203502B-0498-425F-89E1-4F73D53426C2}"/>
              </a:ext>
            </a:extLst>
          </p:cNvPr>
          <p:cNvSpPr/>
          <p:nvPr/>
        </p:nvSpPr>
        <p:spPr>
          <a:xfrm>
            <a:off x="9432607" y="3172682"/>
            <a:ext cx="480626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endParaRPr lang="zh-CN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EABE185-6D39-4218-9944-7EBB1919FA16}"/>
              </a:ext>
            </a:extLst>
          </p:cNvPr>
          <p:cNvSpPr/>
          <p:nvPr/>
        </p:nvSpPr>
        <p:spPr>
          <a:xfrm>
            <a:off x="5711680" y="3172682"/>
            <a:ext cx="3720929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··· ···</a:t>
            </a:r>
            <a:endParaRPr lang="zh-CN" alt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B8DAF1-C15D-4873-AA52-6E5C16563246}"/>
              </a:ext>
            </a:extLst>
          </p:cNvPr>
          <p:cNvSpPr txBox="1"/>
          <p:nvPr/>
        </p:nvSpPr>
        <p:spPr>
          <a:xfrm>
            <a:off x="4484892" y="3688457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BFD8097-77B5-40A7-88A1-AFA9B1806965}"/>
              </a:ext>
            </a:extLst>
          </p:cNvPr>
          <p:cNvSpPr/>
          <p:nvPr/>
        </p:nvSpPr>
        <p:spPr>
          <a:xfrm>
            <a:off x="5427868" y="3699426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E7E697-A473-409C-8105-0A8847BC0520}"/>
              </a:ext>
            </a:extLst>
          </p:cNvPr>
          <p:cNvSpPr txBox="1"/>
          <p:nvPr/>
        </p:nvSpPr>
        <p:spPr>
          <a:xfrm>
            <a:off x="4484891" y="4084718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8ACA93-8600-4027-81E6-F8A66E4B9B48}"/>
              </a:ext>
            </a:extLst>
          </p:cNvPr>
          <p:cNvCxnSpPr>
            <a:cxnSpLocks/>
          </p:cNvCxnSpPr>
          <p:nvPr/>
        </p:nvCxnSpPr>
        <p:spPr>
          <a:xfrm>
            <a:off x="5437921" y="3609097"/>
            <a:ext cx="647344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135FA80-4DF3-454C-AA95-089232AD23A9}"/>
              </a:ext>
            </a:extLst>
          </p:cNvPr>
          <p:cNvSpPr txBox="1"/>
          <p:nvPr/>
        </p:nvSpPr>
        <p:spPr>
          <a:xfrm>
            <a:off x="5630532" y="3380680"/>
            <a:ext cx="593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S 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B8FEB-995F-4AFC-8294-A36FC139F7AC}"/>
              </a:ext>
            </a:extLst>
          </p:cNvPr>
          <p:cNvCxnSpPr>
            <a:cxnSpLocks/>
          </p:cNvCxnSpPr>
          <p:nvPr/>
        </p:nvCxnSpPr>
        <p:spPr>
          <a:xfrm>
            <a:off x="5426707" y="3084433"/>
            <a:ext cx="11214" cy="614993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D3188CE-6BE6-4CEC-8E1F-54E4ACC7C248}"/>
              </a:ext>
            </a:extLst>
          </p:cNvPr>
          <p:cNvSpPr txBox="1"/>
          <p:nvPr/>
        </p:nvSpPr>
        <p:spPr>
          <a:xfrm>
            <a:off x="5808581" y="2504574"/>
            <a:ext cx="59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 + 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83A7C58B-58BB-4FD8-AEE6-99A3367D4FCC}"/>
              </a:ext>
            </a:extLst>
          </p:cNvPr>
          <p:cNvSpPr/>
          <p:nvPr/>
        </p:nvSpPr>
        <p:spPr>
          <a:xfrm>
            <a:off x="6096000" y="4124325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E289394-7893-4F61-832F-96EA92C6F128}"/>
              </a:ext>
            </a:extLst>
          </p:cNvPr>
          <p:cNvCxnSpPr>
            <a:cxnSpLocks/>
          </p:cNvCxnSpPr>
          <p:nvPr/>
        </p:nvCxnSpPr>
        <p:spPr>
          <a:xfrm flipH="1">
            <a:off x="6085265" y="2785783"/>
            <a:ext cx="6374" cy="1338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B94E7FE-EB57-42CE-BA8E-562216D1F14E}"/>
              </a:ext>
            </a:extLst>
          </p:cNvPr>
          <p:cNvSpPr txBox="1"/>
          <p:nvPr/>
        </p:nvSpPr>
        <p:spPr>
          <a:xfrm>
            <a:off x="5288719" y="2812350"/>
            <a:ext cx="5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791CAA3-0B13-4BB5-AC83-7609036D71D1}"/>
              </a:ext>
            </a:extLst>
          </p:cNvPr>
          <p:cNvSpPr txBox="1"/>
          <p:nvPr/>
        </p:nvSpPr>
        <p:spPr>
          <a:xfrm>
            <a:off x="4484890" y="4876335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k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5F6A54F4-BC3A-4381-BDD9-8117E834DBD1}"/>
              </a:ext>
            </a:extLst>
          </p:cNvPr>
          <p:cNvSpPr/>
          <p:nvPr/>
        </p:nvSpPr>
        <p:spPr>
          <a:xfrm>
            <a:off x="7705725" y="4915942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470521D-81D3-4962-90E8-71E2BDF68E1D}"/>
              </a:ext>
            </a:extLst>
          </p:cNvPr>
          <p:cNvSpPr txBox="1"/>
          <p:nvPr/>
        </p:nvSpPr>
        <p:spPr>
          <a:xfrm>
            <a:off x="7446588" y="2217434"/>
            <a:ext cx="69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</a:rPr>
              <a:t>1 + </a:t>
            </a:r>
            <a:r>
              <a:rPr lang="en-US" altLang="zh-CN" sz="1400" dirty="0" err="1">
                <a:solidFill>
                  <a:srgbClr val="92D050"/>
                </a:solidFill>
              </a:rPr>
              <a:t>k·S</a:t>
            </a:r>
            <a:endParaRPr lang="zh-CN" altLang="en-US" sz="1400" dirty="0">
              <a:solidFill>
                <a:srgbClr val="92D050"/>
              </a:solidFill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894CCB68-F402-47D7-BB56-18EA13B1BDD9}"/>
              </a:ext>
            </a:extLst>
          </p:cNvPr>
          <p:cNvCxnSpPr>
            <a:cxnSpLocks/>
          </p:cNvCxnSpPr>
          <p:nvPr/>
        </p:nvCxnSpPr>
        <p:spPr>
          <a:xfrm>
            <a:off x="7705725" y="2525211"/>
            <a:ext cx="0" cy="23511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99331F3-366C-4E7A-89AB-BCD554662540}"/>
              </a:ext>
            </a:extLst>
          </p:cNvPr>
          <p:cNvSpPr txBox="1"/>
          <p:nvPr/>
        </p:nvSpPr>
        <p:spPr>
          <a:xfrm>
            <a:off x="4681836" y="4494162"/>
            <a:ext cx="461665" cy="304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···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39C6FD3-2BA5-460F-ACC2-4E2335BCE192}"/>
              </a:ext>
            </a:extLst>
          </p:cNvPr>
          <p:cNvCxnSpPr>
            <a:cxnSpLocks/>
          </p:cNvCxnSpPr>
          <p:nvPr/>
        </p:nvCxnSpPr>
        <p:spPr>
          <a:xfrm>
            <a:off x="6988434" y="2785783"/>
            <a:ext cx="16789" cy="1338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C156EA8-D0C3-441B-BB2B-C456B4BE9BCE}"/>
              </a:ext>
            </a:extLst>
          </p:cNvPr>
          <p:cNvSpPr txBox="1"/>
          <p:nvPr/>
        </p:nvSpPr>
        <p:spPr>
          <a:xfrm>
            <a:off x="6670540" y="2398975"/>
            <a:ext cx="65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S+H</a:t>
            </a:r>
            <a:r>
              <a:rPr lang="en-US" altLang="zh-CN" sz="800" dirty="0" err="1">
                <a:solidFill>
                  <a:srgbClr val="FF0000"/>
                </a:solidFill>
              </a:rPr>
              <a:t>ker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59E4D4D-C0CA-4D83-8631-4C98DD6941DF}"/>
              </a:ext>
            </a:extLst>
          </p:cNvPr>
          <p:cNvCxnSpPr>
            <a:cxnSpLocks/>
          </p:cNvCxnSpPr>
          <p:nvPr/>
        </p:nvCxnSpPr>
        <p:spPr>
          <a:xfrm>
            <a:off x="8608891" y="2525211"/>
            <a:ext cx="0" cy="23511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174350C-2F98-4888-80E4-3A783F0516C7}"/>
              </a:ext>
            </a:extLst>
          </p:cNvPr>
          <p:cNvSpPr txBox="1"/>
          <p:nvPr/>
        </p:nvSpPr>
        <p:spPr>
          <a:xfrm>
            <a:off x="8240872" y="2208982"/>
            <a:ext cx="79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</a:rPr>
              <a:t>k·S+H</a:t>
            </a:r>
            <a:r>
              <a:rPr lang="en-US" altLang="zh-CN" sz="800" dirty="0" err="1">
                <a:solidFill>
                  <a:srgbClr val="92D050"/>
                </a:solidFill>
              </a:rPr>
              <a:t>ker</a:t>
            </a:r>
            <a:endParaRPr lang="zh-CN" altLang="en-US" sz="800" dirty="0">
              <a:solidFill>
                <a:srgbClr val="92D050"/>
              </a:solidFill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6B0114E-D13F-4DF9-8BD9-65A9A75774CF}"/>
              </a:ext>
            </a:extLst>
          </p:cNvPr>
          <p:cNvCxnSpPr>
            <a:cxnSpLocks/>
          </p:cNvCxnSpPr>
          <p:nvPr/>
        </p:nvCxnSpPr>
        <p:spPr>
          <a:xfrm>
            <a:off x="6331034" y="3084433"/>
            <a:ext cx="0" cy="605545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EBE171D-7A4A-47C2-BF17-CE6B68590C37}"/>
              </a:ext>
            </a:extLst>
          </p:cNvPr>
          <p:cNvSpPr txBox="1"/>
          <p:nvPr/>
        </p:nvSpPr>
        <p:spPr>
          <a:xfrm>
            <a:off x="6111985" y="2811564"/>
            <a:ext cx="5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B0F0"/>
                </a:solidFill>
              </a:rPr>
              <a:t>H</a:t>
            </a:r>
            <a:r>
              <a:rPr lang="en-US" altLang="zh-CN" sz="1000" dirty="0" err="1">
                <a:solidFill>
                  <a:srgbClr val="00B0F0"/>
                </a:solidFill>
              </a:rPr>
              <a:t>ker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3FA7F0-0C7E-4E22-9663-EEEAD39593FF}"/>
              </a:ext>
            </a:extLst>
          </p:cNvPr>
          <p:cNvSpPr txBox="1"/>
          <p:nvPr/>
        </p:nvSpPr>
        <p:spPr>
          <a:xfrm>
            <a:off x="7005223" y="1794533"/>
            <a:ext cx="160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池化推导示意图</a:t>
            </a:r>
          </a:p>
        </p:txBody>
      </p:sp>
    </p:spTree>
    <p:extLst>
      <p:ext uri="{BB962C8B-B14F-4D97-AF65-F5344CB8AC3E}">
        <p14:creationId xmlns:p14="http://schemas.microsoft.com/office/powerpoint/2010/main" val="206922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217864" y="3242853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99217" y="3242853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86014" y="3242853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217864" y="3480245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99217" y="3480245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86014" y="3480245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217864" y="3717637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99217" y="3717637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86014" y="3717637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67649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5689" y="2683114"/>
            <a:ext cx="978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kernals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(2*3*3)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2405" y="268311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8954759" y="331030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5CB3C335-2BDD-44D6-BA49-5BA4ECF72A49}"/>
              </a:ext>
            </a:extLst>
          </p:cNvPr>
          <p:cNvSpPr/>
          <p:nvPr/>
        </p:nvSpPr>
        <p:spPr>
          <a:xfrm>
            <a:off x="9186407" y="331030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9D8DE169-58C3-429D-B122-A9B058F0E8CE}"/>
              </a:ext>
            </a:extLst>
          </p:cNvPr>
          <p:cNvSpPr/>
          <p:nvPr/>
        </p:nvSpPr>
        <p:spPr>
          <a:xfrm>
            <a:off x="8954759" y="3559490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49E051E6-3767-469C-B310-10AAEC423310}"/>
              </a:ext>
            </a:extLst>
          </p:cNvPr>
          <p:cNvSpPr/>
          <p:nvPr/>
        </p:nvSpPr>
        <p:spPr>
          <a:xfrm>
            <a:off x="9186407" y="356654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58065BF-60DB-49C0-B89C-E6A494DC3C89}"/>
              </a:ext>
            </a:extLst>
          </p:cNvPr>
          <p:cNvSpPr/>
          <p:nvPr/>
        </p:nvSpPr>
        <p:spPr>
          <a:xfrm>
            <a:off x="7207968" y="412803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3265CB4-A209-4398-888C-ADB9B475A8F4}"/>
              </a:ext>
            </a:extLst>
          </p:cNvPr>
          <p:cNvSpPr/>
          <p:nvPr/>
        </p:nvSpPr>
        <p:spPr>
          <a:xfrm>
            <a:off x="7489321" y="412803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54B9A4-19EE-41E8-AA21-D2CF37D027CF}"/>
              </a:ext>
            </a:extLst>
          </p:cNvPr>
          <p:cNvSpPr/>
          <p:nvPr/>
        </p:nvSpPr>
        <p:spPr>
          <a:xfrm>
            <a:off x="7776118" y="412803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9221673-E7BC-4840-A6B2-138BF11121DA}"/>
              </a:ext>
            </a:extLst>
          </p:cNvPr>
          <p:cNvSpPr/>
          <p:nvPr/>
        </p:nvSpPr>
        <p:spPr>
          <a:xfrm>
            <a:off x="7207968" y="4365422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992D5ACD-94F8-41DC-AAE2-FAD62289B36D}"/>
              </a:ext>
            </a:extLst>
          </p:cNvPr>
          <p:cNvSpPr/>
          <p:nvPr/>
        </p:nvSpPr>
        <p:spPr>
          <a:xfrm>
            <a:off x="7489321" y="4365422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DB046861-2087-4DC2-A5B9-914CC006D620}"/>
              </a:ext>
            </a:extLst>
          </p:cNvPr>
          <p:cNvSpPr/>
          <p:nvPr/>
        </p:nvSpPr>
        <p:spPr>
          <a:xfrm>
            <a:off x="7776118" y="4365422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AAE73E6-2D98-4211-AE34-2B55EEF33505}"/>
              </a:ext>
            </a:extLst>
          </p:cNvPr>
          <p:cNvSpPr/>
          <p:nvPr/>
        </p:nvSpPr>
        <p:spPr>
          <a:xfrm>
            <a:off x="7207968" y="4602814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CC854AF-0B6D-44F2-8B91-BCB065464606}"/>
              </a:ext>
            </a:extLst>
          </p:cNvPr>
          <p:cNvSpPr/>
          <p:nvPr/>
        </p:nvSpPr>
        <p:spPr>
          <a:xfrm>
            <a:off x="7489321" y="4602814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485F507-60FA-4DA6-BE22-19346EE53569}"/>
              </a:ext>
            </a:extLst>
          </p:cNvPr>
          <p:cNvSpPr/>
          <p:nvPr/>
        </p:nvSpPr>
        <p:spPr>
          <a:xfrm>
            <a:off x="7776118" y="4602814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39272F8-1666-4E06-BFEA-763C36086468}"/>
              </a:ext>
            </a:extLst>
          </p:cNvPr>
          <p:cNvSpPr/>
          <p:nvPr/>
        </p:nvSpPr>
        <p:spPr>
          <a:xfrm>
            <a:off x="8954759" y="417783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7A0B1559-2EDA-45ED-8802-27D109A2D090}"/>
              </a:ext>
            </a:extLst>
          </p:cNvPr>
          <p:cNvSpPr/>
          <p:nvPr/>
        </p:nvSpPr>
        <p:spPr>
          <a:xfrm>
            <a:off x="9186407" y="41734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48A134D6-4006-46E0-A999-1A36EB0789BB}"/>
              </a:ext>
            </a:extLst>
          </p:cNvPr>
          <p:cNvSpPr/>
          <p:nvPr/>
        </p:nvSpPr>
        <p:spPr>
          <a:xfrm>
            <a:off x="8954759" y="442262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F29A9725-DCD9-44B3-A3AE-81D9706B54E6}"/>
              </a:ext>
            </a:extLst>
          </p:cNvPr>
          <p:cNvSpPr/>
          <p:nvPr/>
        </p:nvSpPr>
        <p:spPr>
          <a:xfrm>
            <a:off x="9186407" y="442262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0F35A666-ACA2-4D16-87DE-47DC4E03CD2A}"/>
              </a:ext>
            </a:extLst>
          </p:cNvPr>
          <p:cNvSpPr/>
          <p:nvPr/>
        </p:nvSpPr>
        <p:spPr>
          <a:xfrm>
            <a:off x="8299015" y="3522806"/>
            <a:ext cx="510342" cy="12382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箭头: 右 212">
            <a:extLst>
              <a:ext uri="{FF2B5EF4-FFF2-40B4-BE49-F238E27FC236}">
                <a16:creationId xmlns:a16="http://schemas.microsoft.com/office/drawing/2014/main" id="{D4B636D2-F23D-4616-B7A1-87D85D0A31A1}"/>
              </a:ext>
            </a:extLst>
          </p:cNvPr>
          <p:cNvSpPr/>
          <p:nvPr/>
        </p:nvSpPr>
        <p:spPr>
          <a:xfrm>
            <a:off x="8299015" y="4410828"/>
            <a:ext cx="510342" cy="1238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9B344970-0255-4BD1-93B7-EAD86AB1A9DA}"/>
              </a:ext>
            </a:extLst>
          </p:cNvPr>
          <p:cNvSpPr txBox="1"/>
          <p:nvPr/>
        </p:nvSpPr>
        <p:spPr>
          <a:xfrm>
            <a:off x="8138473" y="330460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channel1</a:t>
            </a:r>
            <a:endParaRPr lang="zh-CN" altLang="en-US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7D8D6043-EEB0-4CC2-808C-8A3A27AFD51A}"/>
              </a:ext>
            </a:extLst>
          </p:cNvPr>
          <p:cNvSpPr txBox="1"/>
          <p:nvPr/>
        </p:nvSpPr>
        <p:spPr>
          <a:xfrm>
            <a:off x="8107186" y="416180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channel2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12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093980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7DB038D-1C3A-40FC-B5CE-3718002E3253}"/>
              </a:ext>
            </a:extLst>
          </p:cNvPr>
          <p:cNvSpPr/>
          <p:nvPr/>
        </p:nvSpPr>
        <p:spPr>
          <a:xfrm>
            <a:off x="5121676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329478" y="2676492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algn="ctr"/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(4*4)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6901369" y="2707270"/>
            <a:ext cx="849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(2*2)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498085" y="270727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AD00437-2342-4CC5-A4DA-7B6E85D8A775}"/>
              </a:ext>
            </a:extLst>
          </p:cNvPr>
          <p:cNvSpPr/>
          <p:nvPr/>
        </p:nvSpPr>
        <p:spPr>
          <a:xfrm>
            <a:off x="5353324" y="3351967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32609DB-B802-4DC2-BC42-1775375A1998}"/>
              </a:ext>
            </a:extLst>
          </p:cNvPr>
          <p:cNvSpPr/>
          <p:nvPr/>
        </p:nvSpPr>
        <p:spPr>
          <a:xfrm>
            <a:off x="5584972" y="3351967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E4ECEFD-37C0-453C-8CB8-E6C3C89194A1}"/>
              </a:ext>
            </a:extLst>
          </p:cNvPr>
          <p:cNvSpPr/>
          <p:nvPr/>
        </p:nvSpPr>
        <p:spPr>
          <a:xfrm>
            <a:off x="5816620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AA8E82C-9A26-4F1F-ABAB-E79A7C1297A7}"/>
              </a:ext>
            </a:extLst>
          </p:cNvPr>
          <p:cNvSpPr/>
          <p:nvPr/>
        </p:nvSpPr>
        <p:spPr>
          <a:xfrm>
            <a:off x="5121676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E68BDED-DB28-4E7C-ABFF-8878605F9A4E}"/>
              </a:ext>
            </a:extLst>
          </p:cNvPr>
          <p:cNvSpPr/>
          <p:nvPr/>
        </p:nvSpPr>
        <p:spPr>
          <a:xfrm>
            <a:off x="5353324" y="3606937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9D77C25-2BEF-445A-9B64-EA174F233B94}"/>
              </a:ext>
            </a:extLst>
          </p:cNvPr>
          <p:cNvSpPr/>
          <p:nvPr/>
        </p:nvSpPr>
        <p:spPr>
          <a:xfrm>
            <a:off x="5584972" y="3606937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87912FA8-1337-41B0-8CA4-5FB58C34CDD1}"/>
              </a:ext>
            </a:extLst>
          </p:cNvPr>
          <p:cNvSpPr/>
          <p:nvPr/>
        </p:nvSpPr>
        <p:spPr>
          <a:xfrm>
            <a:off x="5816620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/>
              <a:t>3</a:t>
            </a:r>
            <a:endParaRPr lang="zh-CN" altLang="en-US" sz="1600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84FB859D-2A9F-4557-A838-E1654C7CEB2D}"/>
              </a:ext>
            </a:extLst>
          </p:cNvPr>
          <p:cNvSpPr/>
          <p:nvPr/>
        </p:nvSpPr>
        <p:spPr>
          <a:xfrm>
            <a:off x="5121676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57F9D442-B07D-42D8-929D-484C25E6AA2A}"/>
              </a:ext>
            </a:extLst>
          </p:cNvPr>
          <p:cNvSpPr/>
          <p:nvPr/>
        </p:nvSpPr>
        <p:spPr>
          <a:xfrm>
            <a:off x="535332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DCB6FC09-D09D-473A-9614-8291B70D8115}"/>
              </a:ext>
            </a:extLst>
          </p:cNvPr>
          <p:cNvSpPr/>
          <p:nvPr/>
        </p:nvSpPr>
        <p:spPr>
          <a:xfrm>
            <a:off x="5590189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492FE54-7621-4E74-A5B5-AA241A84393A}"/>
              </a:ext>
            </a:extLst>
          </p:cNvPr>
          <p:cNvSpPr/>
          <p:nvPr/>
        </p:nvSpPr>
        <p:spPr>
          <a:xfrm>
            <a:off x="582705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512689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9FC3780A-C536-44F4-B8C4-9DBFFC65BC40}"/>
              </a:ext>
            </a:extLst>
          </p:cNvPr>
          <p:cNvSpPr/>
          <p:nvPr/>
        </p:nvSpPr>
        <p:spPr>
          <a:xfrm>
            <a:off x="5353324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21F48E0-F026-4CE8-BA9D-C75E8E284C96}"/>
              </a:ext>
            </a:extLst>
          </p:cNvPr>
          <p:cNvSpPr/>
          <p:nvPr/>
        </p:nvSpPr>
        <p:spPr>
          <a:xfrm>
            <a:off x="5592798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8D3C07D-AEB5-4EE6-956D-D82B00C72A6F}"/>
              </a:ext>
            </a:extLst>
          </p:cNvPr>
          <p:cNvSpPr/>
          <p:nvPr/>
        </p:nvSpPr>
        <p:spPr>
          <a:xfrm>
            <a:off x="582966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FB60BE9-FCB8-4148-B292-4E6CF1C9DC17}"/>
              </a:ext>
            </a:extLst>
          </p:cNvPr>
          <p:cNvSpPr/>
          <p:nvPr/>
        </p:nvSpPr>
        <p:spPr>
          <a:xfrm>
            <a:off x="7291513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6ACF491-760D-4392-98EB-F12E9B84075A}"/>
              </a:ext>
            </a:extLst>
          </p:cNvPr>
          <p:cNvSpPr/>
          <p:nvPr/>
        </p:nvSpPr>
        <p:spPr>
          <a:xfrm>
            <a:off x="7095174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9584B45-4211-4016-B8AF-57249C746B37}"/>
              </a:ext>
            </a:extLst>
          </p:cNvPr>
          <p:cNvSpPr/>
          <p:nvPr/>
        </p:nvSpPr>
        <p:spPr>
          <a:xfrm>
            <a:off x="7292707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978E3B-9C71-4A2A-BB22-7725B00C9F71}"/>
              </a:ext>
            </a:extLst>
          </p:cNvPr>
          <p:cNvCxnSpPr>
            <a:cxnSpLocks/>
            <a:stCxn id="105" idx="0"/>
            <a:endCxn id="49" idx="0"/>
          </p:cNvCxnSpPr>
          <p:nvPr/>
        </p:nvCxnSpPr>
        <p:spPr>
          <a:xfrm>
            <a:off x="5469148" y="3351967"/>
            <a:ext cx="1721258" cy="379349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831829-FA4C-4DEA-B65D-F426AAB58615}"/>
              </a:ext>
            </a:extLst>
          </p:cNvPr>
          <p:cNvCxnSpPr>
            <a:cxnSpLocks/>
            <a:stCxn id="148" idx="0"/>
            <a:endCxn id="72" idx="2"/>
          </p:cNvCxnSpPr>
          <p:nvPr/>
        </p:nvCxnSpPr>
        <p:spPr>
          <a:xfrm>
            <a:off x="5469148" y="3844329"/>
            <a:ext cx="1722452" cy="226001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461536-87F3-446E-B69B-938E2C7A7535}"/>
              </a:ext>
            </a:extLst>
          </p:cNvPr>
          <p:cNvCxnSpPr>
            <a:cxnSpLocks/>
            <a:stCxn id="71" idx="0"/>
            <a:endCxn id="115" idx="0"/>
          </p:cNvCxnSpPr>
          <p:nvPr/>
        </p:nvCxnSpPr>
        <p:spPr>
          <a:xfrm flipH="1" flipV="1">
            <a:off x="5700796" y="3351967"/>
            <a:ext cx="1687143" cy="379349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FCF142-73AC-45BE-A130-66793A9571AF}"/>
              </a:ext>
            </a:extLst>
          </p:cNvPr>
          <p:cNvCxnSpPr>
            <a:cxnSpLocks/>
            <a:stCxn id="132" idx="4"/>
            <a:endCxn id="73" idx="2"/>
          </p:cNvCxnSpPr>
          <p:nvPr/>
        </p:nvCxnSpPr>
        <p:spPr>
          <a:xfrm>
            <a:off x="5700796" y="3844329"/>
            <a:ext cx="1688337" cy="226001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0FE1B60B-D2FC-4560-8A0B-65A494C76264}"/>
              </a:ext>
            </a:extLst>
          </p:cNvPr>
          <p:cNvSpPr/>
          <p:nvPr/>
        </p:nvSpPr>
        <p:spPr>
          <a:xfrm>
            <a:off x="8677676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3D8BEF2-3F5F-4F1E-81E4-958F32F38DC3}"/>
              </a:ext>
            </a:extLst>
          </p:cNvPr>
          <p:cNvSpPr txBox="1"/>
          <p:nvPr/>
        </p:nvSpPr>
        <p:spPr>
          <a:xfrm>
            <a:off x="5056378" y="4360544"/>
            <a:ext cx="15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</a:t>
            </a:r>
            <a:endParaRPr lang="zh-CN" altLang="en-US" sz="1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20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093980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7DB038D-1C3A-40FC-B5CE-3718002E3253}"/>
              </a:ext>
            </a:extLst>
          </p:cNvPr>
          <p:cNvSpPr/>
          <p:nvPr/>
        </p:nvSpPr>
        <p:spPr>
          <a:xfrm>
            <a:off x="5121676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329478" y="2676492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algn="ctr"/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(4*4)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6901369" y="2707270"/>
            <a:ext cx="849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(2*2)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498085" y="270727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AD00437-2342-4CC5-A4DA-7B6E85D8A775}"/>
              </a:ext>
            </a:extLst>
          </p:cNvPr>
          <p:cNvSpPr/>
          <p:nvPr/>
        </p:nvSpPr>
        <p:spPr>
          <a:xfrm>
            <a:off x="5353324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32609DB-B802-4DC2-BC42-1775375A1998}"/>
              </a:ext>
            </a:extLst>
          </p:cNvPr>
          <p:cNvSpPr/>
          <p:nvPr/>
        </p:nvSpPr>
        <p:spPr>
          <a:xfrm>
            <a:off x="5584972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E4ECEFD-37C0-453C-8CB8-E6C3C89194A1}"/>
              </a:ext>
            </a:extLst>
          </p:cNvPr>
          <p:cNvSpPr/>
          <p:nvPr/>
        </p:nvSpPr>
        <p:spPr>
          <a:xfrm>
            <a:off x="5816620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AA8E82C-9A26-4F1F-ABAB-E79A7C1297A7}"/>
              </a:ext>
            </a:extLst>
          </p:cNvPr>
          <p:cNvSpPr/>
          <p:nvPr/>
        </p:nvSpPr>
        <p:spPr>
          <a:xfrm>
            <a:off x="5121676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E68BDED-DB28-4E7C-ABFF-8878605F9A4E}"/>
              </a:ext>
            </a:extLst>
          </p:cNvPr>
          <p:cNvSpPr/>
          <p:nvPr/>
        </p:nvSpPr>
        <p:spPr>
          <a:xfrm>
            <a:off x="5353324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9D77C25-2BEF-445A-9B64-EA174F233B94}"/>
              </a:ext>
            </a:extLst>
          </p:cNvPr>
          <p:cNvSpPr/>
          <p:nvPr/>
        </p:nvSpPr>
        <p:spPr>
          <a:xfrm>
            <a:off x="5584972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87912FA8-1337-41B0-8CA4-5FB58C34CDD1}"/>
              </a:ext>
            </a:extLst>
          </p:cNvPr>
          <p:cNvSpPr/>
          <p:nvPr/>
        </p:nvSpPr>
        <p:spPr>
          <a:xfrm>
            <a:off x="5816620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/>
              <a:t>3</a:t>
            </a:r>
            <a:endParaRPr lang="zh-CN" altLang="en-US" sz="1600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84FB859D-2A9F-4557-A838-E1654C7CEB2D}"/>
              </a:ext>
            </a:extLst>
          </p:cNvPr>
          <p:cNvSpPr/>
          <p:nvPr/>
        </p:nvSpPr>
        <p:spPr>
          <a:xfrm>
            <a:off x="5121676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57F9D442-B07D-42D8-929D-484C25E6AA2A}"/>
              </a:ext>
            </a:extLst>
          </p:cNvPr>
          <p:cNvSpPr/>
          <p:nvPr/>
        </p:nvSpPr>
        <p:spPr>
          <a:xfrm>
            <a:off x="535332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DCB6FC09-D09D-473A-9614-8291B70D8115}"/>
              </a:ext>
            </a:extLst>
          </p:cNvPr>
          <p:cNvSpPr/>
          <p:nvPr/>
        </p:nvSpPr>
        <p:spPr>
          <a:xfrm>
            <a:off x="5590189" y="3844329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492FE54-7621-4E74-A5B5-AA241A84393A}"/>
              </a:ext>
            </a:extLst>
          </p:cNvPr>
          <p:cNvSpPr/>
          <p:nvPr/>
        </p:nvSpPr>
        <p:spPr>
          <a:xfrm>
            <a:off x="5827054" y="3844329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512689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9FC3780A-C536-44F4-B8C4-9DBFFC65BC40}"/>
              </a:ext>
            </a:extLst>
          </p:cNvPr>
          <p:cNvSpPr/>
          <p:nvPr/>
        </p:nvSpPr>
        <p:spPr>
          <a:xfrm>
            <a:off x="5353324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21F48E0-F026-4CE8-BA9D-C75E8E284C96}"/>
              </a:ext>
            </a:extLst>
          </p:cNvPr>
          <p:cNvSpPr/>
          <p:nvPr/>
        </p:nvSpPr>
        <p:spPr>
          <a:xfrm>
            <a:off x="5592798" y="4081721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8D3C07D-AEB5-4EE6-956D-D82B00C72A6F}"/>
              </a:ext>
            </a:extLst>
          </p:cNvPr>
          <p:cNvSpPr/>
          <p:nvPr/>
        </p:nvSpPr>
        <p:spPr>
          <a:xfrm>
            <a:off x="5829663" y="4081721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FB60BE9-FCB8-4148-B292-4E6CF1C9DC17}"/>
              </a:ext>
            </a:extLst>
          </p:cNvPr>
          <p:cNvSpPr/>
          <p:nvPr/>
        </p:nvSpPr>
        <p:spPr>
          <a:xfrm>
            <a:off x="7291513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6ACF491-760D-4392-98EB-F12E9B84075A}"/>
              </a:ext>
            </a:extLst>
          </p:cNvPr>
          <p:cNvSpPr/>
          <p:nvPr/>
        </p:nvSpPr>
        <p:spPr>
          <a:xfrm>
            <a:off x="7095174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9584B45-4211-4016-B8AF-57249C746B37}"/>
              </a:ext>
            </a:extLst>
          </p:cNvPr>
          <p:cNvSpPr/>
          <p:nvPr/>
        </p:nvSpPr>
        <p:spPr>
          <a:xfrm>
            <a:off x="7292707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978E3B-9C71-4A2A-BB22-7725B00C9F71}"/>
              </a:ext>
            </a:extLst>
          </p:cNvPr>
          <p:cNvCxnSpPr>
            <a:cxnSpLocks/>
            <a:stCxn id="153" idx="0"/>
            <a:endCxn id="49" idx="0"/>
          </p:cNvCxnSpPr>
          <p:nvPr/>
        </p:nvCxnSpPr>
        <p:spPr>
          <a:xfrm flipV="1">
            <a:off x="5706013" y="3731316"/>
            <a:ext cx="1484393" cy="1130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831829-FA4C-4DEA-B65D-F426AAB58615}"/>
              </a:ext>
            </a:extLst>
          </p:cNvPr>
          <p:cNvCxnSpPr>
            <a:cxnSpLocks/>
            <a:stCxn id="174" idx="4"/>
            <a:endCxn id="72" idx="2"/>
          </p:cNvCxnSpPr>
          <p:nvPr/>
        </p:nvCxnSpPr>
        <p:spPr>
          <a:xfrm flipV="1">
            <a:off x="5708622" y="4070330"/>
            <a:ext cx="1482978" cy="24878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461536-87F3-446E-B69B-938E2C7A7535}"/>
              </a:ext>
            </a:extLst>
          </p:cNvPr>
          <p:cNvCxnSpPr>
            <a:cxnSpLocks/>
            <a:stCxn id="71" idx="0"/>
            <a:endCxn id="158" idx="0"/>
          </p:cNvCxnSpPr>
          <p:nvPr/>
        </p:nvCxnSpPr>
        <p:spPr>
          <a:xfrm flipH="1">
            <a:off x="5942878" y="3731316"/>
            <a:ext cx="1445061" cy="1130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FCF142-73AC-45BE-A130-66793A9571AF}"/>
              </a:ext>
            </a:extLst>
          </p:cNvPr>
          <p:cNvCxnSpPr>
            <a:cxnSpLocks/>
            <a:stCxn id="179" idx="4"/>
            <a:endCxn id="73" idx="2"/>
          </p:cNvCxnSpPr>
          <p:nvPr/>
        </p:nvCxnSpPr>
        <p:spPr>
          <a:xfrm flipV="1">
            <a:off x="5945487" y="4070330"/>
            <a:ext cx="1443646" cy="24878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0FE1B60B-D2FC-4560-8A0B-65A494C76264}"/>
              </a:ext>
            </a:extLst>
          </p:cNvPr>
          <p:cNvSpPr/>
          <p:nvPr/>
        </p:nvSpPr>
        <p:spPr>
          <a:xfrm>
            <a:off x="8677676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CD30D23-BBD1-4AD2-B456-2EDEE6475AAF}"/>
              </a:ext>
            </a:extLst>
          </p:cNvPr>
          <p:cNvSpPr/>
          <p:nvPr/>
        </p:nvSpPr>
        <p:spPr>
          <a:xfrm>
            <a:off x="8909324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8B43C9-6ECB-4D9B-B4A5-B9F30DA6B214}"/>
              </a:ext>
            </a:extLst>
          </p:cNvPr>
          <p:cNvSpPr txBox="1"/>
          <p:nvPr/>
        </p:nvSpPr>
        <p:spPr>
          <a:xfrm>
            <a:off x="5056378" y="4360544"/>
            <a:ext cx="15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Striding…</a:t>
            </a:r>
            <a:endParaRPr lang="zh-CN" altLang="en-US" sz="1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89E73B8-3030-46B9-8CF7-DFC23ADF5714}"/>
              </a:ext>
            </a:extLst>
          </p:cNvPr>
          <p:cNvSpPr/>
          <p:nvPr/>
        </p:nvSpPr>
        <p:spPr>
          <a:xfrm>
            <a:off x="8677676" y="3787822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6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093980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7DB038D-1C3A-40FC-B5CE-3718002E3253}"/>
              </a:ext>
            </a:extLst>
          </p:cNvPr>
          <p:cNvSpPr/>
          <p:nvPr/>
        </p:nvSpPr>
        <p:spPr>
          <a:xfrm>
            <a:off x="5121676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090942" y="235610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algn="ctr"/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(4*4)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6662833" y="2386886"/>
            <a:ext cx="849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(2*2)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259549" y="2386886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</a:p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(3*3)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AD00437-2342-4CC5-A4DA-7B6E85D8A775}"/>
              </a:ext>
            </a:extLst>
          </p:cNvPr>
          <p:cNvSpPr/>
          <p:nvPr/>
        </p:nvSpPr>
        <p:spPr>
          <a:xfrm>
            <a:off x="5353324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32609DB-B802-4DC2-BC42-1775375A1998}"/>
              </a:ext>
            </a:extLst>
          </p:cNvPr>
          <p:cNvSpPr/>
          <p:nvPr/>
        </p:nvSpPr>
        <p:spPr>
          <a:xfrm>
            <a:off x="5584972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E4ECEFD-37C0-453C-8CB8-E6C3C89194A1}"/>
              </a:ext>
            </a:extLst>
          </p:cNvPr>
          <p:cNvSpPr/>
          <p:nvPr/>
        </p:nvSpPr>
        <p:spPr>
          <a:xfrm>
            <a:off x="5816620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AA8E82C-9A26-4F1F-ABAB-E79A7C1297A7}"/>
              </a:ext>
            </a:extLst>
          </p:cNvPr>
          <p:cNvSpPr/>
          <p:nvPr/>
        </p:nvSpPr>
        <p:spPr>
          <a:xfrm>
            <a:off x="5121676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E68BDED-DB28-4E7C-ABFF-8878605F9A4E}"/>
              </a:ext>
            </a:extLst>
          </p:cNvPr>
          <p:cNvSpPr/>
          <p:nvPr/>
        </p:nvSpPr>
        <p:spPr>
          <a:xfrm>
            <a:off x="5353324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9D77C25-2BEF-445A-9B64-EA174F233B94}"/>
              </a:ext>
            </a:extLst>
          </p:cNvPr>
          <p:cNvSpPr/>
          <p:nvPr/>
        </p:nvSpPr>
        <p:spPr>
          <a:xfrm>
            <a:off x="5584972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87912FA8-1337-41B0-8CA4-5FB58C34CDD1}"/>
              </a:ext>
            </a:extLst>
          </p:cNvPr>
          <p:cNvSpPr/>
          <p:nvPr/>
        </p:nvSpPr>
        <p:spPr>
          <a:xfrm>
            <a:off x="5816620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84FB859D-2A9F-4557-A838-E1654C7CEB2D}"/>
              </a:ext>
            </a:extLst>
          </p:cNvPr>
          <p:cNvSpPr/>
          <p:nvPr/>
        </p:nvSpPr>
        <p:spPr>
          <a:xfrm>
            <a:off x="5121676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57F9D442-B07D-42D8-929D-484C25E6AA2A}"/>
              </a:ext>
            </a:extLst>
          </p:cNvPr>
          <p:cNvSpPr/>
          <p:nvPr/>
        </p:nvSpPr>
        <p:spPr>
          <a:xfrm>
            <a:off x="535332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DCB6FC09-D09D-473A-9614-8291B70D8115}"/>
              </a:ext>
            </a:extLst>
          </p:cNvPr>
          <p:cNvSpPr/>
          <p:nvPr/>
        </p:nvSpPr>
        <p:spPr>
          <a:xfrm>
            <a:off x="5590189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492FE54-7621-4E74-A5B5-AA241A84393A}"/>
              </a:ext>
            </a:extLst>
          </p:cNvPr>
          <p:cNvSpPr/>
          <p:nvPr/>
        </p:nvSpPr>
        <p:spPr>
          <a:xfrm>
            <a:off x="582705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512689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9FC3780A-C536-44F4-B8C4-9DBFFC65BC40}"/>
              </a:ext>
            </a:extLst>
          </p:cNvPr>
          <p:cNvSpPr/>
          <p:nvPr/>
        </p:nvSpPr>
        <p:spPr>
          <a:xfrm>
            <a:off x="5353324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21F48E0-F026-4CE8-BA9D-C75E8E284C96}"/>
              </a:ext>
            </a:extLst>
          </p:cNvPr>
          <p:cNvSpPr/>
          <p:nvPr/>
        </p:nvSpPr>
        <p:spPr>
          <a:xfrm>
            <a:off x="5592798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8D3C07D-AEB5-4EE6-956D-D82B00C72A6F}"/>
              </a:ext>
            </a:extLst>
          </p:cNvPr>
          <p:cNvSpPr/>
          <p:nvPr/>
        </p:nvSpPr>
        <p:spPr>
          <a:xfrm>
            <a:off x="582966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FB60BE9-FCB8-4148-B292-4E6CF1C9DC17}"/>
              </a:ext>
            </a:extLst>
          </p:cNvPr>
          <p:cNvSpPr/>
          <p:nvPr/>
        </p:nvSpPr>
        <p:spPr>
          <a:xfrm>
            <a:off x="7291513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6ACF491-760D-4392-98EB-F12E9B84075A}"/>
              </a:ext>
            </a:extLst>
          </p:cNvPr>
          <p:cNvSpPr/>
          <p:nvPr/>
        </p:nvSpPr>
        <p:spPr>
          <a:xfrm>
            <a:off x="7095174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9584B45-4211-4016-B8AF-57249C746B37}"/>
              </a:ext>
            </a:extLst>
          </p:cNvPr>
          <p:cNvSpPr/>
          <p:nvPr/>
        </p:nvSpPr>
        <p:spPr>
          <a:xfrm>
            <a:off x="7292707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8B43C9-6ECB-4D9B-B4A5-B9F30DA6B214}"/>
              </a:ext>
            </a:extLst>
          </p:cNvPr>
          <p:cNvSpPr txBox="1"/>
          <p:nvPr/>
        </p:nvSpPr>
        <p:spPr>
          <a:xfrm>
            <a:off x="5140365" y="4569306"/>
            <a:ext cx="15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Done!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35BE8C8-1E68-46FA-8B33-E2C6BCF70B06}"/>
              </a:ext>
            </a:extLst>
          </p:cNvPr>
          <p:cNvSpPr/>
          <p:nvPr/>
        </p:nvSpPr>
        <p:spPr>
          <a:xfrm>
            <a:off x="8677676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08B30F7-2F6D-4DBD-9C60-98B33E9A1555}"/>
              </a:ext>
            </a:extLst>
          </p:cNvPr>
          <p:cNvSpPr/>
          <p:nvPr/>
        </p:nvSpPr>
        <p:spPr>
          <a:xfrm>
            <a:off x="8909324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F00A82F3-D5BD-480F-856B-71DC9F1D9E2D}"/>
              </a:ext>
            </a:extLst>
          </p:cNvPr>
          <p:cNvSpPr/>
          <p:nvPr/>
        </p:nvSpPr>
        <p:spPr>
          <a:xfrm>
            <a:off x="9140972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C40AAA9C-CCBA-4331-B71C-AF30E88A3BF9}"/>
              </a:ext>
            </a:extLst>
          </p:cNvPr>
          <p:cNvSpPr/>
          <p:nvPr/>
        </p:nvSpPr>
        <p:spPr>
          <a:xfrm>
            <a:off x="8677676" y="3794709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0D09C7E-1589-4065-A172-DA0466F5C5E7}"/>
              </a:ext>
            </a:extLst>
          </p:cNvPr>
          <p:cNvSpPr/>
          <p:nvPr/>
        </p:nvSpPr>
        <p:spPr>
          <a:xfrm>
            <a:off x="8909324" y="3794709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4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653A8DBD-04F1-47AE-B776-B85A5DB83461}"/>
              </a:ext>
            </a:extLst>
          </p:cNvPr>
          <p:cNvSpPr/>
          <p:nvPr/>
        </p:nvSpPr>
        <p:spPr>
          <a:xfrm>
            <a:off x="9140972" y="3794709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B0DAB239-5E27-44D0-BEE3-484FEA432E23}"/>
              </a:ext>
            </a:extLst>
          </p:cNvPr>
          <p:cNvSpPr/>
          <p:nvPr/>
        </p:nvSpPr>
        <p:spPr>
          <a:xfrm>
            <a:off x="8677676" y="4045411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441798E-BF22-49F6-B92C-B3BB613716C7}"/>
              </a:ext>
            </a:extLst>
          </p:cNvPr>
          <p:cNvSpPr/>
          <p:nvPr/>
        </p:nvSpPr>
        <p:spPr>
          <a:xfrm>
            <a:off x="8909324" y="4045411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2EFA894D-6137-4C87-AC8C-1A9CAC2F68EB}"/>
              </a:ext>
            </a:extLst>
          </p:cNvPr>
          <p:cNvSpPr/>
          <p:nvPr/>
        </p:nvSpPr>
        <p:spPr>
          <a:xfrm>
            <a:off x="9140972" y="4045411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6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F8F54511-4C5A-43DC-AAA5-195EC749F973}"/>
              </a:ext>
            </a:extLst>
          </p:cNvPr>
          <p:cNvSpPr/>
          <p:nvPr/>
        </p:nvSpPr>
        <p:spPr>
          <a:xfrm>
            <a:off x="4828677" y="29730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2329F21-93DF-4CF8-87BB-7FC10CD07ED9}"/>
              </a:ext>
            </a:extLst>
          </p:cNvPr>
          <p:cNvSpPr/>
          <p:nvPr/>
        </p:nvSpPr>
        <p:spPr>
          <a:xfrm>
            <a:off x="5110030" y="29730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C836B6A-2383-47E2-B75B-F2A045CD0E2A}"/>
              </a:ext>
            </a:extLst>
          </p:cNvPr>
          <p:cNvSpPr/>
          <p:nvPr/>
        </p:nvSpPr>
        <p:spPr>
          <a:xfrm>
            <a:off x="5406456" y="297303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9871926-EC24-4208-9BC4-30A97EBD40B1}"/>
              </a:ext>
            </a:extLst>
          </p:cNvPr>
          <p:cNvSpPr/>
          <p:nvPr/>
        </p:nvSpPr>
        <p:spPr>
          <a:xfrm>
            <a:off x="5687809" y="297303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18CA81D-B3A4-4E97-B731-5FD23180631C}"/>
              </a:ext>
            </a:extLst>
          </p:cNvPr>
          <p:cNvSpPr/>
          <p:nvPr/>
        </p:nvSpPr>
        <p:spPr>
          <a:xfrm>
            <a:off x="5965927" y="297303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3A137C9-727A-4CAF-B471-F2D66A55325F}"/>
              </a:ext>
            </a:extLst>
          </p:cNvPr>
          <p:cNvSpPr/>
          <p:nvPr/>
        </p:nvSpPr>
        <p:spPr>
          <a:xfrm>
            <a:off x="6247280" y="29730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26AE117-524A-49BB-90A1-A220D88847BC}"/>
              </a:ext>
            </a:extLst>
          </p:cNvPr>
          <p:cNvSpPr/>
          <p:nvPr/>
        </p:nvSpPr>
        <p:spPr>
          <a:xfrm>
            <a:off x="4532242" y="322386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AFA17B4-9AC1-4E7C-9515-CDD2888325BC}"/>
              </a:ext>
            </a:extLst>
          </p:cNvPr>
          <p:cNvSpPr/>
          <p:nvPr/>
        </p:nvSpPr>
        <p:spPr>
          <a:xfrm>
            <a:off x="4532242" y="346126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8BC0E27-828B-4838-A8A8-94C93BEBE602}"/>
              </a:ext>
            </a:extLst>
          </p:cNvPr>
          <p:cNvSpPr/>
          <p:nvPr/>
        </p:nvSpPr>
        <p:spPr>
          <a:xfrm>
            <a:off x="4532242" y="369865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6C3337D-B4E0-4C63-903F-F14A574276CA}"/>
              </a:ext>
            </a:extLst>
          </p:cNvPr>
          <p:cNvSpPr/>
          <p:nvPr/>
        </p:nvSpPr>
        <p:spPr>
          <a:xfrm>
            <a:off x="4532242" y="3936044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422BD44-C1AC-4487-8CD8-1FFA56C3146E}"/>
              </a:ext>
            </a:extLst>
          </p:cNvPr>
          <p:cNvSpPr/>
          <p:nvPr/>
        </p:nvSpPr>
        <p:spPr>
          <a:xfrm>
            <a:off x="4532242" y="41734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B1CB34D-81C4-4460-ADAC-A5F010FE1FE1}"/>
              </a:ext>
            </a:extLst>
          </p:cNvPr>
          <p:cNvSpPr/>
          <p:nvPr/>
        </p:nvSpPr>
        <p:spPr>
          <a:xfrm>
            <a:off x="4532242" y="441082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3CBF843-AEFB-44A8-8058-B78F7F1D47FC}"/>
              </a:ext>
            </a:extLst>
          </p:cNvPr>
          <p:cNvSpPr/>
          <p:nvPr/>
        </p:nvSpPr>
        <p:spPr>
          <a:xfrm>
            <a:off x="4532241" y="29730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A06A2A32-13B5-4D09-8A23-B3F8C99C8FA1}"/>
              </a:ext>
            </a:extLst>
          </p:cNvPr>
          <p:cNvSpPr/>
          <p:nvPr/>
        </p:nvSpPr>
        <p:spPr>
          <a:xfrm>
            <a:off x="4828677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7D233865-1560-4BC7-9346-B1A9B9B4F181}"/>
              </a:ext>
            </a:extLst>
          </p:cNvPr>
          <p:cNvSpPr/>
          <p:nvPr/>
        </p:nvSpPr>
        <p:spPr>
          <a:xfrm>
            <a:off x="5110030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6646176-5150-4BF4-ACC4-9FCE21727DB4}"/>
              </a:ext>
            </a:extLst>
          </p:cNvPr>
          <p:cNvSpPr/>
          <p:nvPr/>
        </p:nvSpPr>
        <p:spPr>
          <a:xfrm>
            <a:off x="5406456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AD9268CC-8795-43E9-8484-41DD7455ADEA}"/>
              </a:ext>
            </a:extLst>
          </p:cNvPr>
          <p:cNvSpPr/>
          <p:nvPr/>
        </p:nvSpPr>
        <p:spPr>
          <a:xfrm>
            <a:off x="5687809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9C1E030-1944-4D7E-BB18-BD3C2E5BBBCE}"/>
              </a:ext>
            </a:extLst>
          </p:cNvPr>
          <p:cNvSpPr/>
          <p:nvPr/>
        </p:nvSpPr>
        <p:spPr>
          <a:xfrm>
            <a:off x="5965927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F51ECE68-1F2E-47C1-916D-56ADF152C4C1}"/>
              </a:ext>
            </a:extLst>
          </p:cNvPr>
          <p:cNvSpPr/>
          <p:nvPr/>
        </p:nvSpPr>
        <p:spPr>
          <a:xfrm>
            <a:off x="6247280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A0BFC92-9ECE-4BF1-945C-6109E084CDCB}"/>
              </a:ext>
            </a:extLst>
          </p:cNvPr>
          <p:cNvSpPr/>
          <p:nvPr/>
        </p:nvSpPr>
        <p:spPr>
          <a:xfrm>
            <a:off x="4532241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D6B287D-81A1-46AA-9DAA-B8F0A278D26E}"/>
              </a:ext>
            </a:extLst>
          </p:cNvPr>
          <p:cNvSpPr/>
          <p:nvPr/>
        </p:nvSpPr>
        <p:spPr>
          <a:xfrm>
            <a:off x="6548945" y="3223864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ED21BC1D-918D-4A94-83D5-3B1193166938}"/>
              </a:ext>
            </a:extLst>
          </p:cNvPr>
          <p:cNvSpPr/>
          <p:nvPr/>
        </p:nvSpPr>
        <p:spPr>
          <a:xfrm>
            <a:off x="6548945" y="346125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1E76456-D06D-4ED8-A441-E0720885DEDD}"/>
              </a:ext>
            </a:extLst>
          </p:cNvPr>
          <p:cNvSpPr/>
          <p:nvPr/>
        </p:nvSpPr>
        <p:spPr>
          <a:xfrm>
            <a:off x="6548945" y="369864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7FC63DD0-A547-43A3-AECD-94E2A0AE5B8B}"/>
              </a:ext>
            </a:extLst>
          </p:cNvPr>
          <p:cNvSpPr/>
          <p:nvPr/>
        </p:nvSpPr>
        <p:spPr>
          <a:xfrm>
            <a:off x="6548945" y="393604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AB0AB821-964D-41F7-81D4-A4C55F2A9BF9}"/>
              </a:ext>
            </a:extLst>
          </p:cNvPr>
          <p:cNvSpPr/>
          <p:nvPr/>
        </p:nvSpPr>
        <p:spPr>
          <a:xfrm>
            <a:off x="6548945" y="41734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87762060-92A3-440A-875F-2BF17E438C40}"/>
              </a:ext>
            </a:extLst>
          </p:cNvPr>
          <p:cNvSpPr/>
          <p:nvPr/>
        </p:nvSpPr>
        <p:spPr>
          <a:xfrm>
            <a:off x="6548945" y="4410824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73EA6EE4-5A0D-46AC-B734-1C2A156BA2D7}"/>
              </a:ext>
            </a:extLst>
          </p:cNvPr>
          <p:cNvSpPr/>
          <p:nvPr/>
        </p:nvSpPr>
        <p:spPr>
          <a:xfrm>
            <a:off x="6548944" y="297302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2A2896B6-6888-4678-B680-1042855A20C7}"/>
              </a:ext>
            </a:extLst>
          </p:cNvPr>
          <p:cNvSpPr/>
          <p:nvPr/>
        </p:nvSpPr>
        <p:spPr>
          <a:xfrm>
            <a:off x="6548944" y="464821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978E3B-9C71-4A2A-BB22-7725B00C9F71}"/>
              </a:ext>
            </a:extLst>
          </p:cNvPr>
          <p:cNvCxnSpPr>
            <a:cxnSpLocks/>
          </p:cNvCxnSpPr>
          <p:nvPr/>
        </p:nvCxnSpPr>
        <p:spPr>
          <a:xfrm>
            <a:off x="5406456" y="2973028"/>
            <a:ext cx="1769233" cy="60694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08F846C4-E47C-419A-B96D-577EC240A4FF}"/>
              </a:ext>
            </a:extLst>
          </p:cNvPr>
          <p:cNvSpPr/>
          <p:nvPr/>
        </p:nvSpPr>
        <p:spPr>
          <a:xfrm>
            <a:off x="9259981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A87B6015-FFA4-4361-8FF1-9AAD0727FDEC}"/>
              </a:ext>
            </a:extLst>
          </p:cNvPr>
          <p:cNvSpPr/>
          <p:nvPr/>
        </p:nvSpPr>
        <p:spPr>
          <a:xfrm>
            <a:off x="9028333" y="381734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461536-87F3-446E-B69B-938E2C7A7535}"/>
              </a:ext>
            </a:extLst>
          </p:cNvPr>
          <p:cNvCxnSpPr>
            <a:cxnSpLocks/>
          </p:cNvCxnSpPr>
          <p:nvPr/>
        </p:nvCxnSpPr>
        <p:spPr>
          <a:xfrm>
            <a:off x="5406456" y="3698648"/>
            <a:ext cx="1769233" cy="5934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4FAC42A3-310C-40E9-AEF7-A21D8A49FFCE}"/>
              </a:ext>
            </a:extLst>
          </p:cNvPr>
          <p:cNvSpPr/>
          <p:nvPr/>
        </p:nvSpPr>
        <p:spPr>
          <a:xfrm>
            <a:off x="9491629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FCF142-73AC-45BE-A130-66793A9571AF}"/>
              </a:ext>
            </a:extLst>
          </p:cNvPr>
          <p:cNvCxnSpPr>
            <a:cxnSpLocks/>
          </p:cNvCxnSpPr>
          <p:nvPr/>
        </p:nvCxnSpPr>
        <p:spPr>
          <a:xfrm>
            <a:off x="6247280" y="2973028"/>
            <a:ext cx="1754366" cy="6002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831829-FA4C-4DEA-B65D-F426AAB58615}"/>
              </a:ext>
            </a:extLst>
          </p:cNvPr>
          <p:cNvCxnSpPr>
            <a:cxnSpLocks/>
          </p:cNvCxnSpPr>
          <p:nvPr/>
        </p:nvCxnSpPr>
        <p:spPr>
          <a:xfrm>
            <a:off x="6247280" y="3698648"/>
            <a:ext cx="1777912" cy="5934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A2FDC73D-B24B-4762-9A66-7C6A84CCEF23}"/>
              </a:ext>
            </a:extLst>
          </p:cNvPr>
          <p:cNvSpPr/>
          <p:nvPr/>
        </p:nvSpPr>
        <p:spPr>
          <a:xfrm>
            <a:off x="9259981" y="382309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1824081-6F4A-4021-8358-D983380A4A55}"/>
              </a:ext>
            </a:extLst>
          </p:cNvPr>
          <p:cNvSpPr/>
          <p:nvPr/>
        </p:nvSpPr>
        <p:spPr>
          <a:xfrm>
            <a:off x="9490129" y="381734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C1F1C9E8-60B4-4D46-B18A-40B4741EDDF7}"/>
              </a:ext>
            </a:extLst>
          </p:cNvPr>
          <p:cNvSpPr/>
          <p:nvPr/>
        </p:nvSpPr>
        <p:spPr>
          <a:xfrm>
            <a:off x="9028333" y="407069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2A9D04A8-E9CA-4A2C-9F7F-E3963F94E9ED}"/>
              </a:ext>
            </a:extLst>
          </p:cNvPr>
          <p:cNvSpPr/>
          <p:nvPr/>
        </p:nvSpPr>
        <p:spPr>
          <a:xfrm>
            <a:off x="9259981" y="407227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0F9DF084-4C7F-44B2-8CC9-D043F6F3E361}"/>
              </a:ext>
            </a:extLst>
          </p:cNvPr>
          <p:cNvSpPr/>
          <p:nvPr/>
        </p:nvSpPr>
        <p:spPr>
          <a:xfrm>
            <a:off x="9490129" y="407069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615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1D5EE63-92C2-4684-AD7F-CF27D99E8912}"/>
              </a:ext>
            </a:extLst>
          </p:cNvPr>
          <p:cNvSpPr txBox="1"/>
          <p:nvPr/>
        </p:nvSpPr>
        <p:spPr>
          <a:xfrm>
            <a:off x="4813594" y="4953719"/>
            <a:ext cx="1282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Conving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7162" y="421613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66927" y="4430625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6926" y="468683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4534440" y="2973028"/>
            <a:ext cx="2641249" cy="60694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5406456" y="2973028"/>
            <a:ext cx="2595190" cy="6002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4557052" y="3707192"/>
            <a:ext cx="2618637" cy="58494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5406456" y="3696528"/>
            <a:ext cx="2618736" cy="5956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0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1D5EE63-92C2-4684-AD7F-CF27D99E8912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7162" y="421613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66927" y="4430625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6926" y="468683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5130558" y="2986476"/>
            <a:ext cx="2045131" cy="5934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5975690" y="2985359"/>
            <a:ext cx="2025956" cy="5879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5115474" y="3691998"/>
            <a:ext cx="2060215" cy="60013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5965927" y="3698489"/>
            <a:ext cx="2059265" cy="5936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1D5EE63-92C2-4684-AD7F-CF27D99E8912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Conving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7162" y="421613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66927" y="4430625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6926" y="468683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5130558" y="2986476"/>
            <a:ext cx="2045131" cy="5934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5975690" y="2985359"/>
            <a:ext cx="2025956" cy="5879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5115474" y="3691998"/>
            <a:ext cx="2060215" cy="60013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5965927" y="3698489"/>
            <a:ext cx="2059265" cy="5936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5598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3405</TotalTime>
  <Words>930</Words>
  <Application>Microsoft Office PowerPoint</Application>
  <PresentationFormat>宽屏</PresentationFormat>
  <Paragraphs>846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flat 2010</dc:creator>
  <cp:lastModifiedBy>Pennetrate</cp:lastModifiedBy>
  <cp:revision>188</cp:revision>
  <dcterms:created xsi:type="dcterms:W3CDTF">2018-04-26T02:26:14Z</dcterms:created>
  <dcterms:modified xsi:type="dcterms:W3CDTF">2020-02-21T12:15:02Z</dcterms:modified>
</cp:coreProperties>
</file>