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6666791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6971591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7252944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7557744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7839097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8143897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84252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87300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90348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93396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9621003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9925803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959743" y="277230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971591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276391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557744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862544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709406" y="3291925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30050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34850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16203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21003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B4E3A426-86B4-4B24-ADF7-00496F84C371}"/>
              </a:ext>
            </a:extLst>
          </p:cNvPr>
          <p:cNvSpPr/>
          <p:nvPr/>
        </p:nvSpPr>
        <p:spPr>
          <a:xfrm>
            <a:off x="7071360" y="2499339"/>
            <a:ext cx="1735140" cy="208714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C246F359-F928-4D71-9632-44F0FC74509A}"/>
              </a:ext>
            </a:extLst>
          </p:cNvPr>
          <p:cNvSpPr/>
          <p:nvPr/>
        </p:nvSpPr>
        <p:spPr>
          <a:xfrm>
            <a:off x="6987489" y="3120503"/>
            <a:ext cx="257029" cy="2162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7236093" y="3061132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62A39-DEA3-43CC-957C-CE37FC6BBCE9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8870727" y="3079182"/>
            <a:ext cx="0" cy="516105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954740" y="2786496"/>
            <a:ext cx="360044" cy="888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DA6921-722E-48F6-A426-804A149E9164}"/>
              </a:ext>
            </a:extLst>
          </p:cNvPr>
          <p:cNvSpPr/>
          <p:nvPr/>
        </p:nvSpPr>
        <p:spPr>
          <a:xfrm>
            <a:off x="8698253" y="2777203"/>
            <a:ext cx="360044" cy="110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E204D6-E29D-4C2B-A365-6F5C448C8694}"/>
              </a:ext>
            </a:extLst>
          </p:cNvPr>
          <p:cNvSpPr txBox="1"/>
          <p:nvPr/>
        </p:nvSpPr>
        <p:spPr>
          <a:xfrm>
            <a:off x="7385650" y="2084777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jump=5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564507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E93481-19C2-41D7-A12C-344CF8024CA8}"/>
              </a:ext>
            </a:extLst>
          </p:cNvPr>
          <p:cNvSpPr/>
          <p:nvPr/>
        </p:nvSpPr>
        <p:spPr>
          <a:xfrm>
            <a:off x="6869307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99741B-A874-45E5-867A-CD463EF7039D}"/>
              </a:ext>
            </a:extLst>
          </p:cNvPr>
          <p:cNvSpPr/>
          <p:nvPr/>
        </p:nvSpPr>
        <p:spPr>
          <a:xfrm>
            <a:off x="7150660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836AB4-ECBB-4002-B7F1-115B710D7D0A}"/>
              </a:ext>
            </a:extLst>
          </p:cNvPr>
          <p:cNvSpPr/>
          <p:nvPr/>
        </p:nvSpPr>
        <p:spPr>
          <a:xfrm>
            <a:off x="7455460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8322353-24D7-44F4-AB09-0EB949E57CCC}"/>
              </a:ext>
            </a:extLst>
          </p:cNvPr>
          <p:cNvSpPr/>
          <p:nvPr/>
        </p:nvSpPr>
        <p:spPr>
          <a:xfrm>
            <a:off x="7736813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7EEC67-D74C-454E-891E-0B934809CF62}"/>
              </a:ext>
            </a:extLst>
          </p:cNvPr>
          <p:cNvSpPr/>
          <p:nvPr/>
        </p:nvSpPr>
        <p:spPr>
          <a:xfrm>
            <a:off x="8041613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22088A6-7EF4-4E5E-B175-49DA7F12F92C}"/>
              </a:ext>
            </a:extLst>
          </p:cNvPr>
          <p:cNvSpPr/>
          <p:nvPr/>
        </p:nvSpPr>
        <p:spPr>
          <a:xfrm>
            <a:off x="83229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D15408-4780-4BDC-8AB8-45B42E462A88}"/>
              </a:ext>
            </a:extLst>
          </p:cNvPr>
          <p:cNvSpPr/>
          <p:nvPr/>
        </p:nvSpPr>
        <p:spPr>
          <a:xfrm>
            <a:off x="86277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7C5BED-279A-422A-9375-AA5598AA3C18}"/>
              </a:ext>
            </a:extLst>
          </p:cNvPr>
          <p:cNvSpPr/>
          <p:nvPr/>
        </p:nvSpPr>
        <p:spPr>
          <a:xfrm>
            <a:off x="89325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054CCCA-D8DD-4EBC-9D13-461D0EB61FC4}"/>
              </a:ext>
            </a:extLst>
          </p:cNvPr>
          <p:cNvSpPr/>
          <p:nvPr/>
        </p:nvSpPr>
        <p:spPr>
          <a:xfrm>
            <a:off x="92373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34E479-835D-400D-8244-C1EEED50ABFC}"/>
              </a:ext>
            </a:extLst>
          </p:cNvPr>
          <p:cNvSpPr/>
          <p:nvPr/>
        </p:nvSpPr>
        <p:spPr>
          <a:xfrm>
            <a:off x="9518719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70B662-7ADA-4D2E-BCC3-BC9F00A4B668}"/>
              </a:ext>
            </a:extLst>
          </p:cNvPr>
          <p:cNvSpPr/>
          <p:nvPr/>
        </p:nvSpPr>
        <p:spPr>
          <a:xfrm>
            <a:off x="9823519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F26EEB-C66F-43D0-8864-845444049EB9}"/>
              </a:ext>
            </a:extLst>
          </p:cNvPr>
          <p:cNvSpPr txBox="1"/>
          <p:nvPr/>
        </p:nvSpPr>
        <p:spPr>
          <a:xfrm>
            <a:off x="5857459" y="484989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57961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2BDF8-2978-4023-855D-A799FF157043}"/>
              </a:ext>
            </a:extLst>
          </p:cNvPr>
          <p:cNvSpPr/>
          <p:nvPr/>
        </p:nvSpPr>
        <p:spPr>
          <a:xfrm>
            <a:off x="7462761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E8816E1-A1E1-4775-9DB2-B2708D615C17}"/>
              </a:ext>
            </a:extLst>
          </p:cNvPr>
          <p:cNvSpPr/>
          <p:nvPr/>
        </p:nvSpPr>
        <p:spPr>
          <a:xfrm>
            <a:off x="77441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A481676-84A2-441B-AB55-5BD0CE58C33A}"/>
              </a:ext>
            </a:extLst>
          </p:cNvPr>
          <p:cNvSpPr/>
          <p:nvPr/>
        </p:nvSpPr>
        <p:spPr>
          <a:xfrm>
            <a:off x="80489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4867A9-7B6D-4CB7-875F-1CC9DA60C8E8}"/>
              </a:ext>
            </a:extLst>
          </p:cNvPr>
          <p:cNvSpPr txBox="1"/>
          <p:nvPr/>
        </p:nvSpPr>
        <p:spPr>
          <a:xfrm>
            <a:off x="5607122" y="53695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9EA770-12D1-46A4-B280-40CD692EE5BD}"/>
              </a:ext>
            </a:extLst>
          </p:cNvPr>
          <p:cNvSpPr/>
          <p:nvPr/>
        </p:nvSpPr>
        <p:spPr>
          <a:xfrm>
            <a:off x="8322794" y="4828388"/>
            <a:ext cx="360044" cy="9350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2D3848-5BA7-4865-B2F5-2B9CE6DBADF0}"/>
              </a:ext>
            </a:extLst>
          </p:cNvPr>
          <p:cNvSpPr txBox="1"/>
          <p:nvPr/>
        </p:nvSpPr>
        <p:spPr>
          <a:xfrm>
            <a:off x="7314784" y="5832574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ignore=4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97CBF85-47CD-44A2-9364-5B2DDBBEA3CF}"/>
              </a:ext>
            </a:extLst>
          </p:cNvPr>
          <p:cNvSpPr/>
          <p:nvPr/>
        </p:nvSpPr>
        <p:spPr>
          <a:xfrm>
            <a:off x="83537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111D608-43C9-4793-9FB9-D71AB4BBC297}"/>
              </a:ext>
            </a:extLst>
          </p:cNvPr>
          <p:cNvSpPr/>
          <p:nvPr/>
        </p:nvSpPr>
        <p:spPr>
          <a:xfrm>
            <a:off x="86585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8E1D48-956E-4C26-A3B4-9D6A990E293A}"/>
              </a:ext>
            </a:extLst>
          </p:cNvPr>
          <p:cNvCxnSpPr>
            <a:cxnSpLocks/>
          </p:cNvCxnSpPr>
          <p:nvPr/>
        </p:nvCxnSpPr>
        <p:spPr>
          <a:xfrm flipV="1">
            <a:off x="8493286" y="4272280"/>
            <a:ext cx="0" cy="49514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952D1-F78C-4CF0-94D1-17D7E9409251}"/>
              </a:ext>
            </a:extLst>
          </p:cNvPr>
          <p:cNvCxnSpPr>
            <a:cxnSpLocks/>
          </p:cNvCxnSpPr>
          <p:nvPr/>
        </p:nvCxnSpPr>
        <p:spPr>
          <a:xfrm>
            <a:off x="7236093" y="5862320"/>
            <a:ext cx="1195505" cy="0"/>
          </a:xfrm>
          <a:prstGeom prst="straightConnector1">
            <a:avLst/>
          </a:prstGeom>
          <a:ln w="31750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BE0223-367A-4D67-B56C-9A6DBB83BDB4}"/>
              </a:ext>
            </a:extLst>
          </p:cNvPr>
          <p:cNvSpPr txBox="1"/>
          <p:nvPr/>
        </p:nvSpPr>
        <p:spPr>
          <a:xfrm>
            <a:off x="8515050" y="4319885"/>
            <a:ext cx="6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8842719" y="2130724"/>
            <a:ext cx="0" cy="495148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8817101" y="2198505"/>
            <a:ext cx="639778" cy="36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/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递归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计算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前缀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示意图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blipFill>
                <a:blip r:embed="rId2"/>
                <a:stretch>
                  <a:fillRect l="-526" r="-116316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>
            <a:extLst>
              <a:ext uri="{FF2B5EF4-FFF2-40B4-BE49-F238E27FC236}">
                <a16:creationId xmlns:a16="http://schemas.microsoft.com/office/drawing/2014/main" id="{EEB5ACE3-D4CC-4F3C-94B2-4DCC95929CE9}"/>
              </a:ext>
            </a:extLst>
          </p:cNvPr>
          <p:cNvSpPr/>
          <p:nvPr/>
        </p:nvSpPr>
        <p:spPr>
          <a:xfrm>
            <a:off x="7970249" y="2772746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8B3504F-BB66-43E3-8E85-5A0C7F2793DA}"/>
              </a:ext>
            </a:extLst>
          </p:cNvPr>
          <p:cNvSpPr/>
          <p:nvPr/>
        </p:nvSpPr>
        <p:spPr>
          <a:xfrm>
            <a:off x="8148251" y="2773607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 =&gt; 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C788CA0-C86A-4FD4-A405-E4F8A4DDB031}"/>
              </a:ext>
            </a:extLst>
          </p:cNvPr>
          <p:cNvSpPr/>
          <p:nvPr/>
        </p:nvSpPr>
        <p:spPr>
          <a:xfrm>
            <a:off x="6827623" y="2772746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7E33359-F72F-4131-A58D-3DB4C861B3BF}"/>
              </a:ext>
            </a:extLst>
          </p:cNvPr>
          <p:cNvSpPr/>
          <p:nvPr/>
        </p:nvSpPr>
        <p:spPr>
          <a:xfrm>
            <a:off x="6659263" y="2772746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491692-3D68-47F7-BB7C-C6C516161515}"/>
              </a:ext>
            </a:extLst>
          </p:cNvPr>
          <p:cNvSpPr/>
          <p:nvPr/>
        </p:nvSpPr>
        <p:spPr>
          <a:xfrm>
            <a:off x="7251838" y="2772746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B552F01-D47C-4A44-8565-78BDB15483F8}"/>
              </a:ext>
            </a:extLst>
          </p:cNvPr>
          <p:cNvSpPr/>
          <p:nvPr/>
        </p:nvSpPr>
        <p:spPr>
          <a:xfrm>
            <a:off x="5944638" y="2772746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870489-43CA-4A6A-89EB-D77433C87D0D}"/>
              </a:ext>
            </a:extLst>
          </p:cNvPr>
          <p:cNvCxnSpPr>
            <a:cxnSpLocks/>
          </p:cNvCxnSpPr>
          <p:nvPr/>
        </p:nvCxnSpPr>
        <p:spPr>
          <a:xfrm>
            <a:off x="5945512" y="2426765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B0925AF-2028-4F26-93B4-DDEAD265108C}"/>
              </a:ext>
            </a:extLst>
          </p:cNvPr>
          <p:cNvSpPr txBox="1"/>
          <p:nvPr/>
        </p:nvSpPr>
        <p:spPr>
          <a:xfrm>
            <a:off x="5998265" y="2527745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47CD453-DE84-4EC5-96C3-6718AC952E68}"/>
              </a:ext>
            </a:extLst>
          </p:cNvPr>
          <p:cNvCxnSpPr>
            <a:cxnSpLocks/>
          </p:cNvCxnSpPr>
          <p:nvPr/>
        </p:nvCxnSpPr>
        <p:spPr>
          <a:xfrm>
            <a:off x="6641320" y="2426765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C66BC78-B86F-4CED-BE04-8917F50FF61B}"/>
              </a:ext>
            </a:extLst>
          </p:cNvPr>
          <p:cNvCxnSpPr>
            <a:cxnSpLocks/>
          </p:cNvCxnSpPr>
          <p:nvPr/>
        </p:nvCxnSpPr>
        <p:spPr>
          <a:xfrm>
            <a:off x="5939416" y="2590520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FD658E7-DF2E-4372-B826-048731CD1D79}"/>
              </a:ext>
            </a:extLst>
          </p:cNvPr>
          <p:cNvSpPr txBox="1"/>
          <p:nvPr/>
        </p:nvSpPr>
        <p:spPr>
          <a:xfrm>
            <a:off x="4462100" y="2686444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 + 1</a:t>
            </a:r>
            <a:endParaRPr lang="zh-CN" altLang="en-US" dirty="0"/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FF58183-BDD2-4A6F-B57F-7C6BA6A6475D}"/>
              </a:ext>
            </a:extLst>
          </p:cNvPr>
          <p:cNvCxnSpPr>
            <a:cxnSpLocks/>
          </p:cNvCxnSpPr>
          <p:nvPr/>
        </p:nvCxnSpPr>
        <p:spPr>
          <a:xfrm>
            <a:off x="7949595" y="2426765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5F559E43-8013-40A3-95FA-B65B6E0DF871}"/>
              </a:ext>
            </a:extLst>
          </p:cNvPr>
          <p:cNvCxnSpPr>
            <a:cxnSpLocks/>
          </p:cNvCxnSpPr>
          <p:nvPr/>
        </p:nvCxnSpPr>
        <p:spPr>
          <a:xfrm>
            <a:off x="7248805" y="2426765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F5FAF93-474E-4A87-9C8B-180933433FEF}"/>
              </a:ext>
            </a:extLst>
          </p:cNvPr>
          <p:cNvSpPr txBox="1"/>
          <p:nvPr/>
        </p:nvSpPr>
        <p:spPr>
          <a:xfrm>
            <a:off x="7302656" y="2524399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E70B5E2-A7C0-44DD-AF01-A844E940662F}"/>
                  </a:ext>
                </a:extLst>
              </p:cNvPr>
              <p:cNvSpPr txBox="1"/>
              <p:nvPr/>
            </p:nvSpPr>
            <p:spPr>
              <a:xfrm>
                <a:off x="6128967" y="2282389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E70B5E2-A7C0-44DD-AF01-A844E940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67" y="2282389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B4680CB-32D9-49A0-AE1D-6F4DEF124C43}"/>
                  </a:ext>
                </a:extLst>
              </p:cNvPr>
              <p:cNvSpPr txBox="1"/>
              <p:nvPr/>
            </p:nvSpPr>
            <p:spPr>
              <a:xfrm>
                <a:off x="7981192" y="198959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B4680CB-32D9-49A0-AE1D-6F4DEF12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92" y="1989592"/>
                <a:ext cx="515700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11A10FD-0B8B-4D96-B94A-43DB36E12149}"/>
              </a:ext>
            </a:extLst>
          </p:cNvPr>
          <p:cNvCxnSpPr>
            <a:cxnSpLocks/>
          </p:cNvCxnSpPr>
          <p:nvPr/>
        </p:nvCxnSpPr>
        <p:spPr>
          <a:xfrm>
            <a:off x="8051907" y="2318555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FE5474-F68E-436B-ABED-B5944133E745}"/>
                  </a:ext>
                </a:extLst>
              </p:cNvPr>
              <p:cNvSpPr txBox="1"/>
              <p:nvPr/>
            </p:nvSpPr>
            <p:spPr>
              <a:xfrm>
                <a:off x="8285877" y="2282389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FE5474-F68E-436B-ABED-B5944133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77" y="2282389"/>
                <a:ext cx="515700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8AF903B-F909-4FF8-8A3D-326C05BF69B5}"/>
              </a:ext>
            </a:extLst>
          </p:cNvPr>
          <p:cNvCxnSpPr>
            <a:cxnSpLocks/>
          </p:cNvCxnSpPr>
          <p:nvPr/>
        </p:nvCxnSpPr>
        <p:spPr>
          <a:xfrm>
            <a:off x="8262008" y="2500504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4778A98-2A3D-4C8B-8524-CA726A37E18E}"/>
              </a:ext>
            </a:extLst>
          </p:cNvPr>
          <p:cNvCxnSpPr>
            <a:cxnSpLocks/>
          </p:cNvCxnSpPr>
          <p:nvPr/>
        </p:nvCxnSpPr>
        <p:spPr>
          <a:xfrm>
            <a:off x="7244841" y="2590520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31032E-ABFD-4C7F-AFD8-8A2CE8EFB0FF}"/>
                  </a:ext>
                </a:extLst>
              </p:cNvPr>
              <p:cNvSpPr txBox="1"/>
              <p:nvPr/>
            </p:nvSpPr>
            <p:spPr>
              <a:xfrm>
                <a:off x="7330131" y="2275524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31032E-ABFD-4C7F-AFD8-8A2CE8EF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31" y="2275524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29F14981-141F-41CB-AB8B-BAA981F8F394}"/>
              </a:ext>
            </a:extLst>
          </p:cNvPr>
          <p:cNvCxnSpPr>
            <a:cxnSpLocks/>
          </p:cNvCxnSpPr>
          <p:nvPr/>
        </p:nvCxnSpPr>
        <p:spPr>
          <a:xfrm>
            <a:off x="8136505" y="2750841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C62DA41-A3EB-4467-953E-58BF0C11E1FD}"/>
              </a:ext>
            </a:extLst>
          </p:cNvPr>
          <p:cNvCxnSpPr>
            <a:cxnSpLocks/>
          </p:cNvCxnSpPr>
          <p:nvPr/>
        </p:nvCxnSpPr>
        <p:spPr>
          <a:xfrm>
            <a:off x="8336008" y="2789240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5F6E43BD-01D9-47F7-99BF-215E5BB476A3}"/>
              </a:ext>
            </a:extLst>
          </p:cNvPr>
          <p:cNvCxnSpPr>
            <a:cxnSpLocks/>
          </p:cNvCxnSpPr>
          <p:nvPr/>
        </p:nvCxnSpPr>
        <p:spPr>
          <a:xfrm>
            <a:off x="6812008" y="2789240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4D475C98-255C-4FE0-93FC-0F34619130F9}"/>
              </a:ext>
            </a:extLst>
          </p:cNvPr>
          <p:cNvCxnSpPr>
            <a:cxnSpLocks/>
          </p:cNvCxnSpPr>
          <p:nvPr/>
        </p:nvCxnSpPr>
        <p:spPr>
          <a:xfrm>
            <a:off x="6738870" y="2328146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4F7A1E3-DD5A-4A8C-9B3A-F5EA6C988746}"/>
                  </a:ext>
                </a:extLst>
              </p:cNvPr>
              <p:cNvSpPr txBox="1"/>
              <p:nvPr/>
            </p:nvSpPr>
            <p:spPr>
              <a:xfrm>
                <a:off x="6675678" y="2038831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4F7A1E3-DD5A-4A8C-9B3A-F5EA6C98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78" y="2038831"/>
                <a:ext cx="272659" cy="369460"/>
              </a:xfrm>
              <a:prstGeom prst="rect">
                <a:avLst/>
              </a:prstGeom>
              <a:blipFill>
                <a:blip r:embed="rId7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E88C10F1-5C35-4E86-B3D5-31A4FDE2E62F}"/>
              </a:ext>
            </a:extLst>
          </p:cNvPr>
          <p:cNvCxnSpPr>
            <a:cxnSpLocks/>
          </p:cNvCxnSpPr>
          <p:nvPr/>
        </p:nvCxnSpPr>
        <p:spPr>
          <a:xfrm>
            <a:off x="7268345" y="3224250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DC1873F-AF4D-4403-8BE8-7BB165E283D3}"/>
              </a:ext>
            </a:extLst>
          </p:cNvPr>
          <p:cNvCxnSpPr>
            <a:cxnSpLocks/>
          </p:cNvCxnSpPr>
          <p:nvPr/>
        </p:nvCxnSpPr>
        <p:spPr>
          <a:xfrm>
            <a:off x="5954347" y="3224250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739CB15-C529-497C-A93C-8D3C8F74CC86}"/>
                  </a:ext>
                </a:extLst>
              </p:cNvPr>
              <p:cNvSpPr txBox="1"/>
              <p:nvPr/>
            </p:nvSpPr>
            <p:spPr>
              <a:xfrm>
                <a:off x="6085354" y="2927139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739CB15-C529-497C-A93C-8D3C8F74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354" y="2927139"/>
                <a:ext cx="272659" cy="338554"/>
              </a:xfrm>
              <a:prstGeom prst="rect">
                <a:avLst/>
              </a:prstGeom>
              <a:blipFill>
                <a:blip r:embed="rId8"/>
                <a:stretch>
                  <a:fillRect r="-1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D8037A83-6D9B-43CD-BB1D-ACBE1322C15E}"/>
                  </a:ext>
                </a:extLst>
              </p:cNvPr>
              <p:cNvSpPr txBox="1"/>
              <p:nvPr/>
            </p:nvSpPr>
            <p:spPr>
              <a:xfrm>
                <a:off x="7446728" y="290609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D8037A83-6D9B-43CD-BB1D-ACBE1322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28" y="2906090"/>
                <a:ext cx="272659" cy="338554"/>
              </a:xfrm>
              <a:prstGeom prst="rect">
                <a:avLst/>
              </a:prstGeom>
              <a:blipFill>
                <a:blip r:embed="rId9"/>
                <a:stretch>
                  <a:fillRect r="-8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1BE6584-5023-4F64-A5EF-91144248DAE7}"/>
                  </a:ext>
                </a:extLst>
              </p:cNvPr>
              <p:cNvSpPr txBox="1"/>
              <p:nvPr/>
            </p:nvSpPr>
            <p:spPr>
              <a:xfrm>
                <a:off x="7353149" y="3194412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1BE6584-5023-4F64-A5EF-91144248D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49" y="3194412"/>
                <a:ext cx="678536" cy="307777"/>
              </a:xfrm>
              <a:prstGeom prst="rect">
                <a:avLst/>
              </a:prstGeom>
              <a:blipFill>
                <a:blip r:embed="rId10"/>
                <a:stretch>
                  <a:fillRect r="-35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>
            <a:extLst>
              <a:ext uri="{FF2B5EF4-FFF2-40B4-BE49-F238E27FC236}">
                <a16:creationId xmlns:a16="http://schemas.microsoft.com/office/drawing/2014/main" id="{A614CFD7-E8A7-4B2E-87C8-BBA95D5B64F1}"/>
              </a:ext>
            </a:extLst>
          </p:cNvPr>
          <p:cNvSpPr/>
          <p:nvPr/>
        </p:nvSpPr>
        <p:spPr>
          <a:xfrm>
            <a:off x="9267085" y="3548043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675537E-6EAE-4233-A470-B8ED11446F34}"/>
              </a:ext>
            </a:extLst>
          </p:cNvPr>
          <p:cNvSpPr/>
          <p:nvPr/>
        </p:nvSpPr>
        <p:spPr>
          <a:xfrm>
            <a:off x="9445087" y="3548904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05184547-427C-4264-A221-B311C4067B77}"/>
              </a:ext>
            </a:extLst>
          </p:cNvPr>
          <p:cNvSpPr/>
          <p:nvPr/>
        </p:nvSpPr>
        <p:spPr>
          <a:xfrm>
            <a:off x="8124459" y="3548043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F38283D-B3B5-4E2F-9DE9-EFBAF0397244}"/>
              </a:ext>
            </a:extLst>
          </p:cNvPr>
          <p:cNvSpPr/>
          <p:nvPr/>
        </p:nvSpPr>
        <p:spPr>
          <a:xfrm>
            <a:off x="7956099" y="3548043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89C6727-CAE0-446C-A624-1A40ECCEE11B}"/>
              </a:ext>
            </a:extLst>
          </p:cNvPr>
          <p:cNvSpPr/>
          <p:nvPr/>
        </p:nvSpPr>
        <p:spPr>
          <a:xfrm>
            <a:off x="8548674" y="354804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B7E446-201E-4926-8497-0A16045FC989}"/>
              </a:ext>
            </a:extLst>
          </p:cNvPr>
          <p:cNvSpPr/>
          <p:nvPr/>
        </p:nvSpPr>
        <p:spPr>
          <a:xfrm>
            <a:off x="7241474" y="354804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4E3DC3CD-632D-4CEF-8CE8-EAFD5A34A44E}"/>
              </a:ext>
            </a:extLst>
          </p:cNvPr>
          <p:cNvCxnSpPr>
            <a:cxnSpLocks/>
          </p:cNvCxnSpPr>
          <p:nvPr/>
        </p:nvCxnSpPr>
        <p:spPr>
          <a:xfrm>
            <a:off x="7938156" y="3548043"/>
            <a:ext cx="0" cy="23270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AC33DCD-50A4-4DF6-BBDB-F65B001BB309}"/>
              </a:ext>
            </a:extLst>
          </p:cNvPr>
          <p:cNvCxnSpPr>
            <a:cxnSpLocks/>
          </p:cNvCxnSpPr>
          <p:nvPr/>
        </p:nvCxnSpPr>
        <p:spPr>
          <a:xfrm>
            <a:off x="9246431" y="3548043"/>
            <a:ext cx="0" cy="23270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E385D11A-71C4-4248-931C-971776EA4704}"/>
              </a:ext>
            </a:extLst>
          </p:cNvPr>
          <p:cNvCxnSpPr>
            <a:cxnSpLocks/>
          </p:cNvCxnSpPr>
          <p:nvPr/>
        </p:nvCxnSpPr>
        <p:spPr>
          <a:xfrm flipV="1">
            <a:off x="8031685" y="3799783"/>
            <a:ext cx="0" cy="147142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7D0310F-DFA9-49C1-86FC-A9C6D1BE2D9B}"/>
                  </a:ext>
                </a:extLst>
              </p:cNvPr>
              <p:cNvSpPr txBox="1"/>
              <p:nvPr/>
            </p:nvSpPr>
            <p:spPr>
              <a:xfrm>
                <a:off x="7990127" y="3818564"/>
                <a:ext cx="1031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mis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7D0310F-DFA9-49C1-86FC-A9C6D1BE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27" y="3818564"/>
                <a:ext cx="10317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9E9D257F-02C3-438D-87F2-0285D6F3D3C9}"/>
              </a:ext>
            </a:extLst>
          </p:cNvPr>
          <p:cNvSpPr/>
          <p:nvPr/>
        </p:nvSpPr>
        <p:spPr>
          <a:xfrm>
            <a:off x="8148251" y="4275885"/>
            <a:ext cx="3194935" cy="231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DC069E6-326C-415E-BC82-D10EDB0346E5}"/>
              </a:ext>
            </a:extLst>
          </p:cNvPr>
          <p:cNvSpPr/>
          <p:nvPr/>
        </p:nvSpPr>
        <p:spPr>
          <a:xfrm>
            <a:off x="7971755" y="4275024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555417A-F913-45D2-B91D-48B158DF8BD0}"/>
              </a:ext>
            </a:extLst>
          </p:cNvPr>
          <p:cNvSpPr/>
          <p:nvPr/>
        </p:nvSpPr>
        <p:spPr>
          <a:xfrm>
            <a:off x="7353150" y="4275024"/>
            <a:ext cx="600592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268D123-2A42-4C2F-8F2C-65FD5EF13B85}"/>
              </a:ext>
            </a:extLst>
          </p:cNvPr>
          <p:cNvCxnSpPr>
            <a:cxnSpLocks/>
          </p:cNvCxnSpPr>
          <p:nvPr/>
        </p:nvCxnSpPr>
        <p:spPr>
          <a:xfrm flipV="1">
            <a:off x="8051362" y="4538194"/>
            <a:ext cx="0" cy="147142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9A6DB10-CB06-4185-B292-A1F8A72F040A}"/>
                  </a:ext>
                </a:extLst>
              </p:cNvPr>
              <p:cNvSpPr txBox="1"/>
              <p:nvPr/>
            </p:nvSpPr>
            <p:spPr>
              <a:xfrm>
                <a:off x="8058304" y="4502213"/>
                <a:ext cx="1031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mis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9A6DB10-CB06-4185-B292-A1F8A72F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04" y="4502213"/>
                <a:ext cx="1031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>
            <a:extLst>
              <a:ext uri="{FF2B5EF4-FFF2-40B4-BE49-F238E27FC236}">
                <a16:creationId xmlns:a16="http://schemas.microsoft.com/office/drawing/2014/main" id="{5CAB15B7-1AED-406D-BA2D-174277315C53}"/>
              </a:ext>
            </a:extLst>
          </p:cNvPr>
          <p:cNvSpPr txBox="1"/>
          <p:nvPr/>
        </p:nvSpPr>
        <p:spPr>
          <a:xfrm>
            <a:off x="9038392" y="4748120"/>
            <a:ext cx="7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B31A5B8-4BA1-4E25-9547-67CEFE65A881}"/>
              </a:ext>
            </a:extLst>
          </p:cNvPr>
          <p:cNvSpPr/>
          <p:nvPr/>
        </p:nvSpPr>
        <p:spPr>
          <a:xfrm>
            <a:off x="8169219" y="5187262"/>
            <a:ext cx="3173971" cy="231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E951225-B96D-48F9-BC8F-4A775E594E54}"/>
              </a:ext>
            </a:extLst>
          </p:cNvPr>
          <p:cNvSpPr/>
          <p:nvPr/>
        </p:nvSpPr>
        <p:spPr>
          <a:xfrm>
            <a:off x="7990127" y="5186401"/>
            <a:ext cx="159214" cy="232702"/>
          </a:xfrm>
          <a:prstGeom prst="rect">
            <a:avLst/>
          </a:prstGeom>
          <a:solidFill>
            <a:srgbClr val="2CE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4B9F29D-D9B1-42E1-A1BC-DFA632710106}"/>
              </a:ext>
            </a:extLst>
          </p:cNvPr>
          <p:cNvSpPr/>
          <p:nvPr/>
        </p:nvSpPr>
        <p:spPr>
          <a:xfrm>
            <a:off x="7824163" y="5186401"/>
            <a:ext cx="146086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58F7813-CAAB-4EED-99C0-F66D4437C3F8}"/>
              </a:ext>
            </a:extLst>
          </p:cNvPr>
          <p:cNvCxnSpPr>
            <a:cxnSpLocks/>
          </p:cNvCxnSpPr>
          <p:nvPr/>
        </p:nvCxnSpPr>
        <p:spPr>
          <a:xfrm flipV="1">
            <a:off x="8077926" y="5419103"/>
            <a:ext cx="0" cy="147142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7CE9EE5-8E8B-4BA5-8A80-A2083D8DC44D}"/>
                  </a:ext>
                </a:extLst>
              </p:cNvPr>
              <p:cNvSpPr txBox="1"/>
              <p:nvPr/>
            </p:nvSpPr>
            <p:spPr>
              <a:xfrm>
                <a:off x="7768372" y="5531754"/>
                <a:ext cx="177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𝑒𝑥h𝑎𝑢𝑠𝑡𝑒𝑑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7CE9EE5-8E8B-4BA5-8A80-A2083D8DC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72" y="5531754"/>
                <a:ext cx="1771865" cy="307777"/>
              </a:xfrm>
              <a:prstGeom prst="rect">
                <a:avLst/>
              </a:prstGeom>
              <a:blipFill>
                <a:blip r:embed="rId13"/>
                <a:stretch>
                  <a:fillRect r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D423A7E2-532D-4FA9-B4FF-3E3497B23B19}"/>
              </a:ext>
            </a:extLst>
          </p:cNvPr>
          <p:cNvSpPr txBox="1"/>
          <p:nvPr/>
        </p:nvSpPr>
        <p:spPr>
          <a:xfrm>
            <a:off x="6316952" y="4226994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C79A965C-376B-40CF-833A-242233FAD92B}"/>
              </a:ext>
            </a:extLst>
          </p:cNvPr>
          <p:cNvSpPr txBox="1"/>
          <p:nvPr/>
        </p:nvSpPr>
        <p:spPr>
          <a:xfrm>
            <a:off x="6831386" y="5112256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170875-3F98-42EA-B2D9-52D7DF2CF129}"/>
                  </a:ext>
                </a:extLst>
              </p:cNvPr>
              <p:cNvSpPr txBox="1"/>
              <p:nvPr/>
            </p:nvSpPr>
            <p:spPr>
              <a:xfrm>
                <a:off x="7063923" y="3869926"/>
                <a:ext cx="1156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170875-3F98-42EA-B2D9-52D7DF2C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869926"/>
                <a:ext cx="1156001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5033F96-373E-4480-805A-86C4DB553268}"/>
              </a:ext>
            </a:extLst>
          </p:cNvPr>
          <p:cNvCxnSpPr>
            <a:cxnSpLocks/>
          </p:cNvCxnSpPr>
          <p:nvPr/>
        </p:nvCxnSpPr>
        <p:spPr>
          <a:xfrm>
            <a:off x="7353149" y="4151293"/>
            <a:ext cx="0" cy="65869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DFF888B-AE8E-49E0-AC32-65EE502D23ED}"/>
              </a:ext>
            </a:extLst>
          </p:cNvPr>
          <p:cNvCxnSpPr>
            <a:cxnSpLocks/>
          </p:cNvCxnSpPr>
          <p:nvPr/>
        </p:nvCxnSpPr>
        <p:spPr>
          <a:xfrm>
            <a:off x="7374912" y="4169047"/>
            <a:ext cx="77008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7361095-F042-46E9-BA7F-21142B846E3A}"/>
              </a:ext>
            </a:extLst>
          </p:cNvPr>
          <p:cNvCxnSpPr>
            <a:cxnSpLocks/>
          </p:cNvCxnSpPr>
          <p:nvPr/>
        </p:nvCxnSpPr>
        <p:spPr>
          <a:xfrm>
            <a:off x="8144995" y="4151293"/>
            <a:ext cx="0" cy="65869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3349CDB-42AA-42F8-82B3-77001330C9E9}"/>
              </a:ext>
            </a:extLst>
          </p:cNvPr>
          <p:cNvCxnSpPr>
            <a:cxnSpLocks/>
          </p:cNvCxnSpPr>
          <p:nvPr/>
        </p:nvCxnSpPr>
        <p:spPr>
          <a:xfrm>
            <a:off x="7356257" y="4809990"/>
            <a:ext cx="788738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DA4606D-F2F9-4E3A-B9C4-A04500FB951B}"/>
                  </a:ext>
                </a:extLst>
              </p:cNvPr>
              <p:cNvSpPr txBox="1"/>
              <p:nvPr/>
            </p:nvSpPr>
            <p:spPr>
              <a:xfrm>
                <a:off x="7180734" y="4792007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DA4606D-F2F9-4E3A-B9C4-A04500FB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34" y="4792007"/>
                <a:ext cx="678536" cy="307777"/>
              </a:xfrm>
              <a:prstGeom prst="rect">
                <a:avLst/>
              </a:prstGeom>
              <a:blipFill>
                <a:blip r:embed="rId15"/>
                <a:stretch>
                  <a:fillRect r="-6936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722985" y="3445472"/>
            <a:ext cx="2070808" cy="12456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31192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35992" y="43667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17345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22145" y="435657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72644" y="435617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77444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58797" y="435617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63597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34180" y="391438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05138" y="4359694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09938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491291" y="43596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5B2C1E-1E0F-4ECD-9D3F-2B49045CBCE6}"/>
              </a:ext>
            </a:extLst>
          </p:cNvPr>
          <p:cNvSpPr txBox="1"/>
          <p:nvPr/>
        </p:nvSpPr>
        <p:spPr>
          <a:xfrm>
            <a:off x="5907163" y="3870120"/>
            <a:ext cx="8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matched</a:t>
            </a:r>
          </a:p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(s chars)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765749" y="402647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772643" y="402428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077199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14BC46A6-2FC5-44D4-9B66-94C9166FB0EE}"/>
              </a:ext>
            </a:extLst>
          </p:cNvPr>
          <p:cNvSpPr/>
          <p:nvPr/>
        </p:nvSpPr>
        <p:spPr>
          <a:xfrm rot="5400000">
            <a:off x="7134211" y="4439161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23C5135-C4B9-4B07-9101-39318B9442F7}"/>
              </a:ext>
            </a:extLst>
          </p:cNvPr>
          <p:cNvSpPr txBox="1"/>
          <p:nvPr/>
        </p:nvSpPr>
        <p:spPr>
          <a:xfrm>
            <a:off x="6562895" y="4926150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37320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19821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74AF8AE-6678-4A60-9B96-7BCF6A8658A0}"/>
              </a:ext>
            </a:extLst>
          </p:cNvPr>
          <p:cNvSpPr txBox="1"/>
          <p:nvPr/>
        </p:nvSpPr>
        <p:spPr>
          <a:xfrm>
            <a:off x="10050327" y="4303472"/>
            <a:ext cx="102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13817B-0331-4AA5-9AD4-8E9797E9F7A9}"/>
              </a:ext>
            </a:extLst>
          </p:cNvPr>
          <p:cNvCxnSpPr>
            <a:cxnSpLocks/>
          </p:cNvCxnSpPr>
          <p:nvPr/>
        </p:nvCxnSpPr>
        <p:spPr>
          <a:xfrm flipV="1">
            <a:off x="8923914" y="4645830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/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56E937-984B-4E73-A075-DFD3D7B39C58}"/>
              </a:ext>
            </a:extLst>
          </p:cNvPr>
          <p:cNvCxnSpPr>
            <a:cxnSpLocks/>
          </p:cNvCxnSpPr>
          <p:nvPr/>
        </p:nvCxnSpPr>
        <p:spPr>
          <a:xfrm flipV="1">
            <a:off x="8926324" y="3323399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/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793793" y="3954199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9137B8A-712F-404F-811B-5340831B558B}"/>
              </a:ext>
            </a:extLst>
          </p:cNvPr>
          <p:cNvSpPr/>
          <p:nvPr/>
        </p:nvSpPr>
        <p:spPr>
          <a:xfrm>
            <a:off x="7348559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363DF-66C6-47A0-BC00-BA91EE5CAE4C}"/>
              </a:ext>
            </a:extLst>
          </p:cNvPr>
          <p:cNvSpPr/>
          <p:nvPr/>
        </p:nvSpPr>
        <p:spPr>
          <a:xfrm>
            <a:off x="7653359" y="427457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6D81D41-EE25-4C33-91E1-07A4291AD399}"/>
              </a:ext>
            </a:extLst>
          </p:cNvPr>
          <p:cNvSpPr/>
          <p:nvPr/>
        </p:nvSpPr>
        <p:spPr>
          <a:xfrm>
            <a:off x="7934712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172AB1-E721-4A18-A14D-4B0E99E8E641}"/>
              </a:ext>
            </a:extLst>
          </p:cNvPr>
          <p:cNvSpPr/>
          <p:nvPr/>
        </p:nvSpPr>
        <p:spPr>
          <a:xfrm>
            <a:off x="8239512" y="4274573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DF2D68-159B-4EC1-9203-B71634DF6279}"/>
              </a:ext>
            </a:extLst>
          </p:cNvPr>
          <p:cNvSpPr/>
          <p:nvPr/>
        </p:nvSpPr>
        <p:spPr>
          <a:xfrm>
            <a:off x="9390011" y="426401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0F912F8-E42C-4887-8BD0-D2FC907F82EA}"/>
              </a:ext>
            </a:extLst>
          </p:cNvPr>
          <p:cNvSpPr/>
          <p:nvPr/>
        </p:nvSpPr>
        <p:spPr>
          <a:xfrm>
            <a:off x="9694811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EDB6CE6-1C8A-41C0-A6B4-04BE78879A58}"/>
              </a:ext>
            </a:extLst>
          </p:cNvPr>
          <p:cNvSpPr/>
          <p:nvPr/>
        </p:nvSpPr>
        <p:spPr>
          <a:xfrm>
            <a:off x="9976164" y="4264019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718E06-074D-4DDD-A361-999662E6DC98}"/>
              </a:ext>
            </a:extLst>
          </p:cNvPr>
          <p:cNvSpPr/>
          <p:nvPr/>
        </p:nvSpPr>
        <p:spPr>
          <a:xfrm>
            <a:off x="10280964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64F66CB-5ABF-4300-B817-345B7C03B7F5}"/>
              </a:ext>
            </a:extLst>
          </p:cNvPr>
          <p:cNvSpPr/>
          <p:nvPr/>
        </p:nvSpPr>
        <p:spPr>
          <a:xfrm>
            <a:off x="8522505" y="4267537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53AFDF9-5888-4C88-9C85-C5F023572C63}"/>
              </a:ext>
            </a:extLst>
          </p:cNvPr>
          <p:cNvSpPr/>
          <p:nvPr/>
        </p:nvSpPr>
        <p:spPr>
          <a:xfrm>
            <a:off x="8827305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63B189F-6603-4430-8607-C0ADDE62FC0F}"/>
              </a:ext>
            </a:extLst>
          </p:cNvPr>
          <p:cNvSpPr/>
          <p:nvPr/>
        </p:nvSpPr>
        <p:spPr>
          <a:xfrm>
            <a:off x="9108658" y="426753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DBE050D3-A283-46D1-A8A6-C26C7AF52275}"/>
              </a:ext>
            </a:extLst>
          </p:cNvPr>
          <p:cNvSpPr/>
          <p:nvPr/>
        </p:nvSpPr>
        <p:spPr>
          <a:xfrm rot="5400000">
            <a:off x="7751578" y="4347004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6E108F-CD74-4D75-9D40-B760040A2D7E}"/>
              </a:ext>
            </a:extLst>
          </p:cNvPr>
          <p:cNvSpPr txBox="1"/>
          <p:nvPr/>
        </p:nvSpPr>
        <p:spPr>
          <a:xfrm>
            <a:off x="7180262" y="4833993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不等号 72">
            <a:extLst>
              <a:ext uri="{FF2B5EF4-FFF2-40B4-BE49-F238E27FC236}">
                <a16:creationId xmlns:a16="http://schemas.microsoft.com/office/drawing/2014/main" id="{C44C198C-4970-46D5-B9E2-598D8A9FD78E}"/>
              </a:ext>
            </a:extLst>
          </p:cNvPr>
          <p:cNvSpPr/>
          <p:nvPr/>
        </p:nvSpPr>
        <p:spPr>
          <a:xfrm rot="5400000">
            <a:off x="8231086" y="4033332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不等号 75">
            <a:extLst>
              <a:ext uri="{FF2B5EF4-FFF2-40B4-BE49-F238E27FC236}">
                <a16:creationId xmlns:a16="http://schemas.microsoft.com/office/drawing/2014/main" id="{57EA52B1-3819-483F-B585-371DD38FC155}"/>
              </a:ext>
            </a:extLst>
          </p:cNvPr>
          <p:cNvSpPr/>
          <p:nvPr/>
        </p:nvSpPr>
        <p:spPr>
          <a:xfrm rot="5400000">
            <a:off x="8512439" y="4033333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7949DA2-097A-4B30-8ABC-9509C81421D5}"/>
              </a:ext>
            </a:extLst>
          </p:cNvPr>
          <p:cNvSpPr txBox="1"/>
          <p:nvPr/>
        </p:nvSpPr>
        <p:spPr>
          <a:xfrm>
            <a:off x="10650812" y="4231159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en-US" altLang="zh-CN" sz="1400" dirty="0">
                <a:solidFill>
                  <a:srgbClr val="00B0F0"/>
                </a:solidFill>
              </a:rPr>
              <a:t> + 1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C6D459-223B-4CA3-AB79-2F5B315AFD43}"/>
              </a:ext>
            </a:extLst>
          </p:cNvPr>
          <p:cNvCxnSpPr>
            <a:cxnSpLocks/>
          </p:cNvCxnSpPr>
          <p:nvPr/>
        </p:nvCxnSpPr>
        <p:spPr>
          <a:xfrm flipV="1">
            <a:off x="8935384" y="3071946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77C824F-04CA-435B-9FE5-42F140D2952B}"/>
              </a:ext>
            </a:extLst>
          </p:cNvPr>
          <p:cNvSpPr txBox="1"/>
          <p:nvPr/>
        </p:nvSpPr>
        <p:spPr>
          <a:xfrm>
            <a:off x="8967981" y="3184569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13BFFE-78A7-4747-A412-C504219A83EB}"/>
              </a:ext>
            </a:extLst>
          </p:cNvPr>
          <p:cNvCxnSpPr>
            <a:cxnSpLocks/>
          </p:cNvCxnSpPr>
          <p:nvPr/>
        </p:nvCxnSpPr>
        <p:spPr>
          <a:xfrm flipV="1">
            <a:off x="8976495" y="4538936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/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6821129" y="5600358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826709" y="325431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138159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411472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705083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83786" y="325268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391875" y="2442252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98280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80781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A5F01F-948E-42A2-81E7-18E13AF7E78C}"/>
              </a:ext>
            </a:extLst>
          </p:cNvPr>
          <p:cNvCxnSpPr>
            <a:cxnSpLocks/>
          </p:cNvCxnSpPr>
          <p:nvPr/>
        </p:nvCxnSpPr>
        <p:spPr>
          <a:xfrm>
            <a:off x="8554243" y="2673310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01D5D4-8438-4444-A4BB-D021FEB043CE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0" cy="23807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206910-6748-49FB-ABCD-C0415204A669}"/>
              </a:ext>
            </a:extLst>
          </p:cNvPr>
          <p:cNvCxnSpPr>
            <a:cxnSpLocks/>
          </p:cNvCxnSpPr>
          <p:nvPr/>
        </p:nvCxnSpPr>
        <p:spPr>
          <a:xfrm>
            <a:off x="8563183" y="2678390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55E058D-31A7-4608-8173-8140275056E9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562706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2447E1-4931-4800-A8C9-98E8BAC1656C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0" cy="29417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1530460-0B79-413E-A251-1B481EB92046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859081" cy="0"/>
          </a:xfrm>
          <a:prstGeom prst="straightConnector1">
            <a:avLst/>
          </a:prstGeom>
          <a:ln w="9525">
            <a:solidFill>
              <a:schemeClr val="accent4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</p:cNvCxnSpPr>
          <p:nvPr/>
        </p:nvCxnSpPr>
        <p:spPr>
          <a:xfrm>
            <a:off x="738665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402830" y="2367515"/>
            <a:ext cx="1428476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869FD08-CCFD-4050-A0A2-F0B3ADC1A3F2}"/>
              </a:ext>
            </a:extLst>
          </p:cNvPr>
          <p:cNvSpPr txBox="1"/>
          <p:nvPr/>
        </p:nvSpPr>
        <p:spPr>
          <a:xfrm>
            <a:off x="7844584" y="2135535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617FF0-2C3F-4E91-8997-ABD257CAD628}"/>
              </a:ext>
            </a:extLst>
          </p:cNvPr>
          <p:cNvSpPr txBox="1"/>
          <p:nvPr/>
        </p:nvSpPr>
        <p:spPr>
          <a:xfrm>
            <a:off x="8506015" y="2614872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5D6243B-73EE-4EB6-BFE1-C26D3A266F13}"/>
              </a:ext>
            </a:extLst>
          </p:cNvPr>
          <p:cNvCxnSpPr>
            <a:cxnSpLocks/>
          </p:cNvCxnSpPr>
          <p:nvPr/>
        </p:nvCxnSpPr>
        <p:spPr>
          <a:xfrm>
            <a:off x="7088497" y="3797964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671858D-7504-4896-8AEF-95DF7593AF65}"/>
              </a:ext>
            </a:extLst>
          </p:cNvPr>
          <p:cNvCxnSpPr>
            <a:cxnSpLocks/>
          </p:cNvCxnSpPr>
          <p:nvPr/>
        </p:nvCxnSpPr>
        <p:spPr>
          <a:xfrm>
            <a:off x="6815907" y="3968765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3CB2A6F-DEE0-412F-928A-D25D9AA429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73923" y="3709748"/>
            <a:ext cx="4382" cy="344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F207AD-3E56-4657-A4C6-D3BBE7B3C584}"/>
              </a:ext>
            </a:extLst>
          </p:cNvPr>
          <p:cNvCxnSpPr>
            <a:cxnSpLocks/>
          </p:cNvCxnSpPr>
          <p:nvPr/>
        </p:nvCxnSpPr>
        <p:spPr>
          <a:xfrm>
            <a:off x="6815907" y="4054109"/>
            <a:ext cx="5580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900977-47EF-42F8-8C07-4D06472ABE2D}"/>
              </a:ext>
            </a:extLst>
          </p:cNvPr>
          <p:cNvCxnSpPr>
            <a:cxnSpLocks/>
          </p:cNvCxnSpPr>
          <p:nvPr/>
        </p:nvCxnSpPr>
        <p:spPr>
          <a:xfrm flipH="1">
            <a:off x="7667082" y="3806605"/>
            <a:ext cx="4382" cy="3443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A1F4DF2-B84D-4FEA-9B13-1B35548B48ED}"/>
              </a:ext>
            </a:extLst>
          </p:cNvPr>
          <p:cNvCxnSpPr>
            <a:cxnSpLocks/>
          </p:cNvCxnSpPr>
          <p:nvPr/>
        </p:nvCxnSpPr>
        <p:spPr>
          <a:xfrm>
            <a:off x="6815907" y="4150966"/>
            <a:ext cx="851175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</p:cNvCxnSpPr>
          <p:nvPr/>
        </p:nvCxnSpPr>
        <p:spPr>
          <a:xfrm>
            <a:off x="82601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444244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0C06921-422D-440D-BCD6-D6EF9B6513CF}"/>
              </a:ext>
            </a:extLst>
          </p:cNvPr>
          <p:cNvSpPr txBox="1"/>
          <p:nvPr/>
        </p:nvSpPr>
        <p:spPr>
          <a:xfrm>
            <a:off x="7286104" y="4215475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8B1DEE-9E73-4E59-A799-8441C518D0FF}"/>
              </a:ext>
            </a:extLst>
          </p:cNvPr>
          <p:cNvSpPr txBox="1"/>
          <p:nvPr/>
        </p:nvSpPr>
        <p:spPr>
          <a:xfrm>
            <a:off x="6755864" y="3772683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CF344D-3EA1-4CAD-94C3-477146B706FC}"/>
              </a:ext>
            </a:extLst>
          </p:cNvPr>
          <p:cNvSpPr txBox="1"/>
          <p:nvPr/>
        </p:nvSpPr>
        <p:spPr>
          <a:xfrm>
            <a:off x="7848988" y="3928244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5842001" y="5049521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6815908" y="50495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8826086" y="5049521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8831305" y="5600358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8833730" y="473049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908850" y="4814610"/>
            <a:ext cx="918243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57AA1D-95FE-4251-84B2-FCD78C7AAE45}"/>
              </a:ext>
            </a:extLst>
          </p:cNvPr>
          <p:cNvSpPr txBox="1"/>
          <p:nvPr/>
        </p:nvSpPr>
        <p:spPr>
          <a:xfrm>
            <a:off x="8080468" y="4555646"/>
            <a:ext cx="6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suffix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908850" y="4730496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6822003" y="559832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6969136" y="5985981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7767191" y="5827776"/>
            <a:ext cx="0" cy="20950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6815907" y="6005362"/>
            <a:ext cx="91824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005D63C-D555-422B-ACDF-4C733E9E3070}"/>
              </a:ext>
            </a:extLst>
          </p:cNvPr>
          <p:cNvCxnSpPr>
            <a:cxnSpLocks/>
          </p:cNvCxnSpPr>
          <p:nvPr/>
        </p:nvCxnSpPr>
        <p:spPr>
          <a:xfrm flipV="1">
            <a:off x="8921184" y="4556428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8953781" y="4669051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037E83C-529B-47D9-B97B-438EFB1C2268}"/>
              </a:ext>
            </a:extLst>
          </p:cNvPr>
          <p:cNvCxnSpPr>
            <a:cxnSpLocks/>
          </p:cNvCxnSpPr>
          <p:nvPr/>
        </p:nvCxnSpPr>
        <p:spPr>
          <a:xfrm>
            <a:off x="6822003" y="5276049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9A486D-CCE4-4D5D-8E3C-8E111F940F5A}"/>
              </a:ext>
            </a:extLst>
          </p:cNvPr>
          <p:cNvCxnSpPr>
            <a:cxnSpLocks/>
          </p:cNvCxnSpPr>
          <p:nvPr/>
        </p:nvCxnSpPr>
        <p:spPr>
          <a:xfrm>
            <a:off x="8832182" y="5294337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ED7200F-EC71-4DE4-B4F9-6D44E73A9355}"/>
              </a:ext>
            </a:extLst>
          </p:cNvPr>
          <p:cNvCxnSpPr>
            <a:cxnSpLocks/>
          </p:cNvCxnSpPr>
          <p:nvPr/>
        </p:nvCxnSpPr>
        <p:spPr>
          <a:xfrm>
            <a:off x="6830660" y="5523778"/>
            <a:ext cx="200580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CF5140E-F064-4929-8AD1-C7080F18B4AB}"/>
              </a:ext>
            </a:extLst>
          </p:cNvPr>
          <p:cNvSpPr txBox="1"/>
          <p:nvPr/>
        </p:nvSpPr>
        <p:spPr>
          <a:xfrm>
            <a:off x="7275028" y="5263041"/>
            <a:ext cx="14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last matched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691242"/>
            <a:ext cx="0" cy="169381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167833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/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/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 descr="=&#10;" title="=">
            <a:extLst>
              <a:ext uri="{FF2B5EF4-FFF2-40B4-BE49-F238E27FC236}">
                <a16:creationId xmlns:a16="http://schemas.microsoft.com/office/drawing/2014/main" id="{7E5B70AE-2061-4ADD-BF57-67B68B79238C}"/>
              </a:ext>
            </a:extLst>
          </p:cNvPr>
          <p:cNvCxnSpPr>
            <a:stCxn id="59" idx="2"/>
            <a:endCxn id="19" idx="0"/>
          </p:cNvCxnSpPr>
          <p:nvPr/>
        </p:nvCxnSpPr>
        <p:spPr>
          <a:xfrm flipH="1">
            <a:off x="693282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710D858-B785-4AF4-9D6F-2C30EC78E49B}"/>
              </a:ext>
            </a:extLst>
          </p:cNvPr>
          <p:cNvCxnSpPr/>
          <p:nvPr/>
        </p:nvCxnSpPr>
        <p:spPr>
          <a:xfrm flipH="1">
            <a:off x="7230077" y="3026215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3905F4D-AB7A-4C09-A46C-1734EBBDEB99}"/>
              </a:ext>
            </a:extLst>
          </p:cNvPr>
          <p:cNvCxnSpPr/>
          <p:nvPr/>
        </p:nvCxnSpPr>
        <p:spPr>
          <a:xfrm flipH="1">
            <a:off x="7518981" y="3053837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48BFAA2-A907-4D46-A06A-50CC6E860B0D}"/>
              </a:ext>
            </a:extLst>
          </p:cNvPr>
          <p:cNvCxnSpPr/>
          <p:nvPr/>
        </p:nvCxnSpPr>
        <p:spPr>
          <a:xfrm flipH="1">
            <a:off x="7792567" y="3060873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60B1F3B-1A0A-43B6-A93C-1604CD452626}"/>
              </a:ext>
            </a:extLst>
          </p:cNvPr>
          <p:cNvCxnSpPr/>
          <p:nvPr/>
        </p:nvCxnSpPr>
        <p:spPr>
          <a:xfrm flipH="1">
            <a:off x="809745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7A8CCC-170E-4964-9024-145CCF479F88}"/>
              </a:ext>
            </a:extLst>
          </p:cNvPr>
          <p:cNvCxnSpPr/>
          <p:nvPr/>
        </p:nvCxnSpPr>
        <p:spPr>
          <a:xfrm flipH="1">
            <a:off x="8395797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/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C729CD3-D3FA-4882-8681-780AA4A375CC}"/>
              </a:ext>
            </a:extLst>
          </p:cNvPr>
          <p:cNvCxnSpPr>
            <a:cxnSpLocks/>
          </p:cNvCxnSpPr>
          <p:nvPr/>
        </p:nvCxnSpPr>
        <p:spPr>
          <a:xfrm flipV="1">
            <a:off x="6932828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3BD4205-38FB-47A7-85E5-52F3F9D58625}"/>
              </a:ext>
            </a:extLst>
          </p:cNvPr>
          <p:cNvCxnSpPr>
            <a:cxnSpLocks/>
          </p:cNvCxnSpPr>
          <p:nvPr/>
        </p:nvCxnSpPr>
        <p:spPr>
          <a:xfrm flipV="1">
            <a:off x="8698590" y="3851200"/>
            <a:ext cx="0" cy="533856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/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0B4CE7-53E1-4D0C-A8E0-11BEDA293C87}"/>
              </a:ext>
            </a:extLst>
          </p:cNvPr>
          <p:cNvCxnSpPr>
            <a:cxnSpLocks/>
          </p:cNvCxnSpPr>
          <p:nvPr/>
        </p:nvCxnSpPr>
        <p:spPr>
          <a:xfrm flipH="1">
            <a:off x="6937706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282CB35-D01F-4041-929B-1D0AC0960A81}"/>
              </a:ext>
            </a:extLst>
          </p:cNvPr>
          <p:cNvCxnSpPr>
            <a:cxnSpLocks/>
          </p:cNvCxnSpPr>
          <p:nvPr/>
        </p:nvCxnSpPr>
        <p:spPr>
          <a:xfrm flipH="1">
            <a:off x="7241144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48FED0-51EF-42DF-901E-5B42FE934481}"/>
              </a:ext>
            </a:extLst>
          </p:cNvPr>
          <p:cNvCxnSpPr>
            <a:cxnSpLocks/>
          </p:cNvCxnSpPr>
          <p:nvPr/>
        </p:nvCxnSpPr>
        <p:spPr>
          <a:xfrm flipH="1">
            <a:off x="7523859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E15B344-B19F-420A-98E0-48C8D184B10B}"/>
              </a:ext>
            </a:extLst>
          </p:cNvPr>
          <p:cNvCxnSpPr>
            <a:cxnSpLocks/>
          </p:cNvCxnSpPr>
          <p:nvPr/>
        </p:nvCxnSpPr>
        <p:spPr>
          <a:xfrm flipH="1">
            <a:off x="7821995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0AD82A8-3ECA-4E50-863F-73A93308A921}"/>
              </a:ext>
            </a:extLst>
          </p:cNvPr>
          <p:cNvCxnSpPr>
            <a:cxnSpLocks/>
          </p:cNvCxnSpPr>
          <p:nvPr/>
        </p:nvCxnSpPr>
        <p:spPr>
          <a:xfrm flipH="1">
            <a:off x="810612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50369EA-15D8-4CE2-B850-B0F6F38FB62C}"/>
              </a:ext>
            </a:extLst>
          </p:cNvPr>
          <p:cNvCxnSpPr>
            <a:cxnSpLocks/>
          </p:cNvCxnSpPr>
          <p:nvPr/>
        </p:nvCxnSpPr>
        <p:spPr>
          <a:xfrm flipH="1">
            <a:off x="842471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117F35C-9FBF-4C5F-A5E3-D60C0C572089}"/>
              </a:ext>
            </a:extLst>
          </p:cNvPr>
          <p:cNvCxnSpPr>
            <a:cxnSpLocks/>
          </p:cNvCxnSpPr>
          <p:nvPr/>
        </p:nvCxnSpPr>
        <p:spPr>
          <a:xfrm flipH="1">
            <a:off x="871385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179782"/>
            <a:ext cx="0" cy="8405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B8E91DE-23B8-47C9-BF1A-DBB4516A0AF1}"/>
              </a:ext>
            </a:extLst>
          </p:cNvPr>
          <p:cNvCxnSpPr>
            <a:cxnSpLocks/>
          </p:cNvCxnSpPr>
          <p:nvPr/>
        </p:nvCxnSpPr>
        <p:spPr>
          <a:xfrm flipV="1">
            <a:off x="5877067" y="2310866"/>
            <a:ext cx="2010179" cy="1379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108628-EE68-4E73-B670-E670051493A4}"/>
              </a:ext>
            </a:extLst>
          </p:cNvPr>
          <p:cNvCxnSpPr>
            <a:cxnSpLocks/>
          </p:cNvCxnSpPr>
          <p:nvPr/>
        </p:nvCxnSpPr>
        <p:spPr>
          <a:xfrm>
            <a:off x="5864404" y="227680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/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93AB8-7718-4230-B534-FCBD997CAA06}"/>
              </a:ext>
            </a:extLst>
          </p:cNvPr>
          <p:cNvCxnSpPr>
            <a:cxnSpLocks/>
          </p:cNvCxnSpPr>
          <p:nvPr/>
        </p:nvCxnSpPr>
        <p:spPr>
          <a:xfrm>
            <a:off x="6176175" y="3483018"/>
            <a:ext cx="1156012" cy="57252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/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𝑠𝑘𝑖𝑝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=s – 1 - c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468A42A-3254-47F3-95EB-9D45E2D6D461}"/>
              </a:ext>
            </a:extLst>
          </p:cNvPr>
          <p:cNvCxnSpPr>
            <a:cxnSpLocks/>
          </p:cNvCxnSpPr>
          <p:nvPr/>
        </p:nvCxnSpPr>
        <p:spPr>
          <a:xfrm>
            <a:off x="5867469" y="2590081"/>
            <a:ext cx="1302107" cy="0"/>
          </a:xfrm>
          <a:prstGeom prst="straightConnector1">
            <a:avLst/>
          </a:prstGeom>
          <a:ln w="9525">
            <a:solidFill>
              <a:srgbClr val="2CEC67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/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𝑖𝑝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𝑐h𝑎𝑟𝑠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/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46855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7981914" y="360606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𝑡𝑎𝑟𝑡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356AD26A-E88A-4F8E-BD08-B01D3DA7915B}"/>
              </a:ext>
            </a:extLst>
          </p:cNvPr>
          <p:cNvSpPr/>
          <p:nvPr/>
        </p:nvSpPr>
        <p:spPr>
          <a:xfrm>
            <a:off x="7217985" y="4160894"/>
            <a:ext cx="839634" cy="232702"/>
          </a:xfrm>
          <a:prstGeom prst="curved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/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𝑠𝑘𝑖𝑝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021448" y="3215104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042320" y="2664267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016227" y="2664267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5934005" y="2664267"/>
            <a:ext cx="1586782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5932658" y="3209384"/>
            <a:ext cx="1271758" cy="225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022322" y="2869123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079747" y="290160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5929950" y="2869123"/>
            <a:ext cx="2708" cy="83419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3986325" y="3128802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8555300" y="4637543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6047128" y="4249326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k)’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8551117" y="3975058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blipFill>
                <a:blip r:embed="rId2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59910485-ED7A-4B4D-B5D5-AC6085539465}"/>
              </a:ext>
            </a:extLst>
          </p:cNvPr>
          <p:cNvSpPr/>
          <p:nvPr/>
        </p:nvSpPr>
        <p:spPr>
          <a:xfrm>
            <a:off x="7528909" y="2665940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F58AB2-311A-46AA-A10F-C01453E0AE62}"/>
              </a:ext>
            </a:extLst>
          </p:cNvPr>
          <p:cNvSpPr/>
          <p:nvPr/>
        </p:nvSpPr>
        <p:spPr>
          <a:xfrm>
            <a:off x="7528909" y="4331917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43E6FD-F5A6-4648-978A-FBC5186A1D48}"/>
              </a:ext>
            </a:extLst>
          </p:cNvPr>
          <p:cNvSpPr/>
          <p:nvPr/>
        </p:nvSpPr>
        <p:spPr>
          <a:xfrm>
            <a:off x="8445343" y="2664267"/>
            <a:ext cx="2249356" cy="229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9698CF-D83B-4887-B9CF-81D18CDF937C}"/>
              </a:ext>
            </a:extLst>
          </p:cNvPr>
          <p:cNvSpPr/>
          <p:nvPr/>
        </p:nvSpPr>
        <p:spPr>
          <a:xfrm>
            <a:off x="8439329" y="4331262"/>
            <a:ext cx="1271758" cy="215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31999B2-573B-46F2-8E2C-DB39B8A22D92}"/>
              </a:ext>
            </a:extLst>
          </p:cNvPr>
          <p:cNvCxnSpPr>
            <a:cxnSpLocks/>
          </p:cNvCxnSpPr>
          <p:nvPr/>
        </p:nvCxnSpPr>
        <p:spPr>
          <a:xfrm>
            <a:off x="6028897" y="234524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FF568E-918B-499B-9EEB-5EA1BF58B540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>
            <a:off x="7528909" y="2780618"/>
            <a:ext cx="0" cy="165861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7BB00D4-CD06-4A4B-B2CF-E72153E684D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37221" y="2780618"/>
            <a:ext cx="0" cy="204483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F785C0-0DEA-4C5E-B4F1-03F604AED0A2}"/>
              </a:ext>
            </a:extLst>
          </p:cNvPr>
          <p:cNvSpPr txBox="1"/>
          <p:nvPr/>
        </p:nvSpPr>
        <p:spPr>
          <a:xfrm>
            <a:off x="7575605" y="389717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F412E5-0496-4121-BA33-B16CE396D3C2}"/>
              </a:ext>
            </a:extLst>
          </p:cNvPr>
          <p:cNvSpPr txBox="1"/>
          <p:nvPr/>
        </p:nvSpPr>
        <p:spPr>
          <a:xfrm>
            <a:off x="5145315" y="3866399"/>
            <a:ext cx="62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/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blipFill>
                <a:blip r:embed="rId3"/>
                <a:stretch>
                  <a:fillRect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B55196-8557-4FBF-9934-402265098FDA}"/>
              </a:ext>
            </a:extLst>
          </p:cNvPr>
          <p:cNvCxnSpPr>
            <a:cxnSpLocks/>
          </p:cNvCxnSpPr>
          <p:nvPr/>
        </p:nvCxnSpPr>
        <p:spPr>
          <a:xfrm flipV="1">
            <a:off x="8551117" y="4558626"/>
            <a:ext cx="0" cy="280074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961D831-DF3E-4057-849F-5C80E6E14CD6}"/>
              </a:ext>
            </a:extLst>
          </p:cNvPr>
          <p:cNvCxnSpPr>
            <a:cxnSpLocks/>
          </p:cNvCxnSpPr>
          <p:nvPr/>
        </p:nvCxnSpPr>
        <p:spPr>
          <a:xfrm flipV="1">
            <a:off x="6020287" y="3459409"/>
            <a:ext cx="0" cy="243911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D3B54F4-4B54-4116-9FD1-2A44544A0579}"/>
              </a:ext>
            </a:extLst>
          </p:cNvPr>
          <p:cNvSpPr txBox="1"/>
          <p:nvPr/>
        </p:nvSpPr>
        <p:spPr>
          <a:xfrm>
            <a:off x="6024348" y="3532421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609BA8-1BB6-44D2-8283-2A1C616393E4}"/>
              </a:ext>
            </a:extLst>
          </p:cNvPr>
          <p:cNvSpPr txBox="1"/>
          <p:nvPr/>
        </p:nvSpPr>
        <p:spPr>
          <a:xfrm>
            <a:off x="5401362" y="3361216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E7E402-031D-4A67-A060-41DCA706BF5E}"/>
              </a:ext>
            </a:extLst>
          </p:cNvPr>
          <p:cNvCxnSpPr>
            <a:cxnSpLocks/>
          </p:cNvCxnSpPr>
          <p:nvPr/>
        </p:nvCxnSpPr>
        <p:spPr>
          <a:xfrm>
            <a:off x="11051427" y="798910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E1C6DA7-22EC-4D51-A034-F99CF94FBF2E}"/>
              </a:ext>
            </a:extLst>
          </p:cNvPr>
          <p:cNvCxnSpPr>
            <a:cxnSpLocks/>
          </p:cNvCxnSpPr>
          <p:nvPr/>
        </p:nvCxnSpPr>
        <p:spPr>
          <a:xfrm flipH="1">
            <a:off x="5425755" y="3210492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/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blipFill>
                <a:blip r:embed="rId4"/>
                <a:stretch>
                  <a:fillRect r="-6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FA879F-62BA-40E6-BE68-5FA281D45083}"/>
              </a:ext>
            </a:extLst>
          </p:cNvPr>
          <p:cNvCxnSpPr>
            <a:cxnSpLocks/>
          </p:cNvCxnSpPr>
          <p:nvPr/>
        </p:nvCxnSpPr>
        <p:spPr>
          <a:xfrm flipV="1">
            <a:off x="5433878" y="3594046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51E9F96-3AA7-4DCC-BD7E-BD7AB603B4CC}"/>
              </a:ext>
            </a:extLst>
          </p:cNvPr>
          <p:cNvCxnSpPr>
            <a:cxnSpLocks/>
          </p:cNvCxnSpPr>
          <p:nvPr/>
        </p:nvCxnSpPr>
        <p:spPr>
          <a:xfrm flipH="1">
            <a:off x="7927547" y="4332624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8F4131E-ECBA-4087-A905-2E45851D3193}"/>
              </a:ext>
            </a:extLst>
          </p:cNvPr>
          <p:cNvCxnSpPr>
            <a:cxnSpLocks/>
          </p:cNvCxnSpPr>
          <p:nvPr/>
        </p:nvCxnSpPr>
        <p:spPr>
          <a:xfrm flipV="1">
            <a:off x="7923976" y="4730413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FB2480F-CC60-45DF-A9D7-9D7B922D1191}"/>
              </a:ext>
            </a:extLst>
          </p:cNvPr>
          <p:cNvSpPr txBox="1"/>
          <p:nvPr/>
        </p:nvSpPr>
        <p:spPr>
          <a:xfrm>
            <a:off x="7890419" y="4484587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/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blipFill>
                <a:blip r:embed="rId5"/>
                <a:stretch>
                  <a:fillRect r="-7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216C646A-E7B4-4F3B-B856-44B83A6CDD5E}"/>
              </a:ext>
            </a:extLst>
          </p:cNvPr>
          <p:cNvSpPr/>
          <p:nvPr/>
        </p:nvSpPr>
        <p:spPr>
          <a:xfrm>
            <a:off x="7709756" y="1841333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7758" y="1842194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FDA8A3E-5063-412B-9297-5D8D5B992E0C}"/>
              </a:ext>
            </a:extLst>
          </p:cNvPr>
          <p:cNvSpPr/>
          <p:nvPr/>
        </p:nvSpPr>
        <p:spPr>
          <a:xfrm>
            <a:off x="6567130" y="1841333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CFA0DD-38FB-46E6-A586-AF6A7C2FA529}"/>
              </a:ext>
            </a:extLst>
          </p:cNvPr>
          <p:cNvSpPr/>
          <p:nvPr/>
        </p:nvSpPr>
        <p:spPr>
          <a:xfrm>
            <a:off x="6398770" y="1841333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867CBB5-09A7-4D94-9CAA-670493022949}"/>
              </a:ext>
            </a:extLst>
          </p:cNvPr>
          <p:cNvSpPr/>
          <p:nvPr/>
        </p:nvSpPr>
        <p:spPr>
          <a:xfrm>
            <a:off x="6991345" y="184133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684145" y="184133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685019" y="1495352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737772" y="1596332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380827" y="1495352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678923" y="1659107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432399" y="1755031"/>
            <a:ext cx="11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</a:t>
            </a:r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689102" y="1495352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517046" y="3204535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s+1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6988312" y="1495352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042163" y="1592986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5868474" y="135097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74" y="1350976"/>
                <a:ext cx="272659" cy="338554"/>
              </a:xfrm>
              <a:prstGeom prst="rect">
                <a:avLst/>
              </a:prstGeom>
              <a:blipFill>
                <a:blip r:embed="rId2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7720699" y="1058179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99" y="1058179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/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递归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计算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前缀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示意图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blipFill>
                <a:blip r:embed="rId4"/>
                <a:stretch>
                  <a:fillRect l="-526" r="-108947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9D25B16-6108-4DAC-8B16-E35465BF4FF8}"/>
              </a:ext>
            </a:extLst>
          </p:cNvPr>
          <p:cNvCxnSpPr>
            <a:cxnSpLocks/>
          </p:cNvCxnSpPr>
          <p:nvPr/>
        </p:nvCxnSpPr>
        <p:spPr>
          <a:xfrm>
            <a:off x="7791414" y="1387142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5A0D18F-7EA7-4BF8-91D3-9D486AD2120B}"/>
                  </a:ext>
                </a:extLst>
              </p:cNvPr>
              <p:cNvSpPr txBox="1"/>
              <p:nvPr/>
            </p:nvSpPr>
            <p:spPr>
              <a:xfrm>
                <a:off x="8025384" y="1350976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5A0D18F-7EA7-4BF8-91D3-9D486AD2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84" y="1350976"/>
                <a:ext cx="515700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D25DEE-5659-4B86-8222-B7FEFB993698}"/>
              </a:ext>
            </a:extLst>
          </p:cNvPr>
          <p:cNvCxnSpPr>
            <a:cxnSpLocks/>
          </p:cNvCxnSpPr>
          <p:nvPr/>
        </p:nvCxnSpPr>
        <p:spPr>
          <a:xfrm>
            <a:off x="8001515" y="1569091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84E6B54-8137-49FC-B9A0-3C6245FB2407}"/>
              </a:ext>
            </a:extLst>
          </p:cNvPr>
          <p:cNvCxnSpPr>
            <a:cxnSpLocks/>
          </p:cNvCxnSpPr>
          <p:nvPr/>
        </p:nvCxnSpPr>
        <p:spPr>
          <a:xfrm>
            <a:off x="6984348" y="1659107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F079F24-4C0F-4ED5-98FE-24D034F6D166}"/>
                  </a:ext>
                </a:extLst>
              </p:cNvPr>
              <p:cNvSpPr txBox="1"/>
              <p:nvPr/>
            </p:nvSpPr>
            <p:spPr>
              <a:xfrm>
                <a:off x="7069638" y="134411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F079F24-4C0F-4ED5-98FE-24D034F6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38" y="1344111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687D4A-C27A-4BC8-B1B2-E480F49B7114}"/>
              </a:ext>
            </a:extLst>
          </p:cNvPr>
          <p:cNvCxnSpPr>
            <a:cxnSpLocks/>
          </p:cNvCxnSpPr>
          <p:nvPr/>
        </p:nvCxnSpPr>
        <p:spPr>
          <a:xfrm>
            <a:off x="7876012" y="1819428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27099DA-9734-4999-9439-C6A40A86FBFC}"/>
              </a:ext>
            </a:extLst>
          </p:cNvPr>
          <p:cNvCxnSpPr>
            <a:cxnSpLocks/>
          </p:cNvCxnSpPr>
          <p:nvPr/>
        </p:nvCxnSpPr>
        <p:spPr>
          <a:xfrm>
            <a:off x="8075515" y="1857827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F15632B-50AC-4B65-9ACA-4121D3E215F9}"/>
              </a:ext>
            </a:extLst>
          </p:cNvPr>
          <p:cNvCxnSpPr>
            <a:cxnSpLocks/>
          </p:cNvCxnSpPr>
          <p:nvPr/>
        </p:nvCxnSpPr>
        <p:spPr>
          <a:xfrm>
            <a:off x="6551515" y="1857827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2AB28C2-CB5D-4DA7-8A41-D58899B2701B}"/>
              </a:ext>
            </a:extLst>
          </p:cNvPr>
          <p:cNvCxnSpPr>
            <a:cxnSpLocks/>
          </p:cNvCxnSpPr>
          <p:nvPr/>
        </p:nvCxnSpPr>
        <p:spPr>
          <a:xfrm>
            <a:off x="6478377" y="1396733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B7A767-3ECD-4233-848E-EA9381761B1F}"/>
                  </a:ext>
                </a:extLst>
              </p:cNvPr>
              <p:cNvSpPr txBox="1"/>
              <p:nvPr/>
            </p:nvSpPr>
            <p:spPr>
              <a:xfrm>
                <a:off x="6415185" y="1107418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B7A767-3ECD-4233-848E-EA938176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85" y="1107418"/>
                <a:ext cx="272659" cy="369460"/>
              </a:xfrm>
              <a:prstGeom prst="rect">
                <a:avLst/>
              </a:prstGeom>
              <a:blipFill>
                <a:blip r:embed="rId7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03D1078-7EC8-41B4-B94C-20D87BA36D4D}"/>
              </a:ext>
            </a:extLst>
          </p:cNvPr>
          <p:cNvCxnSpPr>
            <a:cxnSpLocks/>
          </p:cNvCxnSpPr>
          <p:nvPr/>
        </p:nvCxnSpPr>
        <p:spPr>
          <a:xfrm>
            <a:off x="7007852" y="2292837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79E09F4-D1E9-4D81-A8C6-8451B509AA50}"/>
              </a:ext>
            </a:extLst>
          </p:cNvPr>
          <p:cNvCxnSpPr>
            <a:cxnSpLocks/>
          </p:cNvCxnSpPr>
          <p:nvPr/>
        </p:nvCxnSpPr>
        <p:spPr>
          <a:xfrm>
            <a:off x="5693854" y="2292837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9A0E660-F048-4A46-BAC8-6B9E4374680E}"/>
                  </a:ext>
                </a:extLst>
              </p:cNvPr>
              <p:cNvSpPr txBox="1"/>
              <p:nvPr/>
            </p:nvSpPr>
            <p:spPr>
              <a:xfrm>
                <a:off x="5824861" y="199572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9A0E660-F048-4A46-BAC8-6B9E4374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61" y="1995726"/>
                <a:ext cx="272659" cy="338554"/>
              </a:xfrm>
              <a:prstGeom prst="rect">
                <a:avLst/>
              </a:prstGeom>
              <a:blipFill>
                <a:blip r:embed="rId8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76CE8DA-826C-4F84-AA6E-9BDAA52B7094}"/>
                  </a:ext>
                </a:extLst>
              </p:cNvPr>
              <p:cNvSpPr txBox="1"/>
              <p:nvPr/>
            </p:nvSpPr>
            <p:spPr>
              <a:xfrm>
                <a:off x="7186235" y="1974677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76CE8DA-826C-4F84-AA6E-9BDAA52B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235" y="1974677"/>
                <a:ext cx="272659" cy="338554"/>
              </a:xfrm>
              <a:prstGeom prst="rect">
                <a:avLst/>
              </a:prstGeom>
              <a:blipFill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3236834-5E56-4567-9BC1-4C91720677A5}"/>
                  </a:ext>
                </a:extLst>
              </p:cNvPr>
              <p:cNvSpPr txBox="1"/>
              <p:nvPr/>
            </p:nvSpPr>
            <p:spPr>
              <a:xfrm>
                <a:off x="7092656" y="2262999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3236834-5E56-4567-9BC1-4C917206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56" y="2262999"/>
                <a:ext cx="678536" cy="307777"/>
              </a:xfrm>
              <a:prstGeom prst="rect">
                <a:avLst/>
              </a:prstGeom>
              <a:blipFill>
                <a:blip r:embed="rId10"/>
                <a:stretch>
                  <a:fillRect r="-35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E0BDA8-1742-41F8-8F41-2AC5F7D61CBB}"/>
                  </a:ext>
                </a:extLst>
              </p:cNvPr>
              <p:cNvSpPr txBox="1"/>
              <p:nvPr/>
            </p:nvSpPr>
            <p:spPr>
              <a:xfrm>
                <a:off x="5593986" y="2317926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E0BDA8-1742-41F8-8F41-2AC5F7D6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86" y="2317926"/>
                <a:ext cx="678536" cy="307777"/>
              </a:xfrm>
              <a:prstGeom prst="rect">
                <a:avLst/>
              </a:prstGeom>
              <a:blipFill>
                <a:blip r:embed="rId11"/>
                <a:stretch>
                  <a:fillRect r="-6936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D4417236-5B93-4E21-8C36-F68A0ED6FB48}"/>
              </a:ext>
            </a:extLst>
          </p:cNvPr>
          <p:cNvSpPr/>
          <p:nvPr/>
        </p:nvSpPr>
        <p:spPr>
          <a:xfrm>
            <a:off x="8227026" y="3312649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CC8EBA9-C32D-4D58-ABF0-8552D9E0B465}"/>
              </a:ext>
            </a:extLst>
          </p:cNvPr>
          <p:cNvSpPr/>
          <p:nvPr/>
        </p:nvSpPr>
        <p:spPr>
          <a:xfrm>
            <a:off x="6906398" y="3311788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73362B2-7190-4E74-9A06-38A9B54A3C6E}"/>
              </a:ext>
            </a:extLst>
          </p:cNvPr>
          <p:cNvSpPr/>
          <p:nvPr/>
        </p:nvSpPr>
        <p:spPr>
          <a:xfrm>
            <a:off x="7330612" y="3311788"/>
            <a:ext cx="880637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4C85-8879-48B9-BB78-BFE89BF63630}"/>
              </a:ext>
            </a:extLst>
          </p:cNvPr>
          <p:cNvSpPr/>
          <p:nvPr/>
        </p:nvSpPr>
        <p:spPr>
          <a:xfrm>
            <a:off x="6023413" y="3311788"/>
            <a:ext cx="87895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AB72781-2527-4638-8A8A-3A48B4DF88B9}"/>
              </a:ext>
            </a:extLst>
          </p:cNvPr>
          <p:cNvCxnSpPr>
            <a:cxnSpLocks/>
          </p:cNvCxnSpPr>
          <p:nvPr/>
        </p:nvCxnSpPr>
        <p:spPr>
          <a:xfrm>
            <a:off x="6024287" y="2965807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DADA2CD-6E84-4D6B-B176-32336A4AC3D5}"/>
              </a:ext>
            </a:extLst>
          </p:cNvPr>
          <p:cNvSpPr txBox="1"/>
          <p:nvPr/>
        </p:nvSpPr>
        <p:spPr>
          <a:xfrm>
            <a:off x="6077040" y="306678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59FF230-A7C3-4BE3-B007-678C9A2A1C03}"/>
              </a:ext>
            </a:extLst>
          </p:cNvPr>
          <p:cNvCxnSpPr>
            <a:cxnSpLocks/>
          </p:cNvCxnSpPr>
          <p:nvPr/>
        </p:nvCxnSpPr>
        <p:spPr>
          <a:xfrm>
            <a:off x="6720095" y="2965807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99C8CC2-5DAC-4E0F-9CCA-4A4BC3FFCEB6}"/>
              </a:ext>
            </a:extLst>
          </p:cNvPr>
          <p:cNvCxnSpPr>
            <a:cxnSpLocks/>
          </p:cNvCxnSpPr>
          <p:nvPr/>
        </p:nvCxnSpPr>
        <p:spPr>
          <a:xfrm>
            <a:off x="6018191" y="312956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1A210CC-0974-4965-A457-88EF608882B3}"/>
              </a:ext>
            </a:extLst>
          </p:cNvPr>
          <p:cNvCxnSpPr>
            <a:cxnSpLocks/>
          </p:cNvCxnSpPr>
          <p:nvPr/>
        </p:nvCxnSpPr>
        <p:spPr>
          <a:xfrm>
            <a:off x="8028370" y="2965807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6F1AD6C-219D-4766-A1A7-76EB6083E86B}"/>
              </a:ext>
            </a:extLst>
          </p:cNvPr>
          <p:cNvCxnSpPr>
            <a:cxnSpLocks/>
          </p:cNvCxnSpPr>
          <p:nvPr/>
        </p:nvCxnSpPr>
        <p:spPr>
          <a:xfrm>
            <a:off x="7327580" y="2965807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C20B042-5CE6-43AE-B8A5-FDD9E5BF7D43}"/>
              </a:ext>
            </a:extLst>
          </p:cNvPr>
          <p:cNvSpPr txBox="1"/>
          <p:nvPr/>
        </p:nvSpPr>
        <p:spPr>
          <a:xfrm>
            <a:off x="7381431" y="3063441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C35E55C-2405-48FB-9A55-5D80011C9E5D}"/>
                  </a:ext>
                </a:extLst>
              </p:cNvPr>
              <p:cNvSpPr txBox="1"/>
              <p:nvPr/>
            </p:nvSpPr>
            <p:spPr>
              <a:xfrm>
                <a:off x="6207742" y="282143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C35E55C-2405-48FB-9A55-5D80011C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42" y="2821431"/>
                <a:ext cx="272659" cy="338554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B348E32-993B-47F6-A108-740B498501EE}"/>
                  </a:ext>
                </a:extLst>
              </p:cNvPr>
              <p:cNvSpPr txBox="1"/>
              <p:nvPr/>
            </p:nvSpPr>
            <p:spPr>
              <a:xfrm>
                <a:off x="8059967" y="2528634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B348E32-993B-47F6-A108-740B49850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7" y="2528634"/>
                <a:ext cx="515700" cy="338554"/>
              </a:xfrm>
              <a:prstGeom prst="rect">
                <a:avLst/>
              </a:prstGeom>
              <a:blipFill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935C32C-7E52-4D42-A6EF-9F1BF910F84B}"/>
              </a:ext>
            </a:extLst>
          </p:cNvPr>
          <p:cNvCxnSpPr>
            <a:cxnSpLocks/>
          </p:cNvCxnSpPr>
          <p:nvPr/>
        </p:nvCxnSpPr>
        <p:spPr>
          <a:xfrm>
            <a:off x="8130682" y="2857597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3BAC7E-F489-49A5-B6B5-2A1F57A6414E}"/>
                  </a:ext>
                </a:extLst>
              </p:cNvPr>
              <p:cNvSpPr txBox="1"/>
              <p:nvPr/>
            </p:nvSpPr>
            <p:spPr>
              <a:xfrm>
                <a:off x="8364652" y="2821431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3BAC7E-F489-49A5-B6B5-2A1F57A6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52" y="2821431"/>
                <a:ext cx="515700" cy="338554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76F0262-FF02-4E59-8480-462DB3AF7B2A}"/>
              </a:ext>
            </a:extLst>
          </p:cNvPr>
          <p:cNvCxnSpPr>
            <a:cxnSpLocks/>
          </p:cNvCxnSpPr>
          <p:nvPr/>
        </p:nvCxnSpPr>
        <p:spPr>
          <a:xfrm>
            <a:off x="8340783" y="3039546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85C5FD6-4245-44D8-9040-AFCEB3C7BB5B}"/>
              </a:ext>
            </a:extLst>
          </p:cNvPr>
          <p:cNvCxnSpPr>
            <a:cxnSpLocks/>
          </p:cNvCxnSpPr>
          <p:nvPr/>
        </p:nvCxnSpPr>
        <p:spPr>
          <a:xfrm>
            <a:off x="7323616" y="312956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C223311-5F0E-4AB3-96B8-3FA76E8AAC7A}"/>
                  </a:ext>
                </a:extLst>
              </p:cNvPr>
              <p:cNvSpPr txBox="1"/>
              <p:nvPr/>
            </p:nvSpPr>
            <p:spPr>
              <a:xfrm>
                <a:off x="7408906" y="281456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C223311-5F0E-4AB3-96B8-3FA76E8AA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06" y="2814566"/>
                <a:ext cx="272659" cy="338554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230A950-66BA-48DE-894A-9EB5BF7CEE36}"/>
              </a:ext>
            </a:extLst>
          </p:cNvPr>
          <p:cNvCxnSpPr>
            <a:cxnSpLocks/>
          </p:cNvCxnSpPr>
          <p:nvPr/>
        </p:nvCxnSpPr>
        <p:spPr>
          <a:xfrm>
            <a:off x="8215280" y="3289883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D90039C-DB26-449C-B585-B70AABFAB906}"/>
              </a:ext>
            </a:extLst>
          </p:cNvPr>
          <p:cNvCxnSpPr>
            <a:cxnSpLocks/>
          </p:cNvCxnSpPr>
          <p:nvPr/>
        </p:nvCxnSpPr>
        <p:spPr>
          <a:xfrm>
            <a:off x="8414783" y="3328282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2BE2135-F6C9-44E4-8C00-FADEE125A72F}"/>
              </a:ext>
            </a:extLst>
          </p:cNvPr>
          <p:cNvCxnSpPr>
            <a:cxnSpLocks/>
          </p:cNvCxnSpPr>
          <p:nvPr/>
        </p:nvCxnSpPr>
        <p:spPr>
          <a:xfrm>
            <a:off x="6890783" y="3328282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E7F880-F318-49A5-BD5C-5E4FCCBEBF0F}"/>
              </a:ext>
            </a:extLst>
          </p:cNvPr>
          <p:cNvCxnSpPr>
            <a:cxnSpLocks/>
          </p:cNvCxnSpPr>
          <p:nvPr/>
        </p:nvCxnSpPr>
        <p:spPr>
          <a:xfrm>
            <a:off x="6817645" y="2867188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AE4373-8DB5-428A-AF20-8661CBB51107}"/>
                  </a:ext>
                </a:extLst>
              </p:cNvPr>
              <p:cNvSpPr txBox="1"/>
              <p:nvPr/>
            </p:nvSpPr>
            <p:spPr>
              <a:xfrm>
                <a:off x="6754453" y="2577873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AE4373-8DB5-428A-AF20-8661CBB5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3" y="2577873"/>
                <a:ext cx="272659" cy="369460"/>
              </a:xfrm>
              <a:prstGeom prst="rect">
                <a:avLst/>
              </a:prstGeom>
              <a:blipFill>
                <a:blip r:embed="rId16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56E15DC-D00D-46DD-A0C6-AE5EA76758C6}"/>
              </a:ext>
            </a:extLst>
          </p:cNvPr>
          <p:cNvCxnSpPr>
            <a:cxnSpLocks/>
          </p:cNvCxnSpPr>
          <p:nvPr/>
        </p:nvCxnSpPr>
        <p:spPr>
          <a:xfrm>
            <a:off x="7347120" y="3763292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9A2A1B4-3A69-40C6-97EE-902DBD1C360B}"/>
              </a:ext>
            </a:extLst>
          </p:cNvPr>
          <p:cNvCxnSpPr>
            <a:cxnSpLocks/>
          </p:cNvCxnSpPr>
          <p:nvPr/>
        </p:nvCxnSpPr>
        <p:spPr>
          <a:xfrm>
            <a:off x="6033122" y="3763292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A8CEE919-F2FB-4E3D-9005-FC9741A9EA9A}"/>
                  </a:ext>
                </a:extLst>
              </p:cNvPr>
              <p:cNvSpPr txBox="1"/>
              <p:nvPr/>
            </p:nvSpPr>
            <p:spPr>
              <a:xfrm>
                <a:off x="6164129" y="346618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A8CEE919-F2FB-4E3D-9005-FC9741A9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29" y="3466181"/>
                <a:ext cx="272659" cy="338554"/>
              </a:xfrm>
              <a:prstGeom prst="rect">
                <a:avLst/>
              </a:prstGeom>
              <a:blipFill>
                <a:blip r:embed="rId17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DDE2EB5-BB3B-4A5A-B013-2772E39C3A5D}"/>
                  </a:ext>
                </a:extLst>
              </p:cNvPr>
              <p:cNvSpPr txBox="1"/>
              <p:nvPr/>
            </p:nvSpPr>
            <p:spPr>
              <a:xfrm>
                <a:off x="7525503" y="344513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DDE2EB5-BB3B-4A5A-B013-2772E39C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03" y="3445132"/>
                <a:ext cx="272659" cy="338554"/>
              </a:xfrm>
              <a:prstGeom prst="rect">
                <a:avLst/>
              </a:prstGeom>
              <a:blipFill>
                <a:blip r:embed="rId1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0323A50-C931-42C5-93F3-3166DC787A1B}"/>
                  </a:ext>
                </a:extLst>
              </p:cNvPr>
              <p:cNvSpPr txBox="1"/>
              <p:nvPr/>
            </p:nvSpPr>
            <p:spPr>
              <a:xfrm>
                <a:off x="7431924" y="3733454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0323A50-C931-42C5-93F3-3166DC78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24" y="3733454"/>
                <a:ext cx="678536" cy="307777"/>
              </a:xfrm>
              <a:prstGeom prst="rect">
                <a:avLst/>
              </a:prstGeom>
              <a:blipFill>
                <a:blip r:embed="rId19"/>
                <a:stretch>
                  <a:fillRect r="-450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A83F248-472F-46EE-856B-4B581ABC2532}"/>
                  </a:ext>
                </a:extLst>
              </p:cNvPr>
              <p:cNvSpPr txBox="1"/>
              <p:nvPr/>
            </p:nvSpPr>
            <p:spPr>
              <a:xfrm>
                <a:off x="5933254" y="3788381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A83F248-472F-46EE-856B-4B581ABC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54" y="3788381"/>
                <a:ext cx="678536" cy="307777"/>
              </a:xfrm>
              <a:prstGeom prst="rect">
                <a:avLst/>
              </a:prstGeom>
              <a:blipFill>
                <a:blip r:embed="rId20"/>
                <a:stretch>
                  <a:fillRect r="-1785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6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2206</TotalTime>
  <Words>299</Words>
  <Application>Microsoft Office PowerPoint</Application>
  <PresentationFormat>宽屏</PresentationFormat>
  <Paragraphs>154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2010 flat</cp:lastModifiedBy>
  <cp:revision>81</cp:revision>
  <dcterms:created xsi:type="dcterms:W3CDTF">2018-04-26T02:26:14Z</dcterms:created>
  <dcterms:modified xsi:type="dcterms:W3CDTF">2018-05-03T11:35:54Z</dcterms:modified>
</cp:coreProperties>
</file>