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957411" y="16390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× 14 @ 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B0D66F-44EA-4EEE-9FD7-D90D8FC527D2}"/>
              </a:ext>
            </a:extLst>
          </p:cNvPr>
          <p:cNvSpPr/>
          <p:nvPr/>
        </p:nvSpPr>
        <p:spPr>
          <a:xfrm>
            <a:off x="994299" y="479394"/>
            <a:ext cx="1207363" cy="92327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0F64F6-EA43-4D94-9B6A-F8E37C32CF64}"/>
              </a:ext>
            </a:extLst>
          </p:cNvPr>
          <p:cNvSpPr txBox="1"/>
          <p:nvPr/>
        </p:nvSpPr>
        <p:spPr>
          <a:xfrm>
            <a:off x="542990" y="77175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D7390-ED0E-4705-B0B0-A4C1D4B343F6}"/>
              </a:ext>
            </a:extLst>
          </p:cNvPr>
          <p:cNvSpPr/>
          <p:nvPr/>
        </p:nvSpPr>
        <p:spPr>
          <a:xfrm>
            <a:off x="994299" y="1519352"/>
            <a:ext cx="1207363" cy="923277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08316A7-32F2-472D-96F2-CD36F1B02CC0}"/>
              </a:ext>
            </a:extLst>
          </p:cNvPr>
          <p:cNvSpPr txBox="1"/>
          <p:nvPr/>
        </p:nvSpPr>
        <p:spPr>
          <a:xfrm>
            <a:off x="542990" y="181171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02616D-BFBC-498A-BF5F-07E2043088BE}"/>
              </a:ext>
            </a:extLst>
          </p:cNvPr>
          <p:cNvSpPr/>
          <p:nvPr/>
        </p:nvSpPr>
        <p:spPr>
          <a:xfrm>
            <a:off x="994299" y="2536659"/>
            <a:ext cx="1207363" cy="92327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BD7554C-81E7-45F5-BA0D-4C842A0CB955}"/>
              </a:ext>
            </a:extLst>
          </p:cNvPr>
          <p:cNvSpPr txBox="1"/>
          <p:nvPr/>
        </p:nvSpPr>
        <p:spPr>
          <a:xfrm>
            <a:off x="542990" y="282902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9D0606-97A9-4BA7-9136-D8DEE7DD7678}"/>
              </a:ext>
            </a:extLst>
          </p:cNvPr>
          <p:cNvSpPr/>
          <p:nvPr/>
        </p:nvSpPr>
        <p:spPr>
          <a:xfrm>
            <a:off x="994299" y="3549304"/>
            <a:ext cx="1207363" cy="923277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A89F50-CE0A-4953-8F66-D9335529A55E}"/>
              </a:ext>
            </a:extLst>
          </p:cNvPr>
          <p:cNvSpPr txBox="1"/>
          <p:nvPr/>
        </p:nvSpPr>
        <p:spPr>
          <a:xfrm>
            <a:off x="542990" y="384166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41AAE10-1045-4013-A1D3-23A286110D5C}"/>
              </a:ext>
            </a:extLst>
          </p:cNvPr>
          <p:cNvSpPr/>
          <p:nvPr/>
        </p:nvSpPr>
        <p:spPr>
          <a:xfrm>
            <a:off x="994299" y="4561948"/>
            <a:ext cx="1207363" cy="92327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FC7BD0-66AB-4EA0-9E8E-651C1D6FE3F4}"/>
              </a:ext>
            </a:extLst>
          </p:cNvPr>
          <p:cNvSpPr txBox="1"/>
          <p:nvPr/>
        </p:nvSpPr>
        <p:spPr>
          <a:xfrm>
            <a:off x="542990" y="4854309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5F76D0C-5D1A-471E-AB23-096960705AFF}"/>
              </a:ext>
            </a:extLst>
          </p:cNvPr>
          <p:cNvSpPr/>
          <p:nvPr/>
        </p:nvSpPr>
        <p:spPr>
          <a:xfrm>
            <a:off x="994299" y="5574591"/>
            <a:ext cx="1207363" cy="92327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F3B7EBC-D87D-4682-849E-B3BE26E37924}"/>
              </a:ext>
            </a:extLst>
          </p:cNvPr>
          <p:cNvSpPr txBox="1"/>
          <p:nvPr/>
        </p:nvSpPr>
        <p:spPr>
          <a:xfrm>
            <a:off x="542990" y="5866952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6286959-A941-4BF3-AF33-1B505F7399CB}"/>
              </a:ext>
            </a:extLst>
          </p:cNvPr>
          <p:cNvSpPr/>
          <p:nvPr/>
        </p:nvSpPr>
        <p:spPr>
          <a:xfrm>
            <a:off x="4393570" y="834086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F0C610F-3DA9-4170-A052-F45D45345DFE}"/>
              </a:ext>
            </a:extLst>
          </p:cNvPr>
          <p:cNvSpPr/>
          <p:nvPr/>
        </p:nvSpPr>
        <p:spPr>
          <a:xfrm>
            <a:off x="1173732" y="168648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2544E9D-12EE-46F5-ABF7-185D279E7D5B}"/>
              </a:ext>
            </a:extLst>
          </p:cNvPr>
          <p:cNvSpPr/>
          <p:nvPr/>
        </p:nvSpPr>
        <p:spPr>
          <a:xfrm>
            <a:off x="1173732" y="26799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4777A82-E8EC-4D04-96EF-9C5D648EB404}"/>
              </a:ext>
            </a:extLst>
          </p:cNvPr>
          <p:cNvSpPr/>
          <p:nvPr/>
        </p:nvSpPr>
        <p:spPr>
          <a:xfrm>
            <a:off x="1173732" y="368685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11D12BA-10F1-4A25-B49F-BEB4B7D33EFB}"/>
              </a:ext>
            </a:extLst>
          </p:cNvPr>
          <p:cNvSpPr/>
          <p:nvPr/>
        </p:nvSpPr>
        <p:spPr>
          <a:xfrm>
            <a:off x="1155401" y="472907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A54CEA-3CA9-4A6E-A545-4D09A35A2AE6}"/>
              </a:ext>
            </a:extLst>
          </p:cNvPr>
          <p:cNvSpPr/>
          <p:nvPr/>
        </p:nvSpPr>
        <p:spPr>
          <a:xfrm>
            <a:off x="1155401" y="5741722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1BBC8-A15D-4573-995D-D794EA801286}"/>
              </a:ext>
            </a:extLst>
          </p:cNvPr>
          <p:cNvSpPr/>
          <p:nvPr/>
        </p:nvSpPr>
        <p:spPr>
          <a:xfrm>
            <a:off x="1178092" y="5976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FA85692-3D0C-4EBE-B0A0-99FEF7C4DF5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307490" y="1087166"/>
            <a:ext cx="3317850" cy="59931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E42FD5-41BA-4790-AF19-80E6005D17A1}"/>
              </a:ext>
            </a:extLst>
          </p:cNvPr>
          <p:cNvCxnSpPr>
            <a:cxnSpLocks/>
            <a:stCxn id="78" idx="2"/>
          </p:cNvCxnSpPr>
          <p:nvPr/>
        </p:nvCxnSpPr>
        <p:spPr>
          <a:xfrm flipV="1">
            <a:off x="1307490" y="1042472"/>
            <a:ext cx="3317850" cy="89447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E94ABCF-97A3-488F-A0E5-C903D4F7C291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311850" y="597603"/>
            <a:ext cx="3313490" cy="434353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4FE9C39A-1613-409F-9B99-21087DFE92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11850" y="848063"/>
            <a:ext cx="3313490" cy="21290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17E2480-3538-429F-9478-1FD8EF4312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307490" y="1058157"/>
            <a:ext cx="3317850" cy="162174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F5A6DC2-BB52-4E92-9C08-B93065E94EBA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1307490" y="1087166"/>
            <a:ext cx="3317850" cy="184319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F23AA63-0410-447A-839B-F9F69185D142}"/>
              </a:ext>
            </a:extLst>
          </p:cNvPr>
          <p:cNvSpPr txBox="1"/>
          <p:nvPr/>
        </p:nvSpPr>
        <p:spPr>
          <a:xfrm>
            <a:off x="4206083" y="46994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× 10 @ 16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CD5075-3DFA-48C6-810F-80CA04EDE43B}"/>
              </a:ext>
            </a:extLst>
          </p:cNvPr>
          <p:cNvSpPr/>
          <p:nvPr/>
        </p:nvSpPr>
        <p:spPr>
          <a:xfrm>
            <a:off x="4393570" y="170610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DA3A7D0-59A0-4823-90E9-0227B74AB5E1}"/>
              </a:ext>
            </a:extLst>
          </p:cNvPr>
          <p:cNvSpPr txBox="1"/>
          <p:nvPr/>
        </p:nvSpPr>
        <p:spPr>
          <a:xfrm>
            <a:off x="5450727" y="188117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D820C9-016D-430F-97BB-1B1DE2E4447B}"/>
              </a:ext>
            </a:extLst>
          </p:cNvPr>
          <p:cNvSpPr/>
          <p:nvPr/>
        </p:nvSpPr>
        <p:spPr>
          <a:xfrm>
            <a:off x="4393570" y="260221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71C4568-DECC-41D0-B0F9-AC78635D300E}"/>
              </a:ext>
            </a:extLst>
          </p:cNvPr>
          <p:cNvSpPr txBox="1"/>
          <p:nvPr/>
        </p:nvSpPr>
        <p:spPr>
          <a:xfrm>
            <a:off x="5450727" y="277728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1567CFA-BC05-4DEE-8DCC-DA87590B9998}"/>
              </a:ext>
            </a:extLst>
          </p:cNvPr>
          <p:cNvSpPr/>
          <p:nvPr/>
        </p:nvSpPr>
        <p:spPr>
          <a:xfrm>
            <a:off x="4393570" y="352827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402C4FB-1482-4E35-B323-857F28FE66A6}"/>
              </a:ext>
            </a:extLst>
          </p:cNvPr>
          <p:cNvSpPr txBox="1"/>
          <p:nvPr/>
        </p:nvSpPr>
        <p:spPr>
          <a:xfrm>
            <a:off x="5450727" y="370334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AEFB643-1721-4773-91FC-1F0A890E456F}"/>
              </a:ext>
            </a:extLst>
          </p:cNvPr>
          <p:cNvSpPr/>
          <p:nvPr/>
        </p:nvSpPr>
        <p:spPr>
          <a:xfrm>
            <a:off x="4393570" y="442207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087B71A-1CE2-4AB0-9955-628EA259D81E}"/>
              </a:ext>
            </a:extLst>
          </p:cNvPr>
          <p:cNvSpPr txBox="1"/>
          <p:nvPr/>
        </p:nvSpPr>
        <p:spPr>
          <a:xfrm>
            <a:off x="5450727" y="459714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DF66922-D6D7-4CDD-8224-8AA835448B46}"/>
              </a:ext>
            </a:extLst>
          </p:cNvPr>
          <p:cNvSpPr/>
          <p:nvPr/>
        </p:nvSpPr>
        <p:spPr>
          <a:xfrm>
            <a:off x="4393570" y="5331270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DEE2EDD-CA90-4215-9A07-ADEC6AAB0DFF}"/>
              </a:ext>
            </a:extLst>
          </p:cNvPr>
          <p:cNvSpPr txBox="1"/>
          <p:nvPr/>
        </p:nvSpPr>
        <p:spPr>
          <a:xfrm>
            <a:off x="5450727" y="550634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737E9FC-F818-4A06-A671-8EB933AFBEE2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1307490" y="1686483"/>
            <a:ext cx="3219838" cy="260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7C105D4-785B-4420-814F-AD50DEC9BA79}"/>
              </a:ext>
            </a:extLst>
          </p:cNvPr>
          <p:cNvCxnSpPr>
            <a:cxnSpLocks/>
          </p:cNvCxnSpPr>
          <p:nvPr/>
        </p:nvCxnSpPr>
        <p:spPr>
          <a:xfrm>
            <a:off x="1289159" y="1946017"/>
            <a:ext cx="3238169" cy="157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131307D-AB87-4901-8896-A60EACB4646D}"/>
              </a:ext>
            </a:extLst>
          </p:cNvPr>
          <p:cNvCxnSpPr>
            <a:cxnSpLocks/>
          </p:cNvCxnSpPr>
          <p:nvPr/>
        </p:nvCxnSpPr>
        <p:spPr>
          <a:xfrm flipV="1">
            <a:off x="1348530" y="1953888"/>
            <a:ext cx="3178798" cy="7082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945F37B-F38A-4134-A784-10059E00EAEC}"/>
              </a:ext>
            </a:extLst>
          </p:cNvPr>
          <p:cNvCxnSpPr>
            <a:cxnSpLocks/>
          </p:cNvCxnSpPr>
          <p:nvPr/>
        </p:nvCxnSpPr>
        <p:spPr>
          <a:xfrm flipV="1">
            <a:off x="1289159" y="1968929"/>
            <a:ext cx="3238169" cy="9776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D59D32D-2DDA-4632-B837-1A99093D9B6E}"/>
              </a:ext>
            </a:extLst>
          </p:cNvPr>
          <p:cNvCxnSpPr>
            <a:cxnSpLocks/>
          </p:cNvCxnSpPr>
          <p:nvPr/>
        </p:nvCxnSpPr>
        <p:spPr>
          <a:xfrm flipV="1">
            <a:off x="1298039" y="1968929"/>
            <a:ext cx="3229289" cy="170924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8744C6E-F9F8-4EB7-A05C-7D1917C451D8}"/>
              </a:ext>
            </a:extLst>
          </p:cNvPr>
          <p:cNvCxnSpPr>
            <a:cxnSpLocks/>
            <a:stCxn id="86" idx="2"/>
          </p:cNvCxnSpPr>
          <p:nvPr/>
        </p:nvCxnSpPr>
        <p:spPr>
          <a:xfrm flipV="1">
            <a:off x="1307490" y="1952629"/>
            <a:ext cx="3219838" cy="198469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92F05A-3CE5-48A3-8576-EFE4B6265795}"/>
              </a:ext>
            </a:extLst>
          </p:cNvPr>
          <p:cNvSpPr/>
          <p:nvPr/>
        </p:nvSpPr>
        <p:spPr>
          <a:xfrm>
            <a:off x="4673599" y="1317815"/>
            <a:ext cx="1207364" cy="422237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B39D5CE-38E4-4605-8110-92E326C51262}"/>
              </a:ext>
            </a:extLst>
          </p:cNvPr>
          <p:cNvSpPr txBox="1"/>
          <p:nvPr/>
        </p:nvSpPr>
        <p:spPr>
          <a:xfrm>
            <a:off x="5118172" y="3245433"/>
            <a:ext cx="45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0F410B-71D6-4DD1-8519-070AC59C493F}"/>
              </a:ext>
            </a:extLst>
          </p:cNvPr>
          <p:cNvSpPr txBox="1"/>
          <p:nvPr/>
        </p:nvSpPr>
        <p:spPr>
          <a:xfrm>
            <a:off x="4825509" y="745714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出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(RBF)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34078DC-A037-4292-991B-90CB8ACCA766}"/>
              </a:ext>
            </a:extLst>
          </p:cNvPr>
          <p:cNvSpPr/>
          <p:nvPr/>
        </p:nvSpPr>
        <p:spPr>
          <a:xfrm>
            <a:off x="5024774" y="1434925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42AD8C-79B4-459B-824B-2A8203B0A1D5}"/>
              </a:ext>
            </a:extLst>
          </p:cNvPr>
          <p:cNvSpPr/>
          <p:nvPr/>
        </p:nvSpPr>
        <p:spPr>
          <a:xfrm>
            <a:off x="5051574" y="2068418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D1874DB-1257-4511-8447-BF1EF8C5B247}"/>
              </a:ext>
            </a:extLst>
          </p:cNvPr>
          <p:cNvSpPr/>
          <p:nvPr/>
        </p:nvSpPr>
        <p:spPr>
          <a:xfrm>
            <a:off x="5042322" y="2722332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089230-92EF-4151-9113-0CA34345D393}"/>
              </a:ext>
            </a:extLst>
          </p:cNvPr>
          <p:cNvSpPr/>
          <p:nvPr/>
        </p:nvSpPr>
        <p:spPr>
          <a:xfrm>
            <a:off x="5042322" y="4286883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A7FEA0-B562-4087-BA87-7BCE300C6CF6}"/>
              </a:ext>
            </a:extLst>
          </p:cNvPr>
          <p:cNvSpPr/>
          <p:nvPr/>
        </p:nvSpPr>
        <p:spPr>
          <a:xfrm>
            <a:off x="5057693" y="5007165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9F2995-9C27-49D2-ADC3-CA75C6FF828B}"/>
              </a:ext>
            </a:extLst>
          </p:cNvPr>
          <p:cNvSpPr/>
          <p:nvPr/>
        </p:nvSpPr>
        <p:spPr>
          <a:xfrm>
            <a:off x="1408544" y="784795"/>
            <a:ext cx="1207364" cy="51713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09AE4F-27CB-46BC-BB2A-6A2E55E46161}"/>
              </a:ext>
            </a:extLst>
          </p:cNvPr>
          <p:cNvSpPr txBox="1"/>
          <p:nvPr/>
        </p:nvSpPr>
        <p:spPr>
          <a:xfrm>
            <a:off x="1820997" y="3144076"/>
            <a:ext cx="45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18DD6CB-C703-4E34-BED7-D195B19CBDD8}"/>
              </a:ext>
            </a:extLst>
          </p:cNvPr>
          <p:cNvSpPr txBox="1"/>
          <p:nvPr/>
        </p:nvSpPr>
        <p:spPr>
          <a:xfrm>
            <a:off x="1394909" y="427958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B9B75-0DD6-4523-B8D6-6B05FCE9306B}"/>
              </a:ext>
            </a:extLst>
          </p:cNvPr>
          <p:cNvSpPr/>
          <p:nvPr/>
        </p:nvSpPr>
        <p:spPr>
          <a:xfrm>
            <a:off x="1759719" y="901905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C4AF1CD-575B-4FA2-8EC0-E1B5451BD6E3}"/>
              </a:ext>
            </a:extLst>
          </p:cNvPr>
          <p:cNvSpPr/>
          <p:nvPr/>
        </p:nvSpPr>
        <p:spPr>
          <a:xfrm>
            <a:off x="1786519" y="1535398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4C14C6F-CE93-497D-A3CB-392917E1093F}"/>
              </a:ext>
            </a:extLst>
          </p:cNvPr>
          <p:cNvSpPr/>
          <p:nvPr/>
        </p:nvSpPr>
        <p:spPr>
          <a:xfrm>
            <a:off x="1777267" y="2189312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A91A23-9762-4507-AD5B-5EF7BAA415C0}"/>
              </a:ext>
            </a:extLst>
          </p:cNvPr>
          <p:cNvSpPr/>
          <p:nvPr/>
        </p:nvSpPr>
        <p:spPr>
          <a:xfrm>
            <a:off x="1750888" y="4634946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CE57C6-30FB-402C-90CB-0CD1524AD54F}"/>
              </a:ext>
            </a:extLst>
          </p:cNvPr>
          <p:cNvSpPr/>
          <p:nvPr/>
        </p:nvSpPr>
        <p:spPr>
          <a:xfrm>
            <a:off x="1755492" y="5355062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5EE64F-EA31-4C9C-8056-7D9911F71C02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2229637" y="1117551"/>
            <a:ext cx="2795137" cy="536917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0A2860-6FEC-4AB4-809C-670B6E995882}"/>
                  </a:ext>
                </a:extLst>
              </p:cNvPr>
              <p:cNvSpPr txBox="1"/>
              <p:nvPr/>
            </p:nvSpPr>
            <p:spPr>
              <a:xfrm>
                <a:off x="7384235" y="1395810"/>
                <a:ext cx="2488886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=||</m:t>
                      </m:r>
                      <m:acc>
                        <m:accPr>
                          <m:chr m:val="⃗"/>
                          <m:ctrlPr>
                            <a:rPr lang="zh-CN" altLang="en-US" sz="2400" dirty="0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dirty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 smtClean="0">
                                      <a:solidFill>
                                        <a:srgbClr val="2CEC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2CEC67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 smtClean="0">
                                      <a:solidFill>
                                        <a:srgbClr val="2CEC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altLang="zh-CN" sz="2400" i="1">
                          <a:solidFill>
                            <a:srgbClr val="2CEC67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sz="24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0A2860-6FEC-4AB4-809C-670B6E99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35" y="1395810"/>
                <a:ext cx="2488886" cy="401072"/>
              </a:xfrm>
              <a:prstGeom prst="rect">
                <a:avLst/>
              </a:prstGeom>
              <a:blipFill>
                <a:blip r:embed="rId2"/>
                <a:stretch>
                  <a:fillRect l="-2200" t="-33333" r="-342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F7A4CE-4E09-49E0-B7A1-DB02FB2685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494692" y="1654468"/>
            <a:ext cx="1889543" cy="0"/>
          </a:xfrm>
          <a:prstGeom prst="straightConnector1">
            <a:avLst/>
          </a:prstGeom>
          <a:ln w="15875">
            <a:solidFill>
              <a:srgbClr val="2CEC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4E92FC-F11F-4D93-B1F1-A32576FA7FFA}"/>
              </a:ext>
            </a:extLst>
          </p:cNvPr>
          <p:cNvCxnSpPr>
            <a:cxnSpLocks/>
            <a:stCxn id="58" idx="6"/>
            <a:endCxn id="4" idx="2"/>
          </p:cNvCxnSpPr>
          <p:nvPr/>
        </p:nvCxnSpPr>
        <p:spPr>
          <a:xfrm flipV="1">
            <a:off x="2256437" y="1654468"/>
            <a:ext cx="2768337" cy="9657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4C20AE-00D0-427E-92F7-2D90DE7DB0F7}"/>
              </a:ext>
            </a:extLst>
          </p:cNvPr>
          <p:cNvCxnSpPr>
            <a:cxnSpLocks/>
            <a:stCxn id="59" idx="6"/>
            <a:endCxn id="4" idx="2"/>
          </p:cNvCxnSpPr>
          <p:nvPr/>
        </p:nvCxnSpPr>
        <p:spPr>
          <a:xfrm flipV="1">
            <a:off x="2247185" y="1654468"/>
            <a:ext cx="2777589" cy="75049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72A307E-3BF4-4833-807C-ED9EBA7BBCD4}"/>
              </a:ext>
            </a:extLst>
          </p:cNvPr>
          <p:cNvCxnSpPr>
            <a:cxnSpLocks/>
            <a:stCxn id="60" idx="6"/>
            <a:endCxn id="4" idx="2"/>
          </p:cNvCxnSpPr>
          <p:nvPr/>
        </p:nvCxnSpPr>
        <p:spPr>
          <a:xfrm flipV="1">
            <a:off x="2220806" y="1654468"/>
            <a:ext cx="2803968" cy="319612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1123A0E-4E94-4CBF-9476-72C9F8FD8874}"/>
              </a:ext>
            </a:extLst>
          </p:cNvPr>
          <p:cNvCxnSpPr>
            <a:cxnSpLocks/>
            <a:stCxn id="61" idx="6"/>
            <a:endCxn id="4" idx="2"/>
          </p:cNvCxnSpPr>
          <p:nvPr/>
        </p:nvCxnSpPr>
        <p:spPr>
          <a:xfrm flipV="1">
            <a:off x="2225410" y="1654468"/>
            <a:ext cx="2799364" cy="391624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CB4F93B-3771-4BDC-8C77-C77712F2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86" y="4698630"/>
            <a:ext cx="815411" cy="964585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3FEFCEC3-6DA1-43C1-B987-142D3F39C3F0}"/>
              </a:ext>
            </a:extLst>
          </p:cNvPr>
          <p:cNvSpPr txBox="1"/>
          <p:nvPr/>
        </p:nvSpPr>
        <p:spPr>
          <a:xfrm>
            <a:off x="7924494" y="439576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× 12</a:t>
            </a:r>
            <a:endParaRPr lang="zh-CN" altLang="en-US" dirty="0">
              <a:solidFill>
                <a:srgbClr val="FFC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53273" y="3059485"/>
            <a:ext cx="2452793" cy="978550"/>
            <a:chOff x="6797966" y="1454413"/>
            <a:chExt cx="2452793" cy="97855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B7303B-8F9D-4249-A1F7-5CE429364BED}"/>
                </a:ext>
              </a:extLst>
            </p:cNvPr>
            <p:cNvSpPr txBox="1"/>
            <p:nvPr/>
          </p:nvSpPr>
          <p:spPr>
            <a:xfrm>
              <a:off x="6797966" y="1454413"/>
              <a:ext cx="245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CCFF"/>
                  </a:solidFill>
                </a:rPr>
                <a:t>[-1 , 1 , -1 , ··· ···, -1]</a:t>
              </a:r>
              <a:endParaRPr lang="zh-CN" altLang="en-US" sz="2000" dirty="0">
                <a:solidFill>
                  <a:srgbClr val="FFCCFF"/>
                </a:solidFill>
              </a:endParaRP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628B3192-4638-4BE3-AD73-BE6232BA329C}"/>
                </a:ext>
              </a:extLst>
            </p:cNvPr>
            <p:cNvSpPr/>
            <p:nvPr/>
          </p:nvSpPr>
          <p:spPr>
            <a:xfrm rot="5400000">
              <a:off x="7778502" y="1032798"/>
              <a:ext cx="211603" cy="1859640"/>
            </a:xfrm>
            <a:prstGeom prst="rightBrace">
              <a:avLst/>
            </a:prstGeom>
            <a:ln w="12700">
              <a:solidFill>
                <a:srgbClr val="FFCC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CFF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A4C8859-5116-43B9-89FF-0F085AD9809A}"/>
                </a:ext>
              </a:extLst>
            </p:cNvPr>
            <p:cNvSpPr txBox="1"/>
            <p:nvPr/>
          </p:nvSpPr>
          <p:spPr>
            <a:xfrm>
              <a:off x="7556412" y="206363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C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</a:t>
              </a:r>
              <a:r>
                <a:rPr lang="zh-CN" altLang="en-US" dirty="0">
                  <a:solidFill>
                    <a:srgbClr val="FFC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/>
              <p:nvPr/>
            </p:nvSpPr>
            <p:spPr>
              <a:xfrm>
                <a:off x="2755261" y="136316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61" y="136316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A9806F-5528-4743-BC25-8D6EC27D086C}"/>
                  </a:ext>
                </a:extLst>
              </p:cNvPr>
              <p:cNvSpPr txBox="1"/>
              <p:nvPr/>
            </p:nvSpPr>
            <p:spPr>
              <a:xfrm>
                <a:off x="2762337" y="181222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A9806F-5528-4743-BC25-8D6EC27D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337" y="1812224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67B857FF-7378-4420-A613-64E57AB1A7BE}"/>
                  </a:ext>
                </a:extLst>
              </p:cNvPr>
              <p:cNvSpPr txBox="1"/>
              <p:nvPr/>
            </p:nvSpPr>
            <p:spPr>
              <a:xfrm>
                <a:off x="2748727" y="3278606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67B857FF-7378-4420-A613-64E57AB1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27" y="3278606"/>
                <a:ext cx="291169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523ED1A-675C-48A1-8968-44A9423A0E75}"/>
                  </a:ext>
                </a:extLst>
              </p:cNvPr>
              <p:cNvSpPr txBox="1"/>
              <p:nvPr/>
            </p:nvSpPr>
            <p:spPr>
              <a:xfrm>
                <a:off x="3065053" y="4395763"/>
                <a:ext cx="37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523ED1A-675C-48A1-8968-44A9423A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53" y="4395763"/>
                <a:ext cx="379206" cy="276999"/>
              </a:xfrm>
              <a:prstGeom prst="rect">
                <a:avLst/>
              </a:prstGeom>
              <a:blipFill>
                <a:blip r:embed="rId7"/>
                <a:stretch>
                  <a:fillRect l="-9677" r="-483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>
            <a:extLst>
              <a:ext uri="{FF2B5EF4-FFF2-40B4-BE49-F238E27FC236}">
                <a16:creationId xmlns:a16="http://schemas.microsoft.com/office/drawing/2014/main" id="{1522F816-7C4E-4474-973F-01F4181A8904}"/>
              </a:ext>
            </a:extLst>
          </p:cNvPr>
          <p:cNvSpPr txBox="1"/>
          <p:nvPr/>
        </p:nvSpPr>
        <p:spPr>
          <a:xfrm>
            <a:off x="7811146" y="213653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向量参数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分布式编码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/>
              <p:nvPr/>
            </p:nvSpPr>
            <p:spPr>
              <a:xfrm>
                <a:off x="3041280" y="94152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80" y="941529"/>
                <a:ext cx="276101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661688" y="2538430"/>
            <a:ext cx="3044378" cy="854786"/>
            <a:chOff x="6855494" y="732766"/>
            <a:chExt cx="3044378" cy="9779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9C5477F6-28A7-482C-9529-CF8AE1D0E990}"/>
                    </a:ext>
                  </a:extLst>
                </p:cNvPr>
                <p:cNvSpPr txBox="1"/>
                <p:nvPr/>
              </p:nvSpPr>
              <p:spPr>
                <a:xfrm>
                  <a:off x="6860835" y="732766"/>
                  <a:ext cx="3039037" cy="977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CC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CC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solidFill>
                                        <a:srgbClr val="FFCC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CCFF"/>
                          </a:solidFill>
                          <a:latin typeface="Cambria Math" panose="02040503050406030204" pitchFamily="18" charset="0"/>
                        </a:rPr>
                        <m:t>, ··· </m:t>
                      </m:r>
                    </m:oMath>
                  </a14:m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···</a:t>
                  </a:r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sub>
                      </m:sSub>
                    </m:oMath>
                  </a14:m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] </a:t>
                  </a:r>
                  <a:endParaRPr lang="en-US" altLang="zh-CN" i="1" dirty="0" smtClean="0">
                    <a:solidFill>
                      <a:srgbClr val="FFCCFF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CCFF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</m:oMath>
                    </m:oMathPara>
                  </a14:m>
                  <a:endParaRPr lang="en-US" altLang="zh-CN" b="0" i="1" dirty="0" smtClean="0">
                    <a:solidFill>
                      <a:srgbClr val="FFCCFF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 smtClean="0">
                      <a:solidFill>
                        <a:srgbClr val="FFCCFF"/>
                      </a:solidFill>
                    </a:rPr>
                    <a:t> </a:t>
                  </a:r>
                  <a:endParaRPr lang="zh-CN" altLang="en-US" dirty="0">
                    <a:solidFill>
                      <a:srgbClr val="FFCCFF"/>
                    </a:solidFill>
                  </a:endParaRPr>
                </a:p>
              </p:txBody>
            </p:sp>
          </mc:Choice>
          <mc:Fallback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9C5477F6-28A7-482C-9529-CF8AE1D0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835" y="732766"/>
                  <a:ext cx="3039037" cy="977968"/>
                </a:xfrm>
                <a:prstGeom prst="rect">
                  <a:avLst/>
                </a:prstGeom>
                <a:blipFill>
                  <a:blip r:embed="rId9"/>
                  <a:stretch>
                    <a:fillRect l="-2008" t="-8511" r="-46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5276019-6CDA-4B15-A967-61E84ADBBC70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94" y="784795"/>
              <a:ext cx="3352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/>
        </p:nvCxnSpPr>
        <p:spPr>
          <a:xfrm flipV="1">
            <a:off x="6886737" y="1688968"/>
            <a:ext cx="0" cy="791353"/>
          </a:xfrm>
          <a:prstGeom prst="straightConnector1">
            <a:avLst/>
          </a:prstGeom>
          <a:ln w="15875">
            <a:solidFill>
              <a:srgbClr val="FFCC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 rot="5400000">
            <a:off x="8132990" y="4165157"/>
            <a:ext cx="413238" cy="159599"/>
          </a:xfrm>
          <a:prstGeom prst="right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254114" y="1342970"/>
            <a:ext cx="253824" cy="276999"/>
            <a:chOff x="6026481" y="1318723"/>
            <a:chExt cx="253824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061733" y="131872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733" y="1318723"/>
                  <a:ext cx="1833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DF7A4CE-4E09-49E0-B7A1-DB02FB2685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481" y="1363168"/>
              <a:ext cx="2538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70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4000</TotalTime>
  <Words>160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Pennetrate</cp:lastModifiedBy>
  <cp:revision>217</cp:revision>
  <dcterms:created xsi:type="dcterms:W3CDTF">2018-04-26T02:26:14Z</dcterms:created>
  <dcterms:modified xsi:type="dcterms:W3CDTF">2019-02-02T13:39:35Z</dcterms:modified>
</cp:coreProperties>
</file>