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6666791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6971591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7252944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7557744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7839097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8143897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8425250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8730050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9034850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9339650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9621003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9925803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959743" y="277230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971591" y="336890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276391" y="337242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557744" y="336890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862544" y="337242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709406" y="3291925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730050" y="359528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034850" y="3598805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316203" y="359528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621003" y="3598805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B4E3A426-86B4-4B24-ADF7-00496F84C371}"/>
              </a:ext>
            </a:extLst>
          </p:cNvPr>
          <p:cNvSpPr/>
          <p:nvPr/>
        </p:nvSpPr>
        <p:spPr>
          <a:xfrm>
            <a:off x="7071360" y="2499339"/>
            <a:ext cx="1735140" cy="208714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C246F359-F928-4D71-9632-44F0FC74509A}"/>
              </a:ext>
            </a:extLst>
          </p:cNvPr>
          <p:cNvSpPr/>
          <p:nvPr/>
        </p:nvSpPr>
        <p:spPr>
          <a:xfrm>
            <a:off x="6987489" y="3120503"/>
            <a:ext cx="257029" cy="2162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7236093" y="3061132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B62A39-DEA3-43CC-957C-CE37FC6BBCE9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>
            <a:off x="8870727" y="3079182"/>
            <a:ext cx="0" cy="516105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65E84D5-8520-4DC7-B9E1-3905392BFDB4}"/>
              </a:ext>
            </a:extLst>
          </p:cNvPr>
          <p:cNvSpPr/>
          <p:nvPr/>
        </p:nvSpPr>
        <p:spPr>
          <a:xfrm>
            <a:off x="6954740" y="2786496"/>
            <a:ext cx="360044" cy="8889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DA6921-722E-48F6-A426-804A149E9164}"/>
              </a:ext>
            </a:extLst>
          </p:cNvPr>
          <p:cNvSpPr/>
          <p:nvPr/>
        </p:nvSpPr>
        <p:spPr>
          <a:xfrm>
            <a:off x="8698253" y="2777203"/>
            <a:ext cx="360044" cy="1103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E204D6-E29D-4C2B-A365-6F5C448C8694}"/>
              </a:ext>
            </a:extLst>
          </p:cNvPr>
          <p:cNvSpPr txBox="1"/>
          <p:nvPr/>
        </p:nvSpPr>
        <p:spPr>
          <a:xfrm>
            <a:off x="7385650" y="2084777"/>
            <a:ext cx="10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jump=5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6564507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0E93481-19C2-41D7-A12C-344CF8024CA8}"/>
              </a:ext>
            </a:extLst>
          </p:cNvPr>
          <p:cNvSpPr/>
          <p:nvPr/>
        </p:nvSpPr>
        <p:spPr>
          <a:xfrm>
            <a:off x="6869307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499741B-A874-45E5-867A-CD463EF7039D}"/>
              </a:ext>
            </a:extLst>
          </p:cNvPr>
          <p:cNvSpPr/>
          <p:nvPr/>
        </p:nvSpPr>
        <p:spPr>
          <a:xfrm>
            <a:off x="7150660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8836AB4-ECBB-4002-B7F1-115B710D7D0A}"/>
              </a:ext>
            </a:extLst>
          </p:cNvPr>
          <p:cNvSpPr/>
          <p:nvPr/>
        </p:nvSpPr>
        <p:spPr>
          <a:xfrm>
            <a:off x="7455460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8322353-24D7-44F4-AB09-0EB949E57CCC}"/>
              </a:ext>
            </a:extLst>
          </p:cNvPr>
          <p:cNvSpPr/>
          <p:nvPr/>
        </p:nvSpPr>
        <p:spPr>
          <a:xfrm>
            <a:off x="7736813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67EEC67-D74C-454E-891E-0B934809CF62}"/>
              </a:ext>
            </a:extLst>
          </p:cNvPr>
          <p:cNvSpPr/>
          <p:nvPr/>
        </p:nvSpPr>
        <p:spPr>
          <a:xfrm>
            <a:off x="8041613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22088A6-7EF4-4E5E-B175-49DA7F12F92C}"/>
              </a:ext>
            </a:extLst>
          </p:cNvPr>
          <p:cNvSpPr/>
          <p:nvPr/>
        </p:nvSpPr>
        <p:spPr>
          <a:xfrm>
            <a:off x="8322966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0D15408-4780-4BDC-8AB8-45B42E462A88}"/>
              </a:ext>
            </a:extLst>
          </p:cNvPr>
          <p:cNvSpPr/>
          <p:nvPr/>
        </p:nvSpPr>
        <p:spPr>
          <a:xfrm>
            <a:off x="8627766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D7C5BED-279A-422A-9375-AA5598AA3C18}"/>
              </a:ext>
            </a:extLst>
          </p:cNvPr>
          <p:cNvSpPr/>
          <p:nvPr/>
        </p:nvSpPr>
        <p:spPr>
          <a:xfrm>
            <a:off x="8932566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054CCCA-D8DD-4EBC-9D13-461D0EB61FC4}"/>
              </a:ext>
            </a:extLst>
          </p:cNvPr>
          <p:cNvSpPr/>
          <p:nvPr/>
        </p:nvSpPr>
        <p:spPr>
          <a:xfrm>
            <a:off x="9237366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734E479-835D-400D-8244-C1EEED50ABFC}"/>
              </a:ext>
            </a:extLst>
          </p:cNvPr>
          <p:cNvSpPr/>
          <p:nvPr/>
        </p:nvSpPr>
        <p:spPr>
          <a:xfrm>
            <a:off x="9518719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770B662-7ADA-4D2E-BCC3-BC9F00A4B668}"/>
              </a:ext>
            </a:extLst>
          </p:cNvPr>
          <p:cNvSpPr/>
          <p:nvPr/>
        </p:nvSpPr>
        <p:spPr>
          <a:xfrm>
            <a:off x="9823519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2F26EEB-C66F-43D0-8864-845444049EB9}"/>
              </a:ext>
            </a:extLst>
          </p:cNvPr>
          <p:cNvSpPr txBox="1"/>
          <p:nvPr/>
        </p:nvSpPr>
        <p:spPr>
          <a:xfrm>
            <a:off x="5857459" y="484989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57961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52BDF8-2978-4023-855D-A799FF157043}"/>
              </a:ext>
            </a:extLst>
          </p:cNvPr>
          <p:cNvSpPr/>
          <p:nvPr/>
        </p:nvSpPr>
        <p:spPr>
          <a:xfrm>
            <a:off x="7462761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E8816E1-A1E1-4775-9DB2-B2708D615C17}"/>
              </a:ext>
            </a:extLst>
          </p:cNvPr>
          <p:cNvSpPr/>
          <p:nvPr/>
        </p:nvSpPr>
        <p:spPr>
          <a:xfrm>
            <a:off x="7744114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A481676-84A2-441B-AB55-5BD0CE58C33A}"/>
              </a:ext>
            </a:extLst>
          </p:cNvPr>
          <p:cNvSpPr/>
          <p:nvPr/>
        </p:nvSpPr>
        <p:spPr>
          <a:xfrm>
            <a:off x="8048914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94867A9-7B6D-4CB7-875F-1CC9DA60C8E8}"/>
              </a:ext>
            </a:extLst>
          </p:cNvPr>
          <p:cNvSpPr txBox="1"/>
          <p:nvPr/>
        </p:nvSpPr>
        <p:spPr>
          <a:xfrm>
            <a:off x="5607122" y="53695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B9EA770-12D1-46A4-B280-40CD692EE5BD}"/>
              </a:ext>
            </a:extLst>
          </p:cNvPr>
          <p:cNvSpPr/>
          <p:nvPr/>
        </p:nvSpPr>
        <p:spPr>
          <a:xfrm>
            <a:off x="8322794" y="4828388"/>
            <a:ext cx="360044" cy="93505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E2D3848-5BA7-4865-B2F5-2B9CE6DBADF0}"/>
              </a:ext>
            </a:extLst>
          </p:cNvPr>
          <p:cNvSpPr txBox="1"/>
          <p:nvPr/>
        </p:nvSpPr>
        <p:spPr>
          <a:xfrm>
            <a:off x="7314784" y="5832574"/>
            <a:ext cx="10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ignore=4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97CBF85-47CD-44A2-9364-5B2DDBBEA3CF}"/>
              </a:ext>
            </a:extLst>
          </p:cNvPr>
          <p:cNvSpPr/>
          <p:nvPr/>
        </p:nvSpPr>
        <p:spPr>
          <a:xfrm>
            <a:off x="8353714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111D608-43C9-4793-9FB9-D71AB4BBC297}"/>
              </a:ext>
            </a:extLst>
          </p:cNvPr>
          <p:cNvSpPr/>
          <p:nvPr/>
        </p:nvSpPr>
        <p:spPr>
          <a:xfrm>
            <a:off x="8658514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58E1D48-956E-4C26-A3B4-9D6A990E293A}"/>
              </a:ext>
            </a:extLst>
          </p:cNvPr>
          <p:cNvCxnSpPr>
            <a:cxnSpLocks/>
          </p:cNvCxnSpPr>
          <p:nvPr/>
        </p:nvCxnSpPr>
        <p:spPr>
          <a:xfrm flipV="1">
            <a:off x="8493286" y="4272280"/>
            <a:ext cx="0" cy="49514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21952D1-F78C-4CF0-94D1-17D7E9409251}"/>
              </a:ext>
            </a:extLst>
          </p:cNvPr>
          <p:cNvCxnSpPr>
            <a:cxnSpLocks/>
          </p:cNvCxnSpPr>
          <p:nvPr/>
        </p:nvCxnSpPr>
        <p:spPr>
          <a:xfrm>
            <a:off x="7236093" y="5862320"/>
            <a:ext cx="1195505" cy="0"/>
          </a:xfrm>
          <a:prstGeom prst="straightConnector1">
            <a:avLst/>
          </a:prstGeom>
          <a:ln w="31750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BE0223-367A-4D67-B56C-9A6DBB83BDB4}"/>
              </a:ext>
            </a:extLst>
          </p:cNvPr>
          <p:cNvSpPr txBox="1"/>
          <p:nvPr/>
        </p:nvSpPr>
        <p:spPr>
          <a:xfrm>
            <a:off x="8515050" y="4319885"/>
            <a:ext cx="69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8842719" y="2130724"/>
            <a:ext cx="0" cy="495148"/>
          </a:xfrm>
          <a:prstGeom prst="straightConnector1">
            <a:avLst/>
          </a:prstGeom>
          <a:ln w="317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8817101" y="2198505"/>
            <a:ext cx="639778" cy="36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4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865E84D5-8520-4DC7-B9E1-3905392BFDB4}"/>
              </a:ext>
            </a:extLst>
          </p:cNvPr>
          <p:cNvSpPr/>
          <p:nvPr/>
        </p:nvSpPr>
        <p:spPr>
          <a:xfrm>
            <a:off x="6722985" y="3445472"/>
            <a:ext cx="2070808" cy="12456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07640" y="358093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488993" y="3577412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793793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075146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379946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6612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99660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2708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5756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85705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161852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06225" y="344547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31192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35992" y="43667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17345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22145" y="435657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186386" y="43149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772644" y="435617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077444" y="435969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358797" y="435617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663597" y="435969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34180" y="391438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7486108" y="2449602"/>
            <a:ext cx="0" cy="49514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7484343" y="2549773"/>
            <a:ext cx="7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start?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3895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04375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25112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2991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16027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46507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05138" y="4359694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09938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491291" y="43596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A5B2C1E-1E0F-4ECD-9D3F-2B49045CBCE6}"/>
              </a:ext>
            </a:extLst>
          </p:cNvPr>
          <p:cNvSpPr txBox="1"/>
          <p:nvPr/>
        </p:nvSpPr>
        <p:spPr>
          <a:xfrm>
            <a:off x="5907163" y="3870120"/>
            <a:ext cx="8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matched</a:t>
            </a:r>
          </a:p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(s chars)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" name="等号 3">
            <a:extLst>
              <a:ext uri="{FF2B5EF4-FFF2-40B4-BE49-F238E27FC236}">
                <a16:creationId xmlns:a16="http://schemas.microsoft.com/office/drawing/2014/main" id="{21C4EC97-DE87-45D2-8FE9-C5816D7B2DF7}"/>
              </a:ext>
            </a:extLst>
          </p:cNvPr>
          <p:cNvSpPr/>
          <p:nvPr/>
        </p:nvSpPr>
        <p:spPr>
          <a:xfrm rot="5400000">
            <a:off x="6765749" y="4026478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772643" y="402428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等号 73">
            <a:extLst>
              <a:ext uri="{FF2B5EF4-FFF2-40B4-BE49-F238E27FC236}">
                <a16:creationId xmlns:a16="http://schemas.microsoft.com/office/drawing/2014/main" id="{2084E6DA-788D-46CE-8F37-B5EC80C86560}"/>
              </a:ext>
            </a:extLst>
          </p:cNvPr>
          <p:cNvSpPr/>
          <p:nvPr/>
        </p:nvSpPr>
        <p:spPr>
          <a:xfrm rot="5400000">
            <a:off x="7077199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350512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644123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22826" y="402484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14BC46A6-2FC5-44D4-9B66-94C9166FB0EE}"/>
              </a:ext>
            </a:extLst>
          </p:cNvPr>
          <p:cNvSpPr/>
          <p:nvPr/>
        </p:nvSpPr>
        <p:spPr>
          <a:xfrm rot="5400000">
            <a:off x="7134211" y="4439161"/>
            <a:ext cx="127321" cy="848546"/>
          </a:xfrm>
          <a:prstGeom prst="righ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23C5135-C4B9-4B07-9101-39318B9442F7}"/>
              </a:ext>
            </a:extLst>
          </p:cNvPr>
          <p:cNvSpPr txBox="1"/>
          <p:nvPr/>
        </p:nvSpPr>
        <p:spPr>
          <a:xfrm>
            <a:off x="6562895" y="4926150"/>
            <a:ext cx="13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316D95F9-7D9D-4DBA-8388-2F44AD927BBD}"/>
              </a:ext>
            </a:extLst>
          </p:cNvPr>
          <p:cNvSpPr/>
          <p:nvPr/>
        </p:nvSpPr>
        <p:spPr>
          <a:xfrm rot="16200000">
            <a:off x="7673271" y="2886546"/>
            <a:ext cx="113702" cy="856755"/>
          </a:xfrm>
          <a:prstGeom prst="rightBrac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032865" y="2994052"/>
            <a:ext cx="13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02840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号 83">
            <a:extLst>
              <a:ext uri="{FF2B5EF4-FFF2-40B4-BE49-F238E27FC236}">
                <a16:creationId xmlns:a16="http://schemas.microsoft.com/office/drawing/2014/main" id="{3C12BBF9-7126-4125-B791-0582930886E1}"/>
              </a:ext>
            </a:extLst>
          </p:cNvPr>
          <p:cNvSpPr/>
          <p:nvPr/>
        </p:nvSpPr>
        <p:spPr>
          <a:xfrm rot="5400000">
            <a:off x="8237320" y="403238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等号 84">
            <a:extLst>
              <a:ext uri="{FF2B5EF4-FFF2-40B4-BE49-F238E27FC236}">
                <a16:creationId xmlns:a16="http://schemas.microsoft.com/office/drawing/2014/main" id="{A7F2DDB4-2D04-409D-96C5-2BB7988BC677}"/>
              </a:ext>
            </a:extLst>
          </p:cNvPr>
          <p:cNvSpPr/>
          <p:nvPr/>
        </p:nvSpPr>
        <p:spPr>
          <a:xfrm rot="5400000">
            <a:off x="8519821" y="403238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74AF8AE-6678-4A60-9B96-7BCF6A8658A0}"/>
              </a:ext>
            </a:extLst>
          </p:cNvPr>
          <p:cNvSpPr txBox="1"/>
          <p:nvPr/>
        </p:nvSpPr>
        <p:spPr>
          <a:xfrm>
            <a:off x="10050327" y="4303472"/>
            <a:ext cx="102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第</a:t>
            </a:r>
            <a:r>
              <a:rPr lang="en-US" altLang="zh-CN" sz="1400" dirty="0" err="1">
                <a:solidFill>
                  <a:srgbClr val="00B0F0"/>
                </a:solidFill>
              </a:rPr>
              <a:t>i</a:t>
            </a:r>
            <a:r>
              <a:rPr lang="zh-CN" altLang="en-US" sz="1400" dirty="0">
                <a:solidFill>
                  <a:srgbClr val="00B0F0"/>
                </a:solidFill>
              </a:rPr>
              <a:t>轮匹配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C13817B-0331-4AA5-9AD4-8E9797E9F7A9}"/>
              </a:ext>
            </a:extLst>
          </p:cNvPr>
          <p:cNvCxnSpPr>
            <a:cxnSpLocks/>
          </p:cNvCxnSpPr>
          <p:nvPr/>
        </p:nvCxnSpPr>
        <p:spPr>
          <a:xfrm flipV="1">
            <a:off x="8923914" y="4645830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55CC219-00B0-4611-9E7C-67BA2937DB5C}"/>
                  </a:ext>
                </a:extLst>
              </p:cNvPr>
              <p:cNvSpPr txBox="1"/>
              <p:nvPr/>
            </p:nvSpPr>
            <p:spPr>
              <a:xfrm>
                <a:off x="8712620" y="479433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55CC219-00B0-4611-9E7C-67BA2937D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620" y="4794338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956E937-984B-4E73-A075-DFD3D7B39C58}"/>
              </a:ext>
            </a:extLst>
          </p:cNvPr>
          <p:cNvCxnSpPr>
            <a:cxnSpLocks/>
          </p:cNvCxnSpPr>
          <p:nvPr/>
        </p:nvCxnSpPr>
        <p:spPr>
          <a:xfrm flipV="1">
            <a:off x="8926324" y="3323399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BCD8D64-5F70-4C80-ABFE-1AA7E42DCA7A}"/>
                  </a:ext>
                </a:extLst>
              </p:cNvPr>
              <p:cNvSpPr txBox="1"/>
              <p:nvPr/>
            </p:nvSpPr>
            <p:spPr>
              <a:xfrm>
                <a:off x="8676330" y="3011883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BCD8D64-5F70-4C80-ABFE-1AA7E42D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30" y="3011883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58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07640" y="358093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488993" y="3577412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793793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075146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379946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6612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99660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2708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5756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85705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161852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06225" y="344547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186386" y="43149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793793" y="3954199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7486108" y="2449602"/>
            <a:ext cx="0" cy="49514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7484343" y="2549773"/>
            <a:ext cx="7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3895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04375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25112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2991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16027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46507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350512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644123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22826" y="402484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316D95F9-7D9D-4DBA-8388-2F44AD927BBD}"/>
              </a:ext>
            </a:extLst>
          </p:cNvPr>
          <p:cNvSpPr/>
          <p:nvPr/>
        </p:nvSpPr>
        <p:spPr>
          <a:xfrm rot="16200000">
            <a:off x="7673271" y="2886546"/>
            <a:ext cx="113702" cy="856755"/>
          </a:xfrm>
          <a:prstGeom prst="rightBrac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032865" y="2994052"/>
            <a:ext cx="13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02840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9137B8A-712F-404F-811B-5340831B558B}"/>
              </a:ext>
            </a:extLst>
          </p:cNvPr>
          <p:cNvSpPr/>
          <p:nvPr/>
        </p:nvSpPr>
        <p:spPr>
          <a:xfrm>
            <a:off x="7348559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363DF-66C6-47A0-BC00-BA91EE5CAE4C}"/>
              </a:ext>
            </a:extLst>
          </p:cNvPr>
          <p:cNvSpPr/>
          <p:nvPr/>
        </p:nvSpPr>
        <p:spPr>
          <a:xfrm>
            <a:off x="7653359" y="4274573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6D81D41-EE25-4C33-91E1-07A4291AD399}"/>
              </a:ext>
            </a:extLst>
          </p:cNvPr>
          <p:cNvSpPr/>
          <p:nvPr/>
        </p:nvSpPr>
        <p:spPr>
          <a:xfrm>
            <a:off x="7934712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8172AB1-E721-4A18-A14D-4B0E99E8E641}"/>
              </a:ext>
            </a:extLst>
          </p:cNvPr>
          <p:cNvSpPr/>
          <p:nvPr/>
        </p:nvSpPr>
        <p:spPr>
          <a:xfrm>
            <a:off x="8239512" y="4274573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EDF2D68-159B-4EC1-9203-B71634DF6279}"/>
              </a:ext>
            </a:extLst>
          </p:cNvPr>
          <p:cNvSpPr/>
          <p:nvPr/>
        </p:nvSpPr>
        <p:spPr>
          <a:xfrm>
            <a:off x="9390011" y="426401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0F912F8-E42C-4887-8BD0-D2FC907F82EA}"/>
              </a:ext>
            </a:extLst>
          </p:cNvPr>
          <p:cNvSpPr/>
          <p:nvPr/>
        </p:nvSpPr>
        <p:spPr>
          <a:xfrm>
            <a:off x="9694811" y="426753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EDB6CE6-1C8A-41C0-A6B4-04BE78879A58}"/>
              </a:ext>
            </a:extLst>
          </p:cNvPr>
          <p:cNvSpPr/>
          <p:nvPr/>
        </p:nvSpPr>
        <p:spPr>
          <a:xfrm>
            <a:off x="9976164" y="4264019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718E06-074D-4DDD-A361-999662E6DC98}"/>
              </a:ext>
            </a:extLst>
          </p:cNvPr>
          <p:cNvSpPr/>
          <p:nvPr/>
        </p:nvSpPr>
        <p:spPr>
          <a:xfrm>
            <a:off x="10280964" y="426753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64F66CB-5ABF-4300-B817-345B7C03B7F5}"/>
              </a:ext>
            </a:extLst>
          </p:cNvPr>
          <p:cNvSpPr/>
          <p:nvPr/>
        </p:nvSpPr>
        <p:spPr>
          <a:xfrm>
            <a:off x="8522505" y="4267537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53AFDF9-5888-4C88-9C85-C5F023572C63}"/>
              </a:ext>
            </a:extLst>
          </p:cNvPr>
          <p:cNvSpPr/>
          <p:nvPr/>
        </p:nvSpPr>
        <p:spPr>
          <a:xfrm>
            <a:off x="8827305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63B189F-6603-4430-8607-C0ADDE62FC0F}"/>
              </a:ext>
            </a:extLst>
          </p:cNvPr>
          <p:cNvSpPr/>
          <p:nvPr/>
        </p:nvSpPr>
        <p:spPr>
          <a:xfrm>
            <a:off x="9108658" y="426753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DBE050D3-A283-46D1-A8A6-C26C7AF52275}"/>
              </a:ext>
            </a:extLst>
          </p:cNvPr>
          <p:cNvSpPr/>
          <p:nvPr/>
        </p:nvSpPr>
        <p:spPr>
          <a:xfrm rot="5400000">
            <a:off x="7751578" y="4347004"/>
            <a:ext cx="127321" cy="848546"/>
          </a:xfrm>
          <a:prstGeom prst="righ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6E108F-CD74-4D75-9D40-B760040A2D7E}"/>
              </a:ext>
            </a:extLst>
          </p:cNvPr>
          <p:cNvSpPr txBox="1"/>
          <p:nvPr/>
        </p:nvSpPr>
        <p:spPr>
          <a:xfrm>
            <a:off x="7180262" y="4833993"/>
            <a:ext cx="13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不等号 72">
            <a:extLst>
              <a:ext uri="{FF2B5EF4-FFF2-40B4-BE49-F238E27FC236}">
                <a16:creationId xmlns:a16="http://schemas.microsoft.com/office/drawing/2014/main" id="{C44C198C-4970-46D5-B9E2-598D8A9FD78E}"/>
              </a:ext>
            </a:extLst>
          </p:cNvPr>
          <p:cNvSpPr/>
          <p:nvPr/>
        </p:nvSpPr>
        <p:spPr>
          <a:xfrm rot="5400000">
            <a:off x="8231086" y="4033332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不等号 75">
            <a:extLst>
              <a:ext uri="{FF2B5EF4-FFF2-40B4-BE49-F238E27FC236}">
                <a16:creationId xmlns:a16="http://schemas.microsoft.com/office/drawing/2014/main" id="{57EA52B1-3819-483F-B585-371DD38FC155}"/>
              </a:ext>
            </a:extLst>
          </p:cNvPr>
          <p:cNvSpPr/>
          <p:nvPr/>
        </p:nvSpPr>
        <p:spPr>
          <a:xfrm rot="5400000">
            <a:off x="8512439" y="4033333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7949DA2-097A-4B30-8ABC-9509C81421D5}"/>
              </a:ext>
            </a:extLst>
          </p:cNvPr>
          <p:cNvSpPr txBox="1"/>
          <p:nvPr/>
        </p:nvSpPr>
        <p:spPr>
          <a:xfrm>
            <a:off x="10650812" y="4231159"/>
            <a:ext cx="121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第</a:t>
            </a:r>
            <a:r>
              <a:rPr lang="en-US" altLang="zh-CN" sz="1400" dirty="0" err="1">
                <a:solidFill>
                  <a:srgbClr val="00B0F0"/>
                </a:solidFill>
              </a:rPr>
              <a:t>i</a:t>
            </a:r>
            <a:r>
              <a:rPr lang="en-US" altLang="zh-CN" sz="1400" dirty="0">
                <a:solidFill>
                  <a:srgbClr val="00B0F0"/>
                </a:solidFill>
              </a:rPr>
              <a:t> + 1</a:t>
            </a:r>
            <a:r>
              <a:rPr lang="zh-CN" altLang="en-US" sz="1400" dirty="0">
                <a:solidFill>
                  <a:srgbClr val="00B0F0"/>
                </a:solidFill>
              </a:rPr>
              <a:t>轮匹配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3C6D459-223B-4CA3-AB79-2F5B315AFD43}"/>
              </a:ext>
            </a:extLst>
          </p:cNvPr>
          <p:cNvCxnSpPr>
            <a:cxnSpLocks/>
          </p:cNvCxnSpPr>
          <p:nvPr/>
        </p:nvCxnSpPr>
        <p:spPr>
          <a:xfrm flipV="1">
            <a:off x="8935384" y="3071946"/>
            <a:ext cx="0" cy="495148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77C824F-04CA-435B-9FE5-42F140D2952B}"/>
              </a:ext>
            </a:extLst>
          </p:cNvPr>
          <p:cNvSpPr txBox="1"/>
          <p:nvPr/>
        </p:nvSpPr>
        <p:spPr>
          <a:xfrm>
            <a:off x="8967981" y="3184569"/>
            <a:ext cx="179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last miss match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413BFFE-78A7-4747-A412-C504219A83EB}"/>
              </a:ext>
            </a:extLst>
          </p:cNvPr>
          <p:cNvCxnSpPr>
            <a:cxnSpLocks/>
          </p:cNvCxnSpPr>
          <p:nvPr/>
        </p:nvCxnSpPr>
        <p:spPr>
          <a:xfrm flipV="1">
            <a:off x="8976495" y="4538936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3CF8103-542D-4B98-ABB2-F4D2F7416A63}"/>
                  </a:ext>
                </a:extLst>
              </p:cNvPr>
              <p:cNvSpPr txBox="1"/>
              <p:nvPr/>
            </p:nvSpPr>
            <p:spPr>
              <a:xfrm>
                <a:off x="8763038" y="4738850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3CF8103-542D-4B98-ABB2-F4D2F7416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38" y="4738850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9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6821129" y="5600358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68600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549953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854753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136106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440906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7222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100270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3318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6366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91801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222812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67185" y="267331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92152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96952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78305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83105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247346" y="354275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833604" y="358401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138404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419757" y="358401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724557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95140" y="314222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9991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10471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86072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9087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22123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52603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66098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70898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552251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号 3">
            <a:extLst>
              <a:ext uri="{FF2B5EF4-FFF2-40B4-BE49-F238E27FC236}">
                <a16:creationId xmlns:a16="http://schemas.microsoft.com/office/drawing/2014/main" id="{21C4EC97-DE87-45D2-8FE9-C5816D7B2DF7}"/>
              </a:ext>
            </a:extLst>
          </p:cNvPr>
          <p:cNvSpPr/>
          <p:nvPr/>
        </p:nvSpPr>
        <p:spPr>
          <a:xfrm rot="5400000">
            <a:off x="6826709" y="3254318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833603" y="325212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等号 73">
            <a:extLst>
              <a:ext uri="{FF2B5EF4-FFF2-40B4-BE49-F238E27FC236}">
                <a16:creationId xmlns:a16="http://schemas.microsoft.com/office/drawing/2014/main" id="{2084E6DA-788D-46CE-8F37-B5EC80C86560}"/>
              </a:ext>
            </a:extLst>
          </p:cNvPr>
          <p:cNvSpPr/>
          <p:nvPr/>
        </p:nvSpPr>
        <p:spPr>
          <a:xfrm rot="5400000">
            <a:off x="7138159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411472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705083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83786" y="325268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391875" y="2442252"/>
            <a:ext cx="5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··· ···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63800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号 83">
            <a:extLst>
              <a:ext uri="{FF2B5EF4-FFF2-40B4-BE49-F238E27FC236}">
                <a16:creationId xmlns:a16="http://schemas.microsoft.com/office/drawing/2014/main" id="{3C12BBF9-7126-4125-B791-0582930886E1}"/>
              </a:ext>
            </a:extLst>
          </p:cNvPr>
          <p:cNvSpPr/>
          <p:nvPr/>
        </p:nvSpPr>
        <p:spPr>
          <a:xfrm rot="5400000">
            <a:off x="8298280" y="326022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等号 84">
            <a:extLst>
              <a:ext uri="{FF2B5EF4-FFF2-40B4-BE49-F238E27FC236}">
                <a16:creationId xmlns:a16="http://schemas.microsoft.com/office/drawing/2014/main" id="{A7F2DDB4-2D04-409D-96C5-2BB7988BC677}"/>
              </a:ext>
            </a:extLst>
          </p:cNvPr>
          <p:cNvSpPr/>
          <p:nvPr/>
        </p:nvSpPr>
        <p:spPr>
          <a:xfrm rot="5400000">
            <a:off x="8580781" y="326022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E0CEB4-58DD-4109-8912-FC6ECA4D8084}"/>
              </a:ext>
            </a:extLst>
          </p:cNvPr>
          <p:cNvCxnSpPr>
            <a:cxnSpLocks/>
          </p:cNvCxnSpPr>
          <p:nvPr/>
        </p:nvCxnSpPr>
        <p:spPr>
          <a:xfrm>
            <a:off x="6812472" y="2260600"/>
            <a:ext cx="0" cy="212445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0541A5-C75D-421D-92AB-490DE6DCD4FE}"/>
              </a:ext>
            </a:extLst>
          </p:cNvPr>
          <p:cNvCxnSpPr>
            <a:cxnSpLocks/>
          </p:cNvCxnSpPr>
          <p:nvPr/>
        </p:nvCxnSpPr>
        <p:spPr>
          <a:xfrm>
            <a:off x="8854753" y="2260600"/>
            <a:ext cx="0" cy="212445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A5F01F-948E-42A2-81E7-18E13AF7E78C}"/>
              </a:ext>
            </a:extLst>
          </p:cNvPr>
          <p:cNvCxnSpPr>
            <a:cxnSpLocks/>
          </p:cNvCxnSpPr>
          <p:nvPr/>
        </p:nvCxnSpPr>
        <p:spPr>
          <a:xfrm>
            <a:off x="8554243" y="2673310"/>
            <a:ext cx="0" cy="17080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901D5D4-8438-4444-A4BB-D021FEB043CE}"/>
              </a:ext>
            </a:extLst>
          </p:cNvPr>
          <p:cNvCxnSpPr>
            <a:cxnSpLocks/>
          </p:cNvCxnSpPr>
          <p:nvPr/>
        </p:nvCxnSpPr>
        <p:spPr>
          <a:xfrm>
            <a:off x="8268600" y="2606040"/>
            <a:ext cx="0" cy="23807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0206910-6748-49FB-ABCD-C0415204A669}"/>
              </a:ext>
            </a:extLst>
          </p:cNvPr>
          <p:cNvCxnSpPr>
            <a:cxnSpLocks/>
          </p:cNvCxnSpPr>
          <p:nvPr/>
        </p:nvCxnSpPr>
        <p:spPr>
          <a:xfrm>
            <a:off x="8563183" y="2678390"/>
            <a:ext cx="27259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55E058D-31A7-4608-8173-8140275056E9}"/>
              </a:ext>
            </a:extLst>
          </p:cNvPr>
          <p:cNvCxnSpPr>
            <a:cxnSpLocks/>
          </p:cNvCxnSpPr>
          <p:nvPr/>
        </p:nvCxnSpPr>
        <p:spPr>
          <a:xfrm>
            <a:off x="8268600" y="2606040"/>
            <a:ext cx="562706" cy="0"/>
          </a:xfrm>
          <a:prstGeom prst="straightConnector1">
            <a:avLst/>
          </a:prstGeom>
          <a:ln w="9525">
            <a:solidFill>
              <a:srgbClr val="FFFF00"/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B2447E1-4931-4800-A8C9-98E8BAC1656C}"/>
              </a:ext>
            </a:extLst>
          </p:cNvPr>
          <p:cNvCxnSpPr>
            <a:cxnSpLocks/>
          </p:cNvCxnSpPr>
          <p:nvPr/>
        </p:nvCxnSpPr>
        <p:spPr>
          <a:xfrm>
            <a:off x="7972225" y="2514600"/>
            <a:ext cx="0" cy="29417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1530460-0B79-413E-A251-1B481EB92046}"/>
              </a:ext>
            </a:extLst>
          </p:cNvPr>
          <p:cNvCxnSpPr>
            <a:cxnSpLocks/>
          </p:cNvCxnSpPr>
          <p:nvPr/>
        </p:nvCxnSpPr>
        <p:spPr>
          <a:xfrm>
            <a:off x="7972225" y="2514600"/>
            <a:ext cx="859081" cy="0"/>
          </a:xfrm>
          <a:prstGeom prst="straightConnector1">
            <a:avLst/>
          </a:prstGeom>
          <a:ln w="9525">
            <a:solidFill>
              <a:schemeClr val="accent4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4EC6EBE-E4F5-456B-80E5-5AD6DBD943D2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104719" y="2367515"/>
            <a:ext cx="0" cy="55643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AA56749-4F92-4749-83E6-60E812F6A6C4}"/>
              </a:ext>
            </a:extLst>
          </p:cNvPr>
          <p:cNvCxnSpPr>
            <a:cxnSpLocks/>
          </p:cNvCxnSpPr>
          <p:nvPr/>
        </p:nvCxnSpPr>
        <p:spPr>
          <a:xfrm>
            <a:off x="7104719" y="2367515"/>
            <a:ext cx="1726587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869FD08-CCFD-4050-A0A2-F0B3ADC1A3F2}"/>
              </a:ext>
            </a:extLst>
          </p:cNvPr>
          <p:cNvSpPr txBox="1"/>
          <p:nvPr/>
        </p:nvSpPr>
        <p:spPr>
          <a:xfrm>
            <a:off x="7701460" y="2155296"/>
            <a:ext cx="525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max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C617FF0-2C3F-4E91-8997-ABD257CAD628}"/>
              </a:ext>
            </a:extLst>
          </p:cNvPr>
          <p:cNvSpPr txBox="1"/>
          <p:nvPr/>
        </p:nvSpPr>
        <p:spPr>
          <a:xfrm>
            <a:off x="8506015" y="2614872"/>
            <a:ext cx="39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min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5D6243B-73EE-4EB6-BFE1-C26D3A266F13}"/>
              </a:ext>
            </a:extLst>
          </p:cNvPr>
          <p:cNvCxnSpPr>
            <a:cxnSpLocks/>
          </p:cNvCxnSpPr>
          <p:nvPr/>
        </p:nvCxnSpPr>
        <p:spPr>
          <a:xfrm>
            <a:off x="7088497" y="3797964"/>
            <a:ext cx="0" cy="17080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671858D-7504-4896-8AEF-95DF7593AF65}"/>
              </a:ext>
            </a:extLst>
          </p:cNvPr>
          <p:cNvCxnSpPr>
            <a:cxnSpLocks/>
          </p:cNvCxnSpPr>
          <p:nvPr/>
        </p:nvCxnSpPr>
        <p:spPr>
          <a:xfrm>
            <a:off x="6815907" y="3968765"/>
            <a:ext cx="27259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3CB2A6F-DEE0-412F-928A-D25D9AA429F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373923" y="3709748"/>
            <a:ext cx="4382" cy="344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7F207AD-3E56-4657-A4C6-D3BBE7B3C584}"/>
              </a:ext>
            </a:extLst>
          </p:cNvPr>
          <p:cNvCxnSpPr>
            <a:cxnSpLocks/>
          </p:cNvCxnSpPr>
          <p:nvPr/>
        </p:nvCxnSpPr>
        <p:spPr>
          <a:xfrm>
            <a:off x="6815907" y="4054109"/>
            <a:ext cx="55801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E900977-47EF-42F8-8C07-4D06472ABE2D}"/>
              </a:ext>
            </a:extLst>
          </p:cNvPr>
          <p:cNvCxnSpPr>
            <a:cxnSpLocks/>
          </p:cNvCxnSpPr>
          <p:nvPr/>
        </p:nvCxnSpPr>
        <p:spPr>
          <a:xfrm flipH="1">
            <a:off x="7667082" y="3806605"/>
            <a:ext cx="4382" cy="3443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A1F4DF2-B84D-4FEA-9B13-1B35548B48ED}"/>
              </a:ext>
            </a:extLst>
          </p:cNvPr>
          <p:cNvCxnSpPr>
            <a:cxnSpLocks/>
          </p:cNvCxnSpPr>
          <p:nvPr/>
        </p:nvCxnSpPr>
        <p:spPr>
          <a:xfrm>
            <a:off x="6815907" y="4150966"/>
            <a:ext cx="851175" cy="0"/>
          </a:xfrm>
          <a:prstGeom prst="straightConnector1">
            <a:avLst/>
          </a:prstGeom>
          <a:ln w="9525">
            <a:solidFill>
              <a:srgbClr val="FFFF0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C480280-EB1E-4E31-A9B1-D7C559FA9D5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8552251" y="3709748"/>
            <a:ext cx="0" cy="59239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C3913D9-3099-4D7A-BEF8-F90831686C98}"/>
              </a:ext>
            </a:extLst>
          </p:cNvPr>
          <p:cNvCxnSpPr>
            <a:cxnSpLocks/>
          </p:cNvCxnSpPr>
          <p:nvPr/>
        </p:nvCxnSpPr>
        <p:spPr>
          <a:xfrm>
            <a:off x="6815907" y="4259469"/>
            <a:ext cx="1742556" cy="0"/>
          </a:xfrm>
          <a:prstGeom prst="straightConnector1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0C06921-422D-440D-BCD6-D6EF9B6513CF}"/>
              </a:ext>
            </a:extLst>
          </p:cNvPr>
          <p:cNvSpPr txBox="1"/>
          <p:nvPr/>
        </p:nvSpPr>
        <p:spPr>
          <a:xfrm>
            <a:off x="7555130" y="4226629"/>
            <a:ext cx="525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max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98B1DEE-9E73-4E59-A799-8441C518D0FF}"/>
              </a:ext>
            </a:extLst>
          </p:cNvPr>
          <p:cNvSpPr txBox="1"/>
          <p:nvPr/>
        </p:nvSpPr>
        <p:spPr>
          <a:xfrm>
            <a:off x="6755864" y="3772683"/>
            <a:ext cx="39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min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CF344D-3EA1-4CAD-94C3-477146B706FC}"/>
              </a:ext>
            </a:extLst>
          </p:cNvPr>
          <p:cNvSpPr txBox="1"/>
          <p:nvPr/>
        </p:nvSpPr>
        <p:spPr>
          <a:xfrm>
            <a:off x="7848988" y="3928244"/>
            <a:ext cx="5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··· ···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5842001" y="5049521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6815908" y="5049521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8826086" y="5049521"/>
            <a:ext cx="2024794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8831305" y="5600358"/>
            <a:ext cx="993403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52C95F-C6B6-40B0-A25A-96C6648C9E44}"/>
              </a:ext>
            </a:extLst>
          </p:cNvPr>
          <p:cNvCxnSpPr>
            <a:cxnSpLocks/>
          </p:cNvCxnSpPr>
          <p:nvPr/>
        </p:nvCxnSpPr>
        <p:spPr>
          <a:xfrm>
            <a:off x="8833730" y="4730496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95888-040A-4E2D-BEA5-E31B6D671533}"/>
              </a:ext>
            </a:extLst>
          </p:cNvPr>
          <p:cNvCxnSpPr>
            <a:cxnSpLocks/>
          </p:cNvCxnSpPr>
          <p:nvPr/>
        </p:nvCxnSpPr>
        <p:spPr>
          <a:xfrm>
            <a:off x="7908850" y="4814610"/>
            <a:ext cx="918243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657AA1D-95FE-4251-84B2-FCD78C7AAE45}"/>
              </a:ext>
            </a:extLst>
          </p:cNvPr>
          <p:cNvSpPr txBox="1"/>
          <p:nvPr/>
        </p:nvSpPr>
        <p:spPr>
          <a:xfrm>
            <a:off x="8080468" y="4555646"/>
            <a:ext cx="65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suffix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D1287CB-FBA9-43EC-BF5E-D6492F51D892}"/>
              </a:ext>
            </a:extLst>
          </p:cNvPr>
          <p:cNvCxnSpPr>
            <a:cxnSpLocks/>
          </p:cNvCxnSpPr>
          <p:nvPr/>
        </p:nvCxnSpPr>
        <p:spPr>
          <a:xfrm>
            <a:off x="7908850" y="4730496"/>
            <a:ext cx="0" cy="319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6822003" y="5598326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6969136" y="5985981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prefix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7767191" y="5827776"/>
            <a:ext cx="0" cy="20950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6815907" y="6005362"/>
            <a:ext cx="918243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005D63C-D555-422B-ACDF-4C733E9E3070}"/>
              </a:ext>
            </a:extLst>
          </p:cNvPr>
          <p:cNvCxnSpPr>
            <a:cxnSpLocks/>
          </p:cNvCxnSpPr>
          <p:nvPr/>
        </p:nvCxnSpPr>
        <p:spPr>
          <a:xfrm flipV="1">
            <a:off x="8921184" y="4556428"/>
            <a:ext cx="0" cy="495148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8953781" y="4669051"/>
            <a:ext cx="179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last miss match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037E83C-529B-47D9-B97B-438EFB1C2268}"/>
              </a:ext>
            </a:extLst>
          </p:cNvPr>
          <p:cNvCxnSpPr>
            <a:cxnSpLocks/>
          </p:cNvCxnSpPr>
          <p:nvPr/>
        </p:nvCxnSpPr>
        <p:spPr>
          <a:xfrm>
            <a:off x="6822003" y="5276049"/>
            <a:ext cx="0" cy="322277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A9A486D-CCE4-4D5D-8E3C-8E111F940F5A}"/>
              </a:ext>
            </a:extLst>
          </p:cNvPr>
          <p:cNvCxnSpPr>
            <a:cxnSpLocks/>
          </p:cNvCxnSpPr>
          <p:nvPr/>
        </p:nvCxnSpPr>
        <p:spPr>
          <a:xfrm>
            <a:off x="8832182" y="5294337"/>
            <a:ext cx="0" cy="322277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ED7200F-EC71-4DE4-B4F9-6D44E73A9355}"/>
              </a:ext>
            </a:extLst>
          </p:cNvPr>
          <p:cNvCxnSpPr>
            <a:cxnSpLocks/>
          </p:cNvCxnSpPr>
          <p:nvPr/>
        </p:nvCxnSpPr>
        <p:spPr>
          <a:xfrm>
            <a:off x="6830660" y="5523778"/>
            <a:ext cx="2005805" cy="0"/>
          </a:xfrm>
          <a:prstGeom prst="straightConnector1">
            <a:avLst/>
          </a:prstGeom>
          <a:ln w="9525">
            <a:solidFill>
              <a:srgbClr val="00B050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CF5140E-F064-4929-8AD1-C7080F18B4AB}"/>
              </a:ext>
            </a:extLst>
          </p:cNvPr>
          <p:cNvSpPr txBox="1"/>
          <p:nvPr/>
        </p:nvSpPr>
        <p:spPr>
          <a:xfrm>
            <a:off x="7275028" y="5263041"/>
            <a:ext cx="141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last matched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B008FE6-5EF1-418F-9442-DB02F87D70F5}"/>
              </a:ext>
            </a:extLst>
          </p:cNvPr>
          <p:cNvCxnSpPr>
            <a:cxnSpLocks/>
          </p:cNvCxnSpPr>
          <p:nvPr/>
        </p:nvCxnSpPr>
        <p:spPr>
          <a:xfrm flipV="1">
            <a:off x="8995140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/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B96FC29-3628-4A29-9A0B-414F8D594B6F}"/>
              </a:ext>
            </a:extLst>
          </p:cNvPr>
          <p:cNvCxnSpPr>
            <a:cxnSpLocks/>
          </p:cNvCxnSpPr>
          <p:nvPr/>
        </p:nvCxnSpPr>
        <p:spPr>
          <a:xfrm flipV="1">
            <a:off x="8995140" y="3828444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/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6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68600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549953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854753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136106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440906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7222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100270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3318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6366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91801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222812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67185" y="267331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92152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96952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78305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83105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247346" y="354275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833604" y="358401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138404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419757" y="358401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724557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95140" y="314222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9991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10471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86072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9087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22123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52603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66098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70898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552251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833603" y="325212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63800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E0CEB4-58DD-4109-8912-FC6ECA4D8084}"/>
              </a:ext>
            </a:extLst>
          </p:cNvPr>
          <p:cNvCxnSpPr>
            <a:cxnSpLocks/>
          </p:cNvCxnSpPr>
          <p:nvPr/>
        </p:nvCxnSpPr>
        <p:spPr>
          <a:xfrm>
            <a:off x="6812472" y="2691242"/>
            <a:ext cx="0" cy="169381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0541A5-C75D-421D-92AB-490DE6DCD4FE}"/>
              </a:ext>
            </a:extLst>
          </p:cNvPr>
          <p:cNvCxnSpPr>
            <a:cxnSpLocks/>
          </p:cNvCxnSpPr>
          <p:nvPr/>
        </p:nvCxnSpPr>
        <p:spPr>
          <a:xfrm>
            <a:off x="8854753" y="2260600"/>
            <a:ext cx="0" cy="167833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4EC6EBE-E4F5-456B-80E5-5AD6DBD943D2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104719" y="2367515"/>
            <a:ext cx="0" cy="55643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AA56749-4F92-4749-83E6-60E812F6A6C4}"/>
              </a:ext>
            </a:extLst>
          </p:cNvPr>
          <p:cNvCxnSpPr>
            <a:cxnSpLocks/>
          </p:cNvCxnSpPr>
          <p:nvPr/>
        </p:nvCxnSpPr>
        <p:spPr>
          <a:xfrm>
            <a:off x="7104719" y="2367515"/>
            <a:ext cx="1726587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C480280-EB1E-4E31-A9B1-D7C559FA9D5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8552251" y="3709748"/>
            <a:ext cx="0" cy="59239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C3913D9-3099-4D7A-BEF8-F90831686C98}"/>
              </a:ext>
            </a:extLst>
          </p:cNvPr>
          <p:cNvCxnSpPr>
            <a:cxnSpLocks/>
          </p:cNvCxnSpPr>
          <p:nvPr/>
        </p:nvCxnSpPr>
        <p:spPr>
          <a:xfrm>
            <a:off x="6815907" y="4259469"/>
            <a:ext cx="1742556" cy="0"/>
          </a:xfrm>
          <a:prstGeom prst="straightConnector1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B008FE6-5EF1-418F-9442-DB02F87D70F5}"/>
              </a:ext>
            </a:extLst>
          </p:cNvPr>
          <p:cNvCxnSpPr>
            <a:cxnSpLocks/>
          </p:cNvCxnSpPr>
          <p:nvPr/>
        </p:nvCxnSpPr>
        <p:spPr>
          <a:xfrm flipV="1">
            <a:off x="8995140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/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B96FC29-3628-4A29-9A0B-414F8D594B6F}"/>
              </a:ext>
            </a:extLst>
          </p:cNvPr>
          <p:cNvCxnSpPr>
            <a:cxnSpLocks/>
          </p:cNvCxnSpPr>
          <p:nvPr/>
        </p:nvCxnSpPr>
        <p:spPr>
          <a:xfrm flipV="1">
            <a:off x="8995140" y="3828444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/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69759ED-0709-4AC7-8FF3-0FCA5583FA5D}"/>
                  </a:ext>
                </a:extLst>
              </p:cNvPr>
              <p:cNvSpPr txBox="1"/>
              <p:nvPr/>
            </p:nvSpPr>
            <p:spPr>
              <a:xfrm>
                <a:off x="7266681" y="2046866"/>
                <a:ext cx="1517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···</m:t>
                    </m:r>
                  </m:oMath>
                </a14:m>
                <a:r>
                  <a:rPr lang="en-US" altLang="zh-CN" sz="16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69759ED-0709-4AC7-8FF3-0FCA5583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81" y="2046866"/>
                <a:ext cx="151716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9D976DA-84A6-4848-BB67-6280F4C2EFCC}"/>
                  </a:ext>
                </a:extLst>
              </p:cNvPr>
              <p:cNvSpPr txBox="1"/>
              <p:nvPr/>
            </p:nvSpPr>
            <p:spPr>
              <a:xfrm>
                <a:off x="7211879" y="3880150"/>
                <a:ext cx="1517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···</m:t>
                    </m:r>
                  </m:oMath>
                </a14:m>
                <a:r>
                  <a:rPr lang="en-US" altLang="zh-CN" sz="16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9D976DA-84A6-4848-BB67-6280F4C2E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79" y="3880150"/>
                <a:ext cx="1517163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 descr="=&#10;" title="=">
            <a:extLst>
              <a:ext uri="{FF2B5EF4-FFF2-40B4-BE49-F238E27FC236}">
                <a16:creationId xmlns:a16="http://schemas.microsoft.com/office/drawing/2014/main" id="{7E5B70AE-2061-4ADD-BF57-67B68B79238C}"/>
              </a:ext>
            </a:extLst>
          </p:cNvPr>
          <p:cNvCxnSpPr>
            <a:stCxn id="59" idx="2"/>
            <a:endCxn id="19" idx="0"/>
          </p:cNvCxnSpPr>
          <p:nvPr/>
        </p:nvCxnSpPr>
        <p:spPr>
          <a:xfrm flipH="1">
            <a:off x="6932829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710D858-B785-4AF4-9D6F-2C30EC78E49B}"/>
              </a:ext>
            </a:extLst>
          </p:cNvPr>
          <p:cNvCxnSpPr/>
          <p:nvPr/>
        </p:nvCxnSpPr>
        <p:spPr>
          <a:xfrm flipH="1">
            <a:off x="7230077" y="3026215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3905F4D-AB7A-4C09-A46C-1734EBBDEB99}"/>
              </a:ext>
            </a:extLst>
          </p:cNvPr>
          <p:cNvCxnSpPr/>
          <p:nvPr/>
        </p:nvCxnSpPr>
        <p:spPr>
          <a:xfrm flipH="1">
            <a:off x="7518981" y="3053837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48BFAA2-A907-4D46-A06A-50CC6E860B0D}"/>
              </a:ext>
            </a:extLst>
          </p:cNvPr>
          <p:cNvCxnSpPr/>
          <p:nvPr/>
        </p:nvCxnSpPr>
        <p:spPr>
          <a:xfrm flipH="1">
            <a:off x="7792567" y="3060873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60B1F3B-1A0A-43B6-A93C-1604CD452626}"/>
              </a:ext>
            </a:extLst>
          </p:cNvPr>
          <p:cNvCxnSpPr/>
          <p:nvPr/>
        </p:nvCxnSpPr>
        <p:spPr>
          <a:xfrm flipH="1">
            <a:off x="8097459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97A8CCC-170E-4964-9024-145CCF479F88}"/>
              </a:ext>
            </a:extLst>
          </p:cNvPr>
          <p:cNvCxnSpPr/>
          <p:nvPr/>
        </p:nvCxnSpPr>
        <p:spPr>
          <a:xfrm flipH="1">
            <a:off x="8395797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BD52D35-7398-4B02-B9E6-1D4297C89255}"/>
                  </a:ext>
                </a:extLst>
              </p:cNvPr>
              <p:cNvSpPr txBox="1"/>
              <p:nvPr/>
            </p:nvSpPr>
            <p:spPr>
              <a:xfrm>
                <a:off x="6447541" y="224766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BD52D35-7398-4B02-B9E6-1D4297C89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41" y="2247668"/>
                <a:ext cx="515700" cy="338554"/>
              </a:xfrm>
              <a:prstGeom prst="rect">
                <a:avLst/>
              </a:prstGeom>
              <a:blipFill>
                <a:blip r:embed="rId6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C729CD3-D3FA-4882-8681-780AA4A375CC}"/>
              </a:ext>
            </a:extLst>
          </p:cNvPr>
          <p:cNvCxnSpPr>
            <a:cxnSpLocks/>
          </p:cNvCxnSpPr>
          <p:nvPr/>
        </p:nvCxnSpPr>
        <p:spPr>
          <a:xfrm flipV="1">
            <a:off x="6932828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3BD4205-38FB-47A7-85E5-52F3F9D58625}"/>
              </a:ext>
            </a:extLst>
          </p:cNvPr>
          <p:cNvCxnSpPr>
            <a:cxnSpLocks/>
          </p:cNvCxnSpPr>
          <p:nvPr/>
        </p:nvCxnSpPr>
        <p:spPr>
          <a:xfrm flipV="1">
            <a:off x="8698590" y="3851200"/>
            <a:ext cx="0" cy="533856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F837D31-FF61-4D7E-ABD0-BE06705B83E3}"/>
                  </a:ext>
                </a:extLst>
              </p:cNvPr>
              <p:cNvSpPr txBox="1"/>
              <p:nvPr/>
            </p:nvSpPr>
            <p:spPr>
              <a:xfrm>
                <a:off x="8432779" y="431454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F837D31-FF61-4D7E-ABD0-BE06705B8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779" y="4314548"/>
                <a:ext cx="515700" cy="338554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F0B4CE7-53E1-4D0C-A8E0-11BEDA293C87}"/>
              </a:ext>
            </a:extLst>
          </p:cNvPr>
          <p:cNvCxnSpPr>
            <a:cxnSpLocks/>
          </p:cNvCxnSpPr>
          <p:nvPr/>
        </p:nvCxnSpPr>
        <p:spPr>
          <a:xfrm flipH="1">
            <a:off x="6937706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282CB35-D01F-4041-929B-1D0AC0960A81}"/>
              </a:ext>
            </a:extLst>
          </p:cNvPr>
          <p:cNvCxnSpPr>
            <a:cxnSpLocks/>
          </p:cNvCxnSpPr>
          <p:nvPr/>
        </p:nvCxnSpPr>
        <p:spPr>
          <a:xfrm flipH="1">
            <a:off x="7241144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7D48FED0-51EF-42DF-901E-5B42FE934481}"/>
              </a:ext>
            </a:extLst>
          </p:cNvPr>
          <p:cNvCxnSpPr>
            <a:cxnSpLocks/>
          </p:cNvCxnSpPr>
          <p:nvPr/>
        </p:nvCxnSpPr>
        <p:spPr>
          <a:xfrm flipH="1">
            <a:off x="7523859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E15B344-B19F-420A-98E0-48C8D184B10B}"/>
              </a:ext>
            </a:extLst>
          </p:cNvPr>
          <p:cNvCxnSpPr>
            <a:cxnSpLocks/>
          </p:cNvCxnSpPr>
          <p:nvPr/>
        </p:nvCxnSpPr>
        <p:spPr>
          <a:xfrm flipH="1">
            <a:off x="7821995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0AD82A8-3ECA-4E50-863F-73A93308A921}"/>
              </a:ext>
            </a:extLst>
          </p:cNvPr>
          <p:cNvCxnSpPr>
            <a:cxnSpLocks/>
          </p:cNvCxnSpPr>
          <p:nvPr/>
        </p:nvCxnSpPr>
        <p:spPr>
          <a:xfrm flipH="1">
            <a:off x="810612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A50369EA-15D8-4CE2-B850-B0F6F38FB62C}"/>
              </a:ext>
            </a:extLst>
          </p:cNvPr>
          <p:cNvCxnSpPr>
            <a:cxnSpLocks/>
          </p:cNvCxnSpPr>
          <p:nvPr/>
        </p:nvCxnSpPr>
        <p:spPr>
          <a:xfrm flipH="1">
            <a:off x="842471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5117F35C-9FBF-4C5F-A5E3-D60C0C572089}"/>
              </a:ext>
            </a:extLst>
          </p:cNvPr>
          <p:cNvCxnSpPr>
            <a:cxnSpLocks/>
          </p:cNvCxnSpPr>
          <p:nvPr/>
        </p:nvCxnSpPr>
        <p:spPr>
          <a:xfrm flipH="1">
            <a:off x="871385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48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874645" y="3338421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4895517" y="2787584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5869424" y="2787584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7879602" y="2787584"/>
            <a:ext cx="2024794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7884821" y="3338421"/>
            <a:ext cx="993403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52C95F-C6B6-40B0-A25A-96C6648C9E44}"/>
              </a:ext>
            </a:extLst>
          </p:cNvPr>
          <p:cNvCxnSpPr>
            <a:cxnSpLocks/>
          </p:cNvCxnSpPr>
          <p:nvPr/>
        </p:nvCxnSpPr>
        <p:spPr>
          <a:xfrm>
            <a:off x="7878010" y="2179782"/>
            <a:ext cx="0" cy="84050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95888-040A-4E2D-BEA5-E31B6D671533}"/>
              </a:ext>
            </a:extLst>
          </p:cNvPr>
          <p:cNvCxnSpPr>
            <a:cxnSpLocks/>
          </p:cNvCxnSpPr>
          <p:nvPr/>
        </p:nvCxnSpPr>
        <p:spPr>
          <a:xfrm>
            <a:off x="7174798" y="2552673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D1287CB-FBA9-43EC-BF5E-D6492F51D892}"/>
              </a:ext>
            </a:extLst>
          </p:cNvPr>
          <p:cNvCxnSpPr>
            <a:cxnSpLocks/>
          </p:cNvCxnSpPr>
          <p:nvPr/>
        </p:nvCxnSpPr>
        <p:spPr>
          <a:xfrm>
            <a:off x="7177973" y="2468559"/>
            <a:ext cx="0" cy="319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875519" y="2992440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928272" y="3093420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6571327" y="3112833"/>
            <a:ext cx="0" cy="45829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5869423" y="3156195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4839522" y="3252119"/>
            <a:ext cx="91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i’th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242B250-0FA7-4347-A20D-3C5B7E249ED3}"/>
              </a:ext>
            </a:extLst>
          </p:cNvPr>
          <p:cNvSpPr txBox="1"/>
          <p:nvPr/>
        </p:nvSpPr>
        <p:spPr>
          <a:xfrm>
            <a:off x="7247090" y="2529738"/>
            <a:ext cx="66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B8E91DE-23B8-47C9-BF1A-DBB4516A0AF1}"/>
              </a:ext>
            </a:extLst>
          </p:cNvPr>
          <p:cNvCxnSpPr>
            <a:cxnSpLocks/>
          </p:cNvCxnSpPr>
          <p:nvPr/>
        </p:nvCxnSpPr>
        <p:spPr>
          <a:xfrm flipV="1">
            <a:off x="5877067" y="2310866"/>
            <a:ext cx="2010179" cy="13794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5108628-EE68-4E73-B670-E670051493A4}"/>
              </a:ext>
            </a:extLst>
          </p:cNvPr>
          <p:cNvCxnSpPr>
            <a:cxnSpLocks/>
          </p:cNvCxnSpPr>
          <p:nvPr/>
        </p:nvCxnSpPr>
        <p:spPr>
          <a:xfrm>
            <a:off x="5864404" y="2276809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F5A1ED5-386D-4410-960B-D2C2F44FBAE7}"/>
                  </a:ext>
                </a:extLst>
              </p:cNvPr>
              <p:cNvSpPr txBox="1"/>
              <p:nvPr/>
            </p:nvSpPr>
            <p:spPr>
              <a:xfrm>
                <a:off x="6459324" y="2044812"/>
                <a:ext cx="8042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F5A1ED5-386D-4410-960B-D2C2F44FB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324" y="2044812"/>
                <a:ext cx="804235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/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 128">
            <a:extLst>
              <a:ext uri="{FF2B5EF4-FFF2-40B4-BE49-F238E27FC236}">
                <a16:creationId xmlns:a16="http://schemas.microsoft.com/office/drawing/2014/main" id="{59461912-E73A-44C8-A44A-F32EB3F4606B}"/>
              </a:ext>
            </a:extLst>
          </p:cNvPr>
          <p:cNvSpPr/>
          <p:nvPr/>
        </p:nvSpPr>
        <p:spPr>
          <a:xfrm>
            <a:off x="7174798" y="3889258"/>
            <a:ext cx="2010178" cy="2327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2C773F-FED1-4538-8C90-F3A3602DC42A}"/>
              </a:ext>
            </a:extLst>
          </p:cNvPr>
          <p:cNvSpPr/>
          <p:nvPr/>
        </p:nvSpPr>
        <p:spPr>
          <a:xfrm>
            <a:off x="9184974" y="3889258"/>
            <a:ext cx="993403" cy="23270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0D051D-3FD5-49CF-AF5B-25F9CD0E57CE}"/>
              </a:ext>
            </a:extLst>
          </p:cNvPr>
          <p:cNvSpPr txBox="1"/>
          <p:nvPr/>
        </p:nvSpPr>
        <p:spPr>
          <a:xfrm>
            <a:off x="7228425" y="3644257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E195214-CBC6-4287-B067-CA3F7FE67A0E}"/>
              </a:ext>
            </a:extLst>
          </p:cNvPr>
          <p:cNvCxnSpPr>
            <a:cxnSpLocks/>
          </p:cNvCxnSpPr>
          <p:nvPr/>
        </p:nvCxnSpPr>
        <p:spPr>
          <a:xfrm>
            <a:off x="7879602" y="2903935"/>
            <a:ext cx="0" cy="1218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1C8E9A4-6484-4DBB-9D30-40B3AB358EC7}"/>
              </a:ext>
            </a:extLst>
          </p:cNvPr>
          <p:cNvCxnSpPr>
            <a:cxnSpLocks/>
          </p:cNvCxnSpPr>
          <p:nvPr/>
        </p:nvCxnSpPr>
        <p:spPr>
          <a:xfrm>
            <a:off x="7169576" y="3707032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4382902" y="3800622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+ 1)’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82432652-0BCF-44BB-81B2-51CCF2AF6D68}"/>
              </a:ext>
            </a:extLst>
          </p:cNvPr>
          <p:cNvCxnSpPr>
            <a:cxnSpLocks/>
          </p:cNvCxnSpPr>
          <p:nvPr/>
        </p:nvCxnSpPr>
        <p:spPr>
          <a:xfrm>
            <a:off x="7178812" y="2787584"/>
            <a:ext cx="0" cy="133526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8593AB8-7718-4230-B534-FCBD997CAA06}"/>
              </a:ext>
            </a:extLst>
          </p:cNvPr>
          <p:cNvCxnSpPr>
            <a:cxnSpLocks/>
          </p:cNvCxnSpPr>
          <p:nvPr/>
        </p:nvCxnSpPr>
        <p:spPr>
          <a:xfrm>
            <a:off x="6176175" y="3483018"/>
            <a:ext cx="1156012" cy="57252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78E1929-B724-4D3E-AA4D-508DD1DF9DBA}"/>
                  </a:ext>
                </a:extLst>
              </p:cNvPr>
              <p:cNvSpPr txBox="1"/>
              <p:nvPr/>
            </p:nvSpPr>
            <p:spPr>
              <a:xfrm rot="1580524">
                <a:off x="6086469" y="3742268"/>
                <a:ext cx="1294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𝑠𝑘𝑖𝑝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</a:rPr>
                  <a:t>=s – 1 - c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78E1929-B724-4D3E-AA4D-508DD1DF9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0524">
                <a:off x="6086469" y="3742268"/>
                <a:ext cx="129476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文本框 138">
            <a:extLst>
              <a:ext uri="{FF2B5EF4-FFF2-40B4-BE49-F238E27FC236}">
                <a16:creationId xmlns:a16="http://schemas.microsoft.com/office/drawing/2014/main" id="{ACAF9853-CAAF-4DF4-BDE3-A53633459DD3}"/>
              </a:ext>
            </a:extLst>
          </p:cNvPr>
          <p:cNvSpPr txBox="1"/>
          <p:nvPr/>
        </p:nvSpPr>
        <p:spPr>
          <a:xfrm>
            <a:off x="7232663" y="3090074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/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3AB009C-74BE-4A76-8489-A3429C1DEEA2}"/>
              </a:ext>
            </a:extLst>
          </p:cNvPr>
          <p:cNvCxnSpPr>
            <a:cxnSpLocks/>
          </p:cNvCxnSpPr>
          <p:nvPr/>
        </p:nvCxnSpPr>
        <p:spPr>
          <a:xfrm>
            <a:off x="7169576" y="3145777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/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/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468A42A-3254-47F3-95EB-9D45E2D6D461}"/>
              </a:ext>
            </a:extLst>
          </p:cNvPr>
          <p:cNvCxnSpPr>
            <a:cxnSpLocks/>
          </p:cNvCxnSpPr>
          <p:nvPr/>
        </p:nvCxnSpPr>
        <p:spPr>
          <a:xfrm>
            <a:off x="5867469" y="2590081"/>
            <a:ext cx="1302107" cy="0"/>
          </a:xfrm>
          <a:prstGeom prst="straightConnector1">
            <a:avLst/>
          </a:prstGeom>
          <a:ln w="9525">
            <a:solidFill>
              <a:srgbClr val="2CEC67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81827B68-7E07-4285-A4F3-A39047E882F6}"/>
                  </a:ext>
                </a:extLst>
              </p:cNvPr>
              <p:cNvSpPr txBox="1"/>
              <p:nvPr/>
            </p:nvSpPr>
            <p:spPr>
              <a:xfrm>
                <a:off x="5988827" y="2343012"/>
                <a:ext cx="107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𝑖𝑝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𝑐h𝑎𝑟𝑠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81827B68-7E07-4285-A4F3-A39047E88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827" y="2343012"/>
                <a:ext cx="1076024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8C5733C-1C47-4F9D-9DB1-CA199AC734B4}"/>
                  </a:ext>
                </a:extLst>
              </p:cNvPr>
              <p:cNvSpPr txBox="1"/>
              <p:nvPr/>
            </p:nvSpPr>
            <p:spPr>
              <a:xfrm>
                <a:off x="5974352" y="2522843"/>
                <a:ext cx="107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8C5733C-1C47-4F9D-9DB1-CA199AC73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2" y="2522843"/>
                <a:ext cx="10760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56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874645" y="3338421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4895517" y="2787584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5869424" y="2787584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7879602" y="2787584"/>
            <a:ext cx="2024794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7884821" y="3338421"/>
            <a:ext cx="993403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52C95F-C6B6-40B0-A25A-96C6648C9E44}"/>
              </a:ext>
            </a:extLst>
          </p:cNvPr>
          <p:cNvCxnSpPr>
            <a:cxnSpLocks/>
          </p:cNvCxnSpPr>
          <p:nvPr/>
        </p:nvCxnSpPr>
        <p:spPr>
          <a:xfrm>
            <a:off x="7878010" y="2468559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95888-040A-4E2D-BEA5-E31B6D671533}"/>
              </a:ext>
            </a:extLst>
          </p:cNvPr>
          <p:cNvCxnSpPr>
            <a:cxnSpLocks/>
          </p:cNvCxnSpPr>
          <p:nvPr/>
        </p:nvCxnSpPr>
        <p:spPr>
          <a:xfrm>
            <a:off x="7174798" y="2552673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D1287CB-FBA9-43EC-BF5E-D6492F51D892}"/>
              </a:ext>
            </a:extLst>
          </p:cNvPr>
          <p:cNvCxnSpPr>
            <a:cxnSpLocks/>
          </p:cNvCxnSpPr>
          <p:nvPr/>
        </p:nvCxnSpPr>
        <p:spPr>
          <a:xfrm>
            <a:off x="7177973" y="2468559"/>
            <a:ext cx="0" cy="319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875519" y="2992440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928272" y="3093420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6571327" y="3112833"/>
            <a:ext cx="0" cy="45829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5869423" y="3156195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4839522" y="3252119"/>
            <a:ext cx="91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i’th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242B250-0FA7-4347-A20D-3C5B7E249ED3}"/>
              </a:ext>
            </a:extLst>
          </p:cNvPr>
          <p:cNvSpPr txBox="1"/>
          <p:nvPr/>
        </p:nvSpPr>
        <p:spPr>
          <a:xfrm>
            <a:off x="7247090" y="2529738"/>
            <a:ext cx="66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/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 128">
            <a:extLst>
              <a:ext uri="{FF2B5EF4-FFF2-40B4-BE49-F238E27FC236}">
                <a16:creationId xmlns:a16="http://schemas.microsoft.com/office/drawing/2014/main" id="{59461912-E73A-44C8-A44A-F32EB3F4606B}"/>
              </a:ext>
            </a:extLst>
          </p:cNvPr>
          <p:cNvSpPr/>
          <p:nvPr/>
        </p:nvSpPr>
        <p:spPr>
          <a:xfrm>
            <a:off x="7174798" y="3889258"/>
            <a:ext cx="2010178" cy="2327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2C773F-FED1-4538-8C90-F3A3602DC42A}"/>
              </a:ext>
            </a:extLst>
          </p:cNvPr>
          <p:cNvSpPr/>
          <p:nvPr/>
        </p:nvSpPr>
        <p:spPr>
          <a:xfrm>
            <a:off x="9184974" y="3889258"/>
            <a:ext cx="993403" cy="23270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0D051D-3FD5-49CF-AF5B-25F9CD0E57CE}"/>
              </a:ext>
            </a:extLst>
          </p:cNvPr>
          <p:cNvSpPr txBox="1"/>
          <p:nvPr/>
        </p:nvSpPr>
        <p:spPr>
          <a:xfrm>
            <a:off x="7228425" y="3644257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E195214-CBC6-4287-B067-CA3F7FE67A0E}"/>
              </a:ext>
            </a:extLst>
          </p:cNvPr>
          <p:cNvCxnSpPr>
            <a:cxnSpLocks/>
          </p:cNvCxnSpPr>
          <p:nvPr/>
        </p:nvCxnSpPr>
        <p:spPr>
          <a:xfrm>
            <a:off x="7879602" y="2903935"/>
            <a:ext cx="0" cy="1218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1C8E9A4-6484-4DBB-9D30-40B3AB358EC7}"/>
              </a:ext>
            </a:extLst>
          </p:cNvPr>
          <p:cNvCxnSpPr>
            <a:cxnSpLocks/>
          </p:cNvCxnSpPr>
          <p:nvPr/>
        </p:nvCxnSpPr>
        <p:spPr>
          <a:xfrm>
            <a:off x="7169576" y="3707032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4382902" y="3800622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+ 1)’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82432652-0BCF-44BB-81B2-51CCF2AF6D68}"/>
              </a:ext>
            </a:extLst>
          </p:cNvPr>
          <p:cNvCxnSpPr>
            <a:cxnSpLocks/>
          </p:cNvCxnSpPr>
          <p:nvPr/>
        </p:nvCxnSpPr>
        <p:spPr>
          <a:xfrm>
            <a:off x="7178812" y="2787584"/>
            <a:ext cx="0" cy="133526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CAF9853-CAAF-4DF4-BDE3-A53633459DD3}"/>
              </a:ext>
            </a:extLst>
          </p:cNvPr>
          <p:cNvSpPr txBox="1"/>
          <p:nvPr/>
        </p:nvSpPr>
        <p:spPr>
          <a:xfrm>
            <a:off x="7232663" y="3090074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/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3AB009C-74BE-4A76-8489-A3429C1DEEA2}"/>
              </a:ext>
            </a:extLst>
          </p:cNvPr>
          <p:cNvCxnSpPr>
            <a:cxnSpLocks/>
          </p:cNvCxnSpPr>
          <p:nvPr/>
        </p:nvCxnSpPr>
        <p:spPr>
          <a:xfrm>
            <a:off x="7169576" y="3145777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/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/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37FE89-E153-49F8-855A-E7A17A6FC958}"/>
              </a:ext>
            </a:extLst>
          </p:cNvPr>
          <p:cNvCxnSpPr>
            <a:cxnSpLocks/>
          </p:cNvCxnSpPr>
          <p:nvPr/>
        </p:nvCxnSpPr>
        <p:spPr>
          <a:xfrm>
            <a:off x="7981914" y="3606062"/>
            <a:ext cx="0" cy="274268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/>
              <p:nvPr/>
            </p:nvSpPr>
            <p:spPr>
              <a:xfrm>
                <a:off x="7946130" y="3559500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 b="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𝑡𝑎𝑟𝑡</m:t>
                      </m:r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130" y="3559500"/>
                <a:ext cx="515700" cy="338554"/>
              </a:xfrm>
              <a:prstGeom prst="rect">
                <a:avLst/>
              </a:prstGeom>
              <a:blipFill>
                <a:blip r:embed="rId6"/>
                <a:stretch>
                  <a:fillRect r="-1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356AD26A-E88A-4F8E-BD08-B01D3DA7915B}"/>
              </a:ext>
            </a:extLst>
          </p:cNvPr>
          <p:cNvSpPr/>
          <p:nvPr/>
        </p:nvSpPr>
        <p:spPr>
          <a:xfrm>
            <a:off x="7217985" y="4160894"/>
            <a:ext cx="839634" cy="232702"/>
          </a:xfrm>
          <a:prstGeom prst="curved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6E47175-D1F7-441F-ADBC-1AB3A1D7AC90}"/>
                  </a:ext>
                </a:extLst>
              </p:cNvPr>
              <p:cNvSpPr txBox="1"/>
              <p:nvPr/>
            </p:nvSpPr>
            <p:spPr>
              <a:xfrm>
                <a:off x="7036012" y="4348438"/>
                <a:ext cx="1156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𝑠𝑘𝑖𝑝</m:t>
                      </m:r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6E47175-D1F7-441F-ADBC-1AB3A1D7A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012" y="4348438"/>
                <a:ext cx="1156003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021448" y="3215104"/>
            <a:ext cx="903088" cy="214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4042320" y="2664267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5016227" y="2664267"/>
            <a:ext cx="908312" cy="2293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5934005" y="2664267"/>
            <a:ext cx="1586782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5932658" y="3209384"/>
            <a:ext cx="1271758" cy="2259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022322" y="2869123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079747" y="2901607"/>
            <a:ext cx="8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matched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5929950" y="2869123"/>
            <a:ext cx="2708" cy="83419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3986325" y="3128802"/>
            <a:ext cx="91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i’th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242B250-0FA7-4347-A20D-3C5B7E249ED3}"/>
              </a:ext>
            </a:extLst>
          </p:cNvPr>
          <p:cNvSpPr txBox="1"/>
          <p:nvPr/>
        </p:nvSpPr>
        <p:spPr>
          <a:xfrm>
            <a:off x="8555300" y="4637543"/>
            <a:ext cx="850913" cy="30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index = s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6047128" y="4249326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k)’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37FE89-E153-49F8-855A-E7A17A6FC958}"/>
              </a:ext>
            </a:extLst>
          </p:cNvPr>
          <p:cNvCxnSpPr>
            <a:cxnSpLocks/>
          </p:cNvCxnSpPr>
          <p:nvPr/>
        </p:nvCxnSpPr>
        <p:spPr>
          <a:xfrm>
            <a:off x="8551117" y="3975058"/>
            <a:ext cx="0" cy="274268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/>
              <p:nvPr/>
            </p:nvSpPr>
            <p:spPr>
              <a:xfrm>
                <a:off x="6049927" y="2313099"/>
                <a:ext cx="1037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𝑖𝑠𝑚𝑎𝑡𝑐h</m:t>
                      </m:r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927" y="2313099"/>
                <a:ext cx="1037219" cy="338554"/>
              </a:xfrm>
              <a:prstGeom prst="rect">
                <a:avLst/>
              </a:prstGeom>
              <a:blipFill>
                <a:blip r:embed="rId2"/>
                <a:stretch>
                  <a:fillRect r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59910485-ED7A-4B4D-B5D5-AC6085539465}"/>
              </a:ext>
            </a:extLst>
          </p:cNvPr>
          <p:cNvSpPr/>
          <p:nvPr/>
        </p:nvSpPr>
        <p:spPr>
          <a:xfrm>
            <a:off x="7528909" y="2665940"/>
            <a:ext cx="908312" cy="2293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F58AB2-311A-46AA-A10F-C01453E0AE62}"/>
              </a:ext>
            </a:extLst>
          </p:cNvPr>
          <p:cNvSpPr/>
          <p:nvPr/>
        </p:nvSpPr>
        <p:spPr>
          <a:xfrm>
            <a:off x="7528909" y="4331917"/>
            <a:ext cx="903088" cy="214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43E6FD-F5A6-4648-978A-FBC5186A1D48}"/>
              </a:ext>
            </a:extLst>
          </p:cNvPr>
          <p:cNvSpPr/>
          <p:nvPr/>
        </p:nvSpPr>
        <p:spPr>
          <a:xfrm>
            <a:off x="8445343" y="2664267"/>
            <a:ext cx="2249356" cy="229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D9698CF-D83B-4887-B9CF-81D18CDF937C}"/>
              </a:ext>
            </a:extLst>
          </p:cNvPr>
          <p:cNvSpPr/>
          <p:nvPr/>
        </p:nvSpPr>
        <p:spPr>
          <a:xfrm>
            <a:off x="8439329" y="4331262"/>
            <a:ext cx="1271758" cy="215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31999B2-573B-46F2-8E2C-DB39B8A22D92}"/>
              </a:ext>
            </a:extLst>
          </p:cNvPr>
          <p:cNvCxnSpPr>
            <a:cxnSpLocks/>
          </p:cNvCxnSpPr>
          <p:nvPr/>
        </p:nvCxnSpPr>
        <p:spPr>
          <a:xfrm>
            <a:off x="6028897" y="2345242"/>
            <a:ext cx="0" cy="274268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3FF568E-918B-499B-9EEB-5EA1BF58B540}"/>
              </a:ext>
            </a:extLst>
          </p:cNvPr>
          <p:cNvCxnSpPr>
            <a:cxnSpLocks/>
            <a:stCxn id="33" idx="1"/>
            <a:endCxn id="34" idx="1"/>
          </p:cNvCxnSpPr>
          <p:nvPr/>
        </p:nvCxnSpPr>
        <p:spPr>
          <a:xfrm>
            <a:off x="7528909" y="2780618"/>
            <a:ext cx="0" cy="165861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7BB00D4-CD06-4A4B-B2CF-E72153E684D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437221" y="2780618"/>
            <a:ext cx="0" cy="204483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0F785C0-0DEA-4C5E-B4F1-03F604AED0A2}"/>
              </a:ext>
            </a:extLst>
          </p:cNvPr>
          <p:cNvSpPr txBox="1"/>
          <p:nvPr/>
        </p:nvSpPr>
        <p:spPr>
          <a:xfrm>
            <a:off x="7575605" y="3897177"/>
            <a:ext cx="8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matched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BF412E5-0496-4121-BA33-B16CE396D3C2}"/>
              </a:ext>
            </a:extLst>
          </p:cNvPr>
          <p:cNvSpPr txBox="1"/>
          <p:nvPr/>
        </p:nvSpPr>
        <p:spPr>
          <a:xfrm>
            <a:off x="5145315" y="3866399"/>
            <a:ext cx="62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··· ···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6B87BD8-942D-4398-AC4C-3072F33F33AA}"/>
                  </a:ext>
                </a:extLst>
              </p:cNvPr>
              <p:cNvSpPr txBox="1"/>
              <p:nvPr/>
            </p:nvSpPr>
            <p:spPr>
              <a:xfrm>
                <a:off x="8590694" y="3980622"/>
                <a:ext cx="1037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𝑖𝑠𝑚𝑎𝑡𝑐h</m:t>
                      </m:r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6B87BD8-942D-4398-AC4C-3072F33F3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694" y="3980622"/>
                <a:ext cx="1037219" cy="338554"/>
              </a:xfrm>
              <a:prstGeom prst="rect">
                <a:avLst/>
              </a:prstGeom>
              <a:blipFill>
                <a:blip r:embed="rId3"/>
                <a:stretch>
                  <a:fillRect r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4B55196-8557-4FBF-9934-402265098FDA}"/>
              </a:ext>
            </a:extLst>
          </p:cNvPr>
          <p:cNvCxnSpPr>
            <a:cxnSpLocks/>
          </p:cNvCxnSpPr>
          <p:nvPr/>
        </p:nvCxnSpPr>
        <p:spPr>
          <a:xfrm flipV="1">
            <a:off x="8551117" y="4558626"/>
            <a:ext cx="0" cy="280074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961D831-DF3E-4057-849F-5C80E6E14CD6}"/>
              </a:ext>
            </a:extLst>
          </p:cNvPr>
          <p:cNvCxnSpPr>
            <a:cxnSpLocks/>
          </p:cNvCxnSpPr>
          <p:nvPr/>
        </p:nvCxnSpPr>
        <p:spPr>
          <a:xfrm flipV="1">
            <a:off x="6020287" y="3459409"/>
            <a:ext cx="0" cy="243911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D3B54F4-4B54-4116-9FD1-2A44544A0579}"/>
              </a:ext>
            </a:extLst>
          </p:cNvPr>
          <p:cNvSpPr txBox="1"/>
          <p:nvPr/>
        </p:nvSpPr>
        <p:spPr>
          <a:xfrm>
            <a:off x="6024348" y="3532421"/>
            <a:ext cx="850913" cy="30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index = s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5609BA8-1BB6-44D2-8283-2A1C616393E4}"/>
              </a:ext>
            </a:extLst>
          </p:cNvPr>
          <p:cNvSpPr txBox="1"/>
          <p:nvPr/>
        </p:nvSpPr>
        <p:spPr>
          <a:xfrm>
            <a:off x="5401362" y="3361216"/>
            <a:ext cx="61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E7E402-031D-4A67-A060-41DCA706BF5E}"/>
              </a:ext>
            </a:extLst>
          </p:cNvPr>
          <p:cNvCxnSpPr>
            <a:cxnSpLocks/>
          </p:cNvCxnSpPr>
          <p:nvPr/>
        </p:nvCxnSpPr>
        <p:spPr>
          <a:xfrm>
            <a:off x="11051427" y="798910"/>
            <a:ext cx="0" cy="1218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E1C6DA7-22EC-4D51-A034-F99CF94FBF2E}"/>
              </a:ext>
            </a:extLst>
          </p:cNvPr>
          <p:cNvCxnSpPr>
            <a:cxnSpLocks/>
          </p:cNvCxnSpPr>
          <p:nvPr/>
        </p:nvCxnSpPr>
        <p:spPr>
          <a:xfrm flipH="1">
            <a:off x="5425755" y="3210492"/>
            <a:ext cx="1" cy="49282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3D1591-2633-46B7-A758-3CA966C74CCF}"/>
                  </a:ext>
                </a:extLst>
              </p:cNvPr>
              <p:cNvSpPr txBox="1"/>
              <p:nvPr/>
            </p:nvSpPr>
            <p:spPr>
              <a:xfrm>
                <a:off x="5439729" y="3541333"/>
                <a:ext cx="294509" cy="36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3D1591-2633-46B7-A758-3CA966C7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729" y="3541333"/>
                <a:ext cx="294509" cy="364459"/>
              </a:xfrm>
              <a:prstGeom prst="rect">
                <a:avLst/>
              </a:prstGeom>
              <a:blipFill>
                <a:blip r:embed="rId4"/>
                <a:stretch>
                  <a:fillRect r="-65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EFA879F-62BA-40E6-BE68-5FA281D45083}"/>
              </a:ext>
            </a:extLst>
          </p:cNvPr>
          <p:cNvCxnSpPr>
            <a:cxnSpLocks/>
          </p:cNvCxnSpPr>
          <p:nvPr/>
        </p:nvCxnSpPr>
        <p:spPr>
          <a:xfrm flipV="1">
            <a:off x="5433878" y="3594046"/>
            <a:ext cx="508021" cy="4998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51E9F96-3AA7-4DCC-BD7E-BD7AB603B4CC}"/>
              </a:ext>
            </a:extLst>
          </p:cNvPr>
          <p:cNvCxnSpPr>
            <a:cxnSpLocks/>
          </p:cNvCxnSpPr>
          <p:nvPr/>
        </p:nvCxnSpPr>
        <p:spPr>
          <a:xfrm flipH="1">
            <a:off x="7927547" y="4332624"/>
            <a:ext cx="1" cy="49282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8F4131E-ECBA-4087-A905-2E45851D3193}"/>
              </a:ext>
            </a:extLst>
          </p:cNvPr>
          <p:cNvCxnSpPr>
            <a:cxnSpLocks/>
          </p:cNvCxnSpPr>
          <p:nvPr/>
        </p:nvCxnSpPr>
        <p:spPr>
          <a:xfrm flipV="1">
            <a:off x="7923976" y="4730413"/>
            <a:ext cx="508021" cy="4998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FB2480F-CC60-45DF-A9D7-9D7B922D1191}"/>
              </a:ext>
            </a:extLst>
          </p:cNvPr>
          <p:cNvSpPr txBox="1"/>
          <p:nvPr/>
        </p:nvSpPr>
        <p:spPr>
          <a:xfrm>
            <a:off x="7890419" y="4484587"/>
            <a:ext cx="61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B9E2434-5987-4B57-8D08-48BE1D0F9684}"/>
                  </a:ext>
                </a:extLst>
              </p:cNvPr>
              <p:cNvSpPr txBox="1"/>
              <p:nvPr/>
            </p:nvSpPr>
            <p:spPr>
              <a:xfrm>
                <a:off x="7892111" y="4698503"/>
                <a:ext cx="294509" cy="36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B9E2434-5987-4B57-8D08-48BE1D0F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11" y="4698503"/>
                <a:ext cx="294509" cy="364459"/>
              </a:xfrm>
              <a:prstGeom prst="rect">
                <a:avLst/>
              </a:prstGeom>
              <a:blipFill>
                <a:blip r:embed="rId5"/>
                <a:stretch>
                  <a:fillRect r="-7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1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1623</TotalTime>
  <Words>206</Words>
  <Application>Microsoft Office PowerPoint</Application>
  <PresentationFormat>宽屏</PresentationFormat>
  <Paragraphs>103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flat 2010</dc:creator>
  <cp:lastModifiedBy>pennetrate</cp:lastModifiedBy>
  <cp:revision>59</cp:revision>
  <dcterms:created xsi:type="dcterms:W3CDTF">2018-04-26T02:26:14Z</dcterms:created>
  <dcterms:modified xsi:type="dcterms:W3CDTF">2018-04-30T15:51:52Z</dcterms:modified>
</cp:coreProperties>
</file>