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2CE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文本框 217">
            <a:extLst>
              <a:ext uri="{FF2B5EF4-FFF2-40B4-BE49-F238E27FC236}">
                <a16:creationId xmlns:a16="http://schemas.microsoft.com/office/drawing/2014/main" id="{C9A59853-F0E7-476E-A1A5-5D9B2F484400}"/>
              </a:ext>
            </a:extLst>
          </p:cNvPr>
          <p:cNvSpPr txBox="1"/>
          <p:nvPr/>
        </p:nvSpPr>
        <p:spPr>
          <a:xfrm>
            <a:off x="957411" y="163909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 × 14 @ 6</a:t>
            </a:r>
            <a:endParaRPr lang="zh-CN" altLang="en-US" sz="1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B0D66F-44EA-4EEE-9FD7-D90D8FC527D2}"/>
              </a:ext>
            </a:extLst>
          </p:cNvPr>
          <p:cNvSpPr/>
          <p:nvPr/>
        </p:nvSpPr>
        <p:spPr>
          <a:xfrm>
            <a:off x="994299" y="479394"/>
            <a:ext cx="1207363" cy="923277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00F64F6-EA43-4D94-9B6A-F8E37C32CF64}"/>
              </a:ext>
            </a:extLst>
          </p:cNvPr>
          <p:cNvSpPr txBox="1"/>
          <p:nvPr/>
        </p:nvSpPr>
        <p:spPr>
          <a:xfrm>
            <a:off x="542990" y="771755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91D7390-ED0E-4705-B0B0-A4C1D4B343F6}"/>
              </a:ext>
            </a:extLst>
          </p:cNvPr>
          <p:cNvSpPr/>
          <p:nvPr/>
        </p:nvSpPr>
        <p:spPr>
          <a:xfrm>
            <a:off x="994299" y="1519352"/>
            <a:ext cx="1207363" cy="923277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08316A7-32F2-472D-96F2-CD36F1B02CC0}"/>
              </a:ext>
            </a:extLst>
          </p:cNvPr>
          <p:cNvSpPr txBox="1"/>
          <p:nvPr/>
        </p:nvSpPr>
        <p:spPr>
          <a:xfrm>
            <a:off x="542990" y="1811713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D02616D-BFBC-498A-BF5F-07E2043088BE}"/>
              </a:ext>
            </a:extLst>
          </p:cNvPr>
          <p:cNvSpPr/>
          <p:nvPr/>
        </p:nvSpPr>
        <p:spPr>
          <a:xfrm>
            <a:off x="994299" y="2536659"/>
            <a:ext cx="1207363" cy="923277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BD7554C-81E7-45F5-BA0D-4C842A0CB955}"/>
              </a:ext>
            </a:extLst>
          </p:cNvPr>
          <p:cNvSpPr txBox="1"/>
          <p:nvPr/>
        </p:nvSpPr>
        <p:spPr>
          <a:xfrm>
            <a:off x="542990" y="2829020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E9D0606-97A9-4BA7-9136-D8DEE7DD7678}"/>
              </a:ext>
            </a:extLst>
          </p:cNvPr>
          <p:cNvSpPr/>
          <p:nvPr/>
        </p:nvSpPr>
        <p:spPr>
          <a:xfrm>
            <a:off x="994299" y="3549304"/>
            <a:ext cx="1207363" cy="923277"/>
          </a:xfrm>
          <a:prstGeom prst="rect">
            <a:avLst/>
          </a:prstGeom>
          <a:solidFill>
            <a:srgbClr val="00B05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AA89F50-CE0A-4953-8F66-D9335529A55E}"/>
              </a:ext>
            </a:extLst>
          </p:cNvPr>
          <p:cNvSpPr txBox="1"/>
          <p:nvPr/>
        </p:nvSpPr>
        <p:spPr>
          <a:xfrm>
            <a:off x="542990" y="3841665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41AAE10-1045-4013-A1D3-23A286110D5C}"/>
              </a:ext>
            </a:extLst>
          </p:cNvPr>
          <p:cNvSpPr/>
          <p:nvPr/>
        </p:nvSpPr>
        <p:spPr>
          <a:xfrm>
            <a:off x="994299" y="4561948"/>
            <a:ext cx="1207363" cy="923277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9FC7BD0-66AB-4EA0-9E8E-651C1D6FE3F4}"/>
              </a:ext>
            </a:extLst>
          </p:cNvPr>
          <p:cNvSpPr txBox="1"/>
          <p:nvPr/>
        </p:nvSpPr>
        <p:spPr>
          <a:xfrm>
            <a:off x="542990" y="4854309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5F76D0C-5D1A-471E-AB23-096960705AFF}"/>
              </a:ext>
            </a:extLst>
          </p:cNvPr>
          <p:cNvSpPr/>
          <p:nvPr/>
        </p:nvSpPr>
        <p:spPr>
          <a:xfrm>
            <a:off x="994299" y="5574591"/>
            <a:ext cx="1207363" cy="923277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F3B7EBC-D87D-4682-849E-B3BE26E37924}"/>
              </a:ext>
            </a:extLst>
          </p:cNvPr>
          <p:cNvSpPr txBox="1"/>
          <p:nvPr/>
        </p:nvSpPr>
        <p:spPr>
          <a:xfrm>
            <a:off x="542990" y="5866952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6286959-A941-4BF3-AF33-1B505F7399CB}"/>
              </a:ext>
            </a:extLst>
          </p:cNvPr>
          <p:cNvSpPr/>
          <p:nvPr/>
        </p:nvSpPr>
        <p:spPr>
          <a:xfrm>
            <a:off x="4393570" y="834086"/>
            <a:ext cx="975077" cy="78653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F0C610F-3DA9-4170-A052-F45D45345DFE}"/>
              </a:ext>
            </a:extLst>
          </p:cNvPr>
          <p:cNvSpPr/>
          <p:nvPr/>
        </p:nvSpPr>
        <p:spPr>
          <a:xfrm>
            <a:off x="1173732" y="1686483"/>
            <a:ext cx="267516" cy="250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2544E9D-12EE-46F5-ABF7-185D279E7D5B}"/>
              </a:ext>
            </a:extLst>
          </p:cNvPr>
          <p:cNvSpPr/>
          <p:nvPr/>
        </p:nvSpPr>
        <p:spPr>
          <a:xfrm>
            <a:off x="1173732" y="2679903"/>
            <a:ext cx="267516" cy="250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4777A82-E8EC-4D04-96EF-9C5D648EB404}"/>
              </a:ext>
            </a:extLst>
          </p:cNvPr>
          <p:cNvSpPr/>
          <p:nvPr/>
        </p:nvSpPr>
        <p:spPr>
          <a:xfrm>
            <a:off x="1173732" y="3686859"/>
            <a:ext cx="267516" cy="250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11D12BA-10F1-4A25-B49F-BEB4B7D33EFB}"/>
              </a:ext>
            </a:extLst>
          </p:cNvPr>
          <p:cNvSpPr/>
          <p:nvPr/>
        </p:nvSpPr>
        <p:spPr>
          <a:xfrm>
            <a:off x="1155401" y="4729079"/>
            <a:ext cx="267516" cy="250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7A54CEA-3CA9-4A6E-A545-4D09A35A2AE6}"/>
              </a:ext>
            </a:extLst>
          </p:cNvPr>
          <p:cNvSpPr/>
          <p:nvPr/>
        </p:nvSpPr>
        <p:spPr>
          <a:xfrm>
            <a:off x="1155401" y="5741722"/>
            <a:ext cx="267516" cy="250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31BBC8-A15D-4573-995D-D794EA801286}"/>
              </a:ext>
            </a:extLst>
          </p:cNvPr>
          <p:cNvSpPr/>
          <p:nvPr/>
        </p:nvSpPr>
        <p:spPr>
          <a:xfrm>
            <a:off x="1178092" y="597603"/>
            <a:ext cx="267516" cy="2504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1FA85692-3D0C-4EBE-B0A0-99FEF7C4DF5C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1307490" y="1087166"/>
            <a:ext cx="3317850" cy="599317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8E42FD5-41BA-4790-AF19-80E6005D17A1}"/>
              </a:ext>
            </a:extLst>
          </p:cNvPr>
          <p:cNvCxnSpPr>
            <a:cxnSpLocks/>
            <a:stCxn id="78" idx="2"/>
          </p:cNvCxnSpPr>
          <p:nvPr/>
        </p:nvCxnSpPr>
        <p:spPr>
          <a:xfrm flipV="1">
            <a:off x="1307490" y="1042472"/>
            <a:ext cx="3317850" cy="894471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8E94ABCF-97A3-488F-A0E5-C903D4F7C291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1311850" y="597603"/>
            <a:ext cx="3313490" cy="434353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4FE9C39A-1613-409F-9B99-21087DFE924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11850" y="848063"/>
            <a:ext cx="3313490" cy="212902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417E2480-3538-429F-9478-1FD8EF43122E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1307490" y="1058157"/>
            <a:ext cx="3317850" cy="162174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BF5A6DC2-BB52-4E92-9C08-B93065E94EBA}"/>
              </a:ext>
            </a:extLst>
          </p:cNvPr>
          <p:cNvCxnSpPr>
            <a:cxnSpLocks/>
            <a:stCxn id="85" idx="2"/>
          </p:cNvCxnSpPr>
          <p:nvPr/>
        </p:nvCxnSpPr>
        <p:spPr>
          <a:xfrm flipV="1">
            <a:off x="1307490" y="1087166"/>
            <a:ext cx="3317850" cy="1843197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F23AA63-0410-447A-839B-F9F69185D142}"/>
              </a:ext>
            </a:extLst>
          </p:cNvPr>
          <p:cNvSpPr txBox="1"/>
          <p:nvPr/>
        </p:nvSpPr>
        <p:spPr>
          <a:xfrm>
            <a:off x="4206083" y="469944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× 10 @ 16</a:t>
            </a:r>
            <a:endParaRPr lang="zh-CN" altLang="en-US" sz="1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59CD5075-3DFA-48C6-810F-80CA04EDE43B}"/>
              </a:ext>
            </a:extLst>
          </p:cNvPr>
          <p:cNvSpPr/>
          <p:nvPr/>
        </p:nvSpPr>
        <p:spPr>
          <a:xfrm>
            <a:off x="4393570" y="1706107"/>
            <a:ext cx="975077" cy="78653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4DA3A7D0-59A0-4823-90E9-0227B74AB5E1}"/>
              </a:ext>
            </a:extLst>
          </p:cNvPr>
          <p:cNvSpPr txBox="1"/>
          <p:nvPr/>
        </p:nvSpPr>
        <p:spPr>
          <a:xfrm>
            <a:off x="5450727" y="1881177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E1D820C9-016D-430F-97BB-1B1DE2E4447B}"/>
              </a:ext>
            </a:extLst>
          </p:cNvPr>
          <p:cNvSpPr/>
          <p:nvPr/>
        </p:nvSpPr>
        <p:spPr>
          <a:xfrm>
            <a:off x="4393570" y="2602213"/>
            <a:ext cx="975077" cy="78653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71C4568-DECC-41D0-B0F9-AC78635D300E}"/>
              </a:ext>
            </a:extLst>
          </p:cNvPr>
          <p:cNvSpPr txBox="1"/>
          <p:nvPr/>
        </p:nvSpPr>
        <p:spPr>
          <a:xfrm>
            <a:off x="5450727" y="2777283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61567CFA-BC05-4DEE-8DCC-DA87590B9998}"/>
              </a:ext>
            </a:extLst>
          </p:cNvPr>
          <p:cNvSpPr/>
          <p:nvPr/>
        </p:nvSpPr>
        <p:spPr>
          <a:xfrm>
            <a:off x="4393570" y="3528273"/>
            <a:ext cx="975077" cy="78653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5402C4FB-1482-4E35-B323-857F28FE66A6}"/>
              </a:ext>
            </a:extLst>
          </p:cNvPr>
          <p:cNvSpPr txBox="1"/>
          <p:nvPr/>
        </p:nvSpPr>
        <p:spPr>
          <a:xfrm>
            <a:off x="5450727" y="3703343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4AEFB643-1721-4773-91FC-1F0A890E456F}"/>
              </a:ext>
            </a:extLst>
          </p:cNvPr>
          <p:cNvSpPr/>
          <p:nvPr/>
        </p:nvSpPr>
        <p:spPr>
          <a:xfrm>
            <a:off x="4393570" y="4422077"/>
            <a:ext cx="975077" cy="78653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5087B71A-1CE2-4AB0-9955-628EA259D81E}"/>
              </a:ext>
            </a:extLst>
          </p:cNvPr>
          <p:cNvSpPr txBox="1"/>
          <p:nvPr/>
        </p:nvSpPr>
        <p:spPr>
          <a:xfrm>
            <a:off x="5450727" y="4597147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DF66922-D6D7-4CDD-8224-8AA835448B46}"/>
              </a:ext>
            </a:extLst>
          </p:cNvPr>
          <p:cNvSpPr/>
          <p:nvPr/>
        </p:nvSpPr>
        <p:spPr>
          <a:xfrm>
            <a:off x="4393570" y="5331270"/>
            <a:ext cx="975077" cy="78653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0DEE2EDD-CA90-4215-9A07-ADEC6AAB0DFF}"/>
              </a:ext>
            </a:extLst>
          </p:cNvPr>
          <p:cNvSpPr txBox="1"/>
          <p:nvPr/>
        </p:nvSpPr>
        <p:spPr>
          <a:xfrm>
            <a:off x="5450727" y="5506340"/>
            <a:ext cx="451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5#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B737E9FC-F818-4A06-A671-8EB933AFBEE2}"/>
              </a:ext>
            </a:extLst>
          </p:cNvPr>
          <p:cNvCxnSpPr>
            <a:cxnSpLocks/>
            <a:stCxn id="78" idx="0"/>
          </p:cNvCxnSpPr>
          <p:nvPr/>
        </p:nvCxnSpPr>
        <p:spPr>
          <a:xfrm>
            <a:off x="1307490" y="1686483"/>
            <a:ext cx="3219838" cy="2602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E7C105D4-785B-4420-814F-AD50DEC9BA79}"/>
              </a:ext>
            </a:extLst>
          </p:cNvPr>
          <p:cNvCxnSpPr>
            <a:cxnSpLocks/>
          </p:cNvCxnSpPr>
          <p:nvPr/>
        </p:nvCxnSpPr>
        <p:spPr>
          <a:xfrm>
            <a:off x="1289159" y="1946017"/>
            <a:ext cx="3238169" cy="1574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4131307D-AB87-4901-8896-A60EACB4646D}"/>
              </a:ext>
            </a:extLst>
          </p:cNvPr>
          <p:cNvCxnSpPr>
            <a:cxnSpLocks/>
          </p:cNvCxnSpPr>
          <p:nvPr/>
        </p:nvCxnSpPr>
        <p:spPr>
          <a:xfrm flipV="1">
            <a:off x="1348530" y="1953888"/>
            <a:ext cx="3178798" cy="7082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5945F37B-F38A-4134-A784-10059E00EAEC}"/>
              </a:ext>
            </a:extLst>
          </p:cNvPr>
          <p:cNvCxnSpPr>
            <a:cxnSpLocks/>
          </p:cNvCxnSpPr>
          <p:nvPr/>
        </p:nvCxnSpPr>
        <p:spPr>
          <a:xfrm flipV="1">
            <a:off x="1289159" y="1968929"/>
            <a:ext cx="3238169" cy="97763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5D59D32D-2DDA-4632-B837-1A99093D9B6E}"/>
              </a:ext>
            </a:extLst>
          </p:cNvPr>
          <p:cNvCxnSpPr>
            <a:cxnSpLocks/>
          </p:cNvCxnSpPr>
          <p:nvPr/>
        </p:nvCxnSpPr>
        <p:spPr>
          <a:xfrm flipV="1">
            <a:off x="1298039" y="1968929"/>
            <a:ext cx="3229289" cy="170924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68744C6E-F9F8-4EB7-A05C-7D1917C451D8}"/>
              </a:ext>
            </a:extLst>
          </p:cNvPr>
          <p:cNvCxnSpPr>
            <a:cxnSpLocks/>
            <a:stCxn id="86" idx="2"/>
          </p:cNvCxnSpPr>
          <p:nvPr/>
        </p:nvCxnSpPr>
        <p:spPr>
          <a:xfrm flipV="1">
            <a:off x="1307490" y="1952629"/>
            <a:ext cx="3219838" cy="198469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45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592F05A-3CE5-48A3-8576-EFE4B6265795}"/>
              </a:ext>
            </a:extLst>
          </p:cNvPr>
          <p:cNvSpPr/>
          <p:nvPr/>
        </p:nvSpPr>
        <p:spPr>
          <a:xfrm>
            <a:off x="4673599" y="1317815"/>
            <a:ext cx="1207364" cy="4222370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B39D5CE-38E4-4605-8110-92E326C51262}"/>
              </a:ext>
            </a:extLst>
          </p:cNvPr>
          <p:cNvSpPr txBox="1"/>
          <p:nvPr/>
        </p:nvSpPr>
        <p:spPr>
          <a:xfrm>
            <a:off x="5118172" y="3245433"/>
            <a:ext cx="451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60F410B-71D6-4DD1-8519-070AC59C493F}"/>
              </a:ext>
            </a:extLst>
          </p:cNvPr>
          <p:cNvSpPr txBox="1"/>
          <p:nvPr/>
        </p:nvSpPr>
        <p:spPr>
          <a:xfrm>
            <a:off x="4794483" y="951734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 出 层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34078DC-A037-4292-991B-90CB8ACCA766}"/>
              </a:ext>
            </a:extLst>
          </p:cNvPr>
          <p:cNvSpPr/>
          <p:nvPr/>
        </p:nvSpPr>
        <p:spPr>
          <a:xfrm>
            <a:off x="5024774" y="1434925"/>
            <a:ext cx="469918" cy="43908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642AD8C-79B4-459B-824B-2A8203B0A1D5}"/>
              </a:ext>
            </a:extLst>
          </p:cNvPr>
          <p:cNvSpPr/>
          <p:nvPr/>
        </p:nvSpPr>
        <p:spPr>
          <a:xfrm>
            <a:off x="5051574" y="2068418"/>
            <a:ext cx="469918" cy="43908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D1874DB-1257-4511-8447-BF1EF8C5B247}"/>
              </a:ext>
            </a:extLst>
          </p:cNvPr>
          <p:cNvSpPr/>
          <p:nvPr/>
        </p:nvSpPr>
        <p:spPr>
          <a:xfrm>
            <a:off x="5042322" y="2722332"/>
            <a:ext cx="469918" cy="43908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F2089230-92EF-4151-9113-0CA34345D393}"/>
              </a:ext>
            </a:extLst>
          </p:cNvPr>
          <p:cNvSpPr/>
          <p:nvPr/>
        </p:nvSpPr>
        <p:spPr>
          <a:xfrm>
            <a:off x="5042322" y="4286883"/>
            <a:ext cx="469918" cy="43908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DA7FEA0-B562-4087-BA87-7BCE300C6CF6}"/>
              </a:ext>
            </a:extLst>
          </p:cNvPr>
          <p:cNvSpPr/>
          <p:nvPr/>
        </p:nvSpPr>
        <p:spPr>
          <a:xfrm>
            <a:off x="5057693" y="5007165"/>
            <a:ext cx="469918" cy="43908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10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A9F2995-9C27-49D2-ADC3-CA75C6FF828B}"/>
              </a:ext>
            </a:extLst>
          </p:cNvPr>
          <p:cNvSpPr/>
          <p:nvPr/>
        </p:nvSpPr>
        <p:spPr>
          <a:xfrm>
            <a:off x="1408544" y="784795"/>
            <a:ext cx="1207364" cy="517130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309AE4F-27CB-46BC-BB2A-6A2E55E46161}"/>
              </a:ext>
            </a:extLst>
          </p:cNvPr>
          <p:cNvSpPr txBox="1"/>
          <p:nvPr/>
        </p:nvSpPr>
        <p:spPr>
          <a:xfrm>
            <a:off x="1820997" y="3144076"/>
            <a:ext cx="451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18DD6CB-C703-4E34-BED7-D195B19CBDD8}"/>
              </a:ext>
            </a:extLst>
          </p:cNvPr>
          <p:cNvSpPr txBox="1"/>
          <p:nvPr/>
        </p:nvSpPr>
        <p:spPr>
          <a:xfrm>
            <a:off x="1368530" y="429795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F6</a:t>
            </a:r>
            <a:r>
              <a:rPr lang="zh-CN" altLang="en-US" sz="16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全连接层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AFB9B75-0DD6-4523-B8D6-6B05FCE9306B}"/>
              </a:ext>
            </a:extLst>
          </p:cNvPr>
          <p:cNvSpPr/>
          <p:nvPr/>
        </p:nvSpPr>
        <p:spPr>
          <a:xfrm>
            <a:off x="1759719" y="901905"/>
            <a:ext cx="469918" cy="431292"/>
          </a:xfrm>
          <a:prstGeom prst="ellipse">
            <a:avLst/>
          </a:prstGeom>
          <a:solidFill>
            <a:srgbClr val="00B0F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8C4AF1CD-575B-4FA2-8EC0-E1B5451BD6E3}"/>
              </a:ext>
            </a:extLst>
          </p:cNvPr>
          <p:cNvSpPr/>
          <p:nvPr/>
        </p:nvSpPr>
        <p:spPr>
          <a:xfrm>
            <a:off x="1786519" y="1535398"/>
            <a:ext cx="469918" cy="431292"/>
          </a:xfrm>
          <a:prstGeom prst="ellipse">
            <a:avLst/>
          </a:prstGeom>
          <a:solidFill>
            <a:srgbClr val="00B0F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4C14C6F-CE93-497D-A3CB-392917E1093F}"/>
              </a:ext>
            </a:extLst>
          </p:cNvPr>
          <p:cNvSpPr/>
          <p:nvPr/>
        </p:nvSpPr>
        <p:spPr>
          <a:xfrm>
            <a:off x="1777267" y="2189312"/>
            <a:ext cx="469918" cy="431292"/>
          </a:xfrm>
          <a:prstGeom prst="ellipse">
            <a:avLst/>
          </a:prstGeom>
          <a:solidFill>
            <a:srgbClr val="00B0F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1CA91A23-9762-4507-AD5B-5EF7BAA415C0}"/>
              </a:ext>
            </a:extLst>
          </p:cNvPr>
          <p:cNvSpPr/>
          <p:nvPr/>
        </p:nvSpPr>
        <p:spPr>
          <a:xfrm>
            <a:off x="1750888" y="4634946"/>
            <a:ext cx="469918" cy="431292"/>
          </a:xfrm>
          <a:prstGeom prst="ellipse">
            <a:avLst/>
          </a:prstGeom>
          <a:solidFill>
            <a:srgbClr val="00B0F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BCE57C6-30FB-402C-90CB-0CD1524AD54F}"/>
              </a:ext>
            </a:extLst>
          </p:cNvPr>
          <p:cNvSpPr/>
          <p:nvPr/>
        </p:nvSpPr>
        <p:spPr>
          <a:xfrm>
            <a:off x="1755492" y="5355062"/>
            <a:ext cx="469918" cy="431292"/>
          </a:xfrm>
          <a:prstGeom prst="ellipse">
            <a:avLst/>
          </a:prstGeom>
          <a:solidFill>
            <a:srgbClr val="00B0F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35EE64F-EA31-4C9C-8056-7D9911F71C02}"/>
              </a:ext>
            </a:extLst>
          </p:cNvPr>
          <p:cNvCxnSpPr>
            <a:cxnSpLocks/>
            <a:stCxn id="57" idx="6"/>
            <a:endCxn id="4" idx="2"/>
          </p:cNvCxnSpPr>
          <p:nvPr/>
        </p:nvCxnSpPr>
        <p:spPr>
          <a:xfrm>
            <a:off x="2229637" y="1117551"/>
            <a:ext cx="2795137" cy="536917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0A2860-6FEC-4AB4-809C-670B6E995882}"/>
                  </a:ext>
                </a:extLst>
              </p:cNvPr>
              <p:cNvSpPr txBox="1"/>
              <p:nvPr/>
            </p:nvSpPr>
            <p:spPr>
              <a:xfrm>
                <a:off x="6112360" y="1162632"/>
                <a:ext cx="510076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smtClean="0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2CEC67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2CEC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2CEC67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2CEC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2CEC67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0A2860-6FEC-4AB4-809C-670B6E995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360" y="1162632"/>
                <a:ext cx="510076" cy="401072"/>
              </a:xfrm>
              <a:prstGeom prst="rect">
                <a:avLst/>
              </a:prstGeom>
              <a:blipFill>
                <a:blip r:embed="rId2"/>
                <a:stretch>
                  <a:fillRect l="-1445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DF7A4CE-4E09-49E0-B7A1-DB02FB26850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494692" y="1654468"/>
            <a:ext cx="1275563" cy="0"/>
          </a:xfrm>
          <a:prstGeom prst="straightConnector1">
            <a:avLst/>
          </a:prstGeom>
          <a:ln w="15875">
            <a:solidFill>
              <a:srgbClr val="2CEC6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B4E92FC-F11F-4D93-B1F1-A32576FA7FFA}"/>
              </a:ext>
            </a:extLst>
          </p:cNvPr>
          <p:cNvCxnSpPr>
            <a:cxnSpLocks/>
            <a:stCxn id="58" idx="6"/>
            <a:endCxn id="4" idx="2"/>
          </p:cNvCxnSpPr>
          <p:nvPr/>
        </p:nvCxnSpPr>
        <p:spPr>
          <a:xfrm flipV="1">
            <a:off x="2256437" y="1654468"/>
            <a:ext cx="2768337" cy="96576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64C20AE-00D0-427E-92F7-2D90DE7DB0F7}"/>
              </a:ext>
            </a:extLst>
          </p:cNvPr>
          <p:cNvCxnSpPr>
            <a:cxnSpLocks/>
            <a:stCxn id="59" idx="6"/>
            <a:endCxn id="4" idx="2"/>
          </p:cNvCxnSpPr>
          <p:nvPr/>
        </p:nvCxnSpPr>
        <p:spPr>
          <a:xfrm flipV="1">
            <a:off x="2247185" y="1654468"/>
            <a:ext cx="2777589" cy="75049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72A307E-3BF4-4833-807C-ED9EBA7BBCD4}"/>
              </a:ext>
            </a:extLst>
          </p:cNvPr>
          <p:cNvCxnSpPr>
            <a:cxnSpLocks/>
            <a:stCxn id="60" idx="6"/>
            <a:endCxn id="4" idx="2"/>
          </p:cNvCxnSpPr>
          <p:nvPr/>
        </p:nvCxnSpPr>
        <p:spPr>
          <a:xfrm flipV="1">
            <a:off x="2220806" y="1654468"/>
            <a:ext cx="2803968" cy="3196124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1123A0E-4E94-4CBF-9476-72C9F8FD8874}"/>
              </a:ext>
            </a:extLst>
          </p:cNvPr>
          <p:cNvCxnSpPr>
            <a:cxnSpLocks/>
            <a:stCxn id="61" idx="6"/>
            <a:endCxn id="4" idx="2"/>
          </p:cNvCxnSpPr>
          <p:nvPr/>
        </p:nvCxnSpPr>
        <p:spPr>
          <a:xfrm flipV="1">
            <a:off x="2225410" y="1654468"/>
            <a:ext cx="2799364" cy="391624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ACB4F93B-3771-4BDC-8C77-C77712F2F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906" y="1206809"/>
            <a:ext cx="815411" cy="96458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0B7303B-8F9D-4249-A1F7-5CE429364BED}"/>
              </a:ext>
            </a:extLst>
          </p:cNvPr>
          <p:cNvSpPr txBox="1"/>
          <p:nvPr/>
        </p:nvSpPr>
        <p:spPr>
          <a:xfrm>
            <a:off x="6797966" y="1454413"/>
            <a:ext cx="2452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[-1 , 1 , -1 , ··· ···, -1]</a:t>
            </a:r>
            <a:endParaRPr lang="zh-CN" altLang="en-US" sz="2000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5276019-6CDA-4B15-A967-61E84ADBBC70}"/>
              </a:ext>
            </a:extLst>
          </p:cNvPr>
          <p:cNvCxnSpPr>
            <a:cxnSpLocks/>
          </p:cNvCxnSpPr>
          <p:nvPr/>
        </p:nvCxnSpPr>
        <p:spPr>
          <a:xfrm>
            <a:off x="9018367" y="1654468"/>
            <a:ext cx="532035" cy="0"/>
          </a:xfrm>
          <a:prstGeom prst="straightConnector1">
            <a:avLst/>
          </a:prstGeom>
          <a:ln w="15875">
            <a:solidFill>
              <a:srgbClr val="2CEC6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3FEFCEC3-6DA1-43C1-B987-142D3F39C3F0}"/>
              </a:ext>
            </a:extLst>
          </p:cNvPr>
          <p:cNvSpPr txBox="1"/>
          <p:nvPr/>
        </p:nvSpPr>
        <p:spPr>
          <a:xfrm>
            <a:off x="10545091" y="148519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× 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628B3192-4638-4BE3-AD73-BE6232BA329C}"/>
              </a:ext>
            </a:extLst>
          </p:cNvPr>
          <p:cNvSpPr/>
          <p:nvPr/>
        </p:nvSpPr>
        <p:spPr>
          <a:xfrm rot="5400000">
            <a:off x="7778502" y="1032798"/>
            <a:ext cx="211603" cy="1859640"/>
          </a:xfrm>
          <a:prstGeom prst="rightBrac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A4C8859-5116-43B9-89FF-0F085AD9809A}"/>
              </a:ext>
            </a:extLst>
          </p:cNvPr>
          <p:cNvSpPr txBox="1"/>
          <p:nvPr/>
        </p:nvSpPr>
        <p:spPr>
          <a:xfrm>
            <a:off x="7556412" y="206363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C5477F6-28A7-482C-9529-CF8AE1D0E990}"/>
                  </a:ext>
                </a:extLst>
              </p:cNvPr>
              <p:cNvSpPr txBox="1"/>
              <p:nvPr/>
            </p:nvSpPr>
            <p:spPr>
              <a:xfrm>
                <a:off x="3437001" y="1032409"/>
                <a:ext cx="520912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CFF"/>
                  </a:solidFill>
                </a:endParaRPr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C5477F6-28A7-482C-9529-CF8AE1D0E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001" y="1032409"/>
                <a:ext cx="520912" cy="300788"/>
              </a:xfrm>
              <a:prstGeom prst="rect">
                <a:avLst/>
              </a:prstGeom>
              <a:blipFill>
                <a:blip r:embed="rId4"/>
                <a:stretch>
                  <a:fillRect l="-5882" r="-4706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D036F51D-9C1D-46F9-A8D5-BA2B8D2E1092}"/>
                  </a:ext>
                </a:extLst>
              </p:cNvPr>
              <p:cNvSpPr txBox="1"/>
              <p:nvPr/>
            </p:nvSpPr>
            <p:spPr>
              <a:xfrm>
                <a:off x="2755261" y="1363168"/>
                <a:ext cx="520912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CFF"/>
                  </a:solidFill>
                </a:endParaRPr>
              </a:p>
            </p:txBody>
          </p:sp>
        </mc:Choice>
        <mc:Fallback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D036F51D-9C1D-46F9-A8D5-BA2B8D2E1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261" y="1363168"/>
                <a:ext cx="520912" cy="300788"/>
              </a:xfrm>
              <a:prstGeom prst="rect">
                <a:avLst/>
              </a:prstGeom>
              <a:blipFill>
                <a:blip r:embed="rId5"/>
                <a:stretch>
                  <a:fillRect l="-5882" r="-4706" b="-16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AA9806F-5528-4743-BC25-8D6EC27D086C}"/>
                  </a:ext>
                </a:extLst>
              </p:cNvPr>
              <p:cNvSpPr txBox="1"/>
              <p:nvPr/>
            </p:nvSpPr>
            <p:spPr>
              <a:xfrm>
                <a:off x="2762337" y="1812224"/>
                <a:ext cx="520912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CFF"/>
                  </a:solidFill>
                </a:endParaRPr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AA9806F-5528-4743-BC25-8D6EC27D0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337" y="1812224"/>
                <a:ext cx="520912" cy="300788"/>
              </a:xfrm>
              <a:prstGeom prst="rect">
                <a:avLst/>
              </a:prstGeom>
              <a:blipFill>
                <a:blip r:embed="rId6"/>
                <a:stretch>
                  <a:fillRect l="-5814" r="-4651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67B857FF-7378-4420-A613-64E57AB1A7BE}"/>
                  </a:ext>
                </a:extLst>
              </p:cNvPr>
              <p:cNvSpPr txBox="1"/>
              <p:nvPr/>
            </p:nvSpPr>
            <p:spPr>
              <a:xfrm>
                <a:off x="2748727" y="3278606"/>
                <a:ext cx="53065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CFF"/>
                  </a:solidFill>
                </a:endParaRPr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67B857FF-7378-4420-A613-64E57AB1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27" y="3278606"/>
                <a:ext cx="530658" cy="300788"/>
              </a:xfrm>
              <a:prstGeom prst="rect">
                <a:avLst/>
              </a:prstGeom>
              <a:blipFill>
                <a:blip r:embed="rId7"/>
                <a:stretch>
                  <a:fillRect l="-5747" r="-4598" b="-16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5523ED1A-675C-48A1-8968-44A9423A0E75}"/>
                  </a:ext>
                </a:extLst>
              </p:cNvPr>
              <p:cNvSpPr txBox="1"/>
              <p:nvPr/>
            </p:nvSpPr>
            <p:spPr>
              <a:xfrm>
                <a:off x="3065053" y="4395763"/>
                <a:ext cx="618696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rgbClr val="FFCC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CCFF"/>
                              </a:solidFill>
                              <a:latin typeface="Cambria Math" panose="02040503050406030204" pitchFamily="18" charset="0"/>
                            </a:rPr>
                            <m:t>84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CCFF"/>
                  </a:solidFill>
                </a:endParaRPr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5523ED1A-675C-48A1-8968-44A9423A0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053" y="4395763"/>
                <a:ext cx="618696" cy="300788"/>
              </a:xfrm>
              <a:prstGeom prst="rect">
                <a:avLst/>
              </a:prstGeom>
              <a:blipFill>
                <a:blip r:embed="rId8"/>
                <a:stretch>
                  <a:fillRect l="-4950" r="-3960" b="-16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文本框 144">
            <a:extLst>
              <a:ext uri="{FF2B5EF4-FFF2-40B4-BE49-F238E27FC236}">
                <a16:creationId xmlns:a16="http://schemas.microsoft.com/office/drawing/2014/main" id="{1522F816-7C4E-4474-973F-01F4181A8904}"/>
              </a:ext>
            </a:extLst>
          </p:cNvPr>
          <p:cNvSpPr txBox="1"/>
          <p:nvPr/>
        </p:nvSpPr>
        <p:spPr>
          <a:xfrm>
            <a:off x="7423279" y="1187909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标 签</a:t>
            </a:r>
          </a:p>
        </p:txBody>
      </p:sp>
    </p:spTree>
    <p:extLst>
      <p:ext uri="{BB962C8B-B14F-4D97-AF65-F5344CB8AC3E}">
        <p14:creationId xmlns:p14="http://schemas.microsoft.com/office/powerpoint/2010/main" val="2675705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3748</TotalTime>
  <Words>77</Words>
  <Application>Microsoft Office PowerPoint</Application>
  <PresentationFormat>宽屏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Cambria Math</vt:lpstr>
      <vt:lpstr>天体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flat 2010</dc:creator>
  <cp:lastModifiedBy>2010 flat</cp:lastModifiedBy>
  <cp:revision>206</cp:revision>
  <dcterms:created xsi:type="dcterms:W3CDTF">2018-04-26T02:26:14Z</dcterms:created>
  <dcterms:modified xsi:type="dcterms:W3CDTF">2019-01-31T09:29:13Z</dcterms:modified>
</cp:coreProperties>
</file>