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6666791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6971591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7252944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7557744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7839097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8143897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84252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87300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90348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93396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9621003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9925803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959743" y="277230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971591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276391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557744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862544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709406" y="3291925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30050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34850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16203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21003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B4E3A426-86B4-4B24-ADF7-00496F84C371}"/>
              </a:ext>
            </a:extLst>
          </p:cNvPr>
          <p:cNvSpPr/>
          <p:nvPr/>
        </p:nvSpPr>
        <p:spPr>
          <a:xfrm>
            <a:off x="7071360" y="2499339"/>
            <a:ext cx="1735140" cy="208714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C246F359-F928-4D71-9632-44F0FC74509A}"/>
              </a:ext>
            </a:extLst>
          </p:cNvPr>
          <p:cNvSpPr/>
          <p:nvPr/>
        </p:nvSpPr>
        <p:spPr>
          <a:xfrm>
            <a:off x="6987489" y="3120503"/>
            <a:ext cx="257029" cy="2162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7236093" y="3061132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B62A39-DEA3-43CC-957C-CE37FC6BBCE9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8870727" y="3079182"/>
            <a:ext cx="0" cy="516105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954740" y="2786496"/>
            <a:ext cx="360044" cy="888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DA6921-722E-48F6-A426-804A149E9164}"/>
              </a:ext>
            </a:extLst>
          </p:cNvPr>
          <p:cNvSpPr/>
          <p:nvPr/>
        </p:nvSpPr>
        <p:spPr>
          <a:xfrm>
            <a:off x="8698253" y="2777203"/>
            <a:ext cx="360044" cy="110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E204D6-E29D-4C2B-A365-6F5C448C8694}"/>
              </a:ext>
            </a:extLst>
          </p:cNvPr>
          <p:cNvSpPr txBox="1"/>
          <p:nvPr/>
        </p:nvSpPr>
        <p:spPr>
          <a:xfrm>
            <a:off x="7385650" y="2084777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jump=5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6564507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E93481-19C2-41D7-A12C-344CF8024CA8}"/>
              </a:ext>
            </a:extLst>
          </p:cNvPr>
          <p:cNvSpPr/>
          <p:nvPr/>
        </p:nvSpPr>
        <p:spPr>
          <a:xfrm>
            <a:off x="6869307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499741B-A874-45E5-867A-CD463EF7039D}"/>
              </a:ext>
            </a:extLst>
          </p:cNvPr>
          <p:cNvSpPr/>
          <p:nvPr/>
        </p:nvSpPr>
        <p:spPr>
          <a:xfrm>
            <a:off x="7150660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8836AB4-ECBB-4002-B7F1-115B710D7D0A}"/>
              </a:ext>
            </a:extLst>
          </p:cNvPr>
          <p:cNvSpPr/>
          <p:nvPr/>
        </p:nvSpPr>
        <p:spPr>
          <a:xfrm>
            <a:off x="7455460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8322353-24D7-44F4-AB09-0EB949E57CCC}"/>
              </a:ext>
            </a:extLst>
          </p:cNvPr>
          <p:cNvSpPr/>
          <p:nvPr/>
        </p:nvSpPr>
        <p:spPr>
          <a:xfrm>
            <a:off x="7736813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67EEC67-D74C-454E-891E-0B934809CF62}"/>
              </a:ext>
            </a:extLst>
          </p:cNvPr>
          <p:cNvSpPr/>
          <p:nvPr/>
        </p:nvSpPr>
        <p:spPr>
          <a:xfrm>
            <a:off x="8041613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22088A6-7EF4-4E5E-B175-49DA7F12F92C}"/>
              </a:ext>
            </a:extLst>
          </p:cNvPr>
          <p:cNvSpPr/>
          <p:nvPr/>
        </p:nvSpPr>
        <p:spPr>
          <a:xfrm>
            <a:off x="83229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0D15408-4780-4BDC-8AB8-45B42E462A88}"/>
              </a:ext>
            </a:extLst>
          </p:cNvPr>
          <p:cNvSpPr/>
          <p:nvPr/>
        </p:nvSpPr>
        <p:spPr>
          <a:xfrm>
            <a:off x="86277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D7C5BED-279A-422A-9375-AA5598AA3C18}"/>
              </a:ext>
            </a:extLst>
          </p:cNvPr>
          <p:cNvSpPr/>
          <p:nvPr/>
        </p:nvSpPr>
        <p:spPr>
          <a:xfrm>
            <a:off x="89325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054CCCA-D8DD-4EBC-9D13-461D0EB61FC4}"/>
              </a:ext>
            </a:extLst>
          </p:cNvPr>
          <p:cNvSpPr/>
          <p:nvPr/>
        </p:nvSpPr>
        <p:spPr>
          <a:xfrm>
            <a:off x="92373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734E479-835D-400D-8244-C1EEED50ABFC}"/>
              </a:ext>
            </a:extLst>
          </p:cNvPr>
          <p:cNvSpPr/>
          <p:nvPr/>
        </p:nvSpPr>
        <p:spPr>
          <a:xfrm>
            <a:off x="9518719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770B662-7ADA-4D2E-BCC3-BC9F00A4B668}"/>
              </a:ext>
            </a:extLst>
          </p:cNvPr>
          <p:cNvSpPr/>
          <p:nvPr/>
        </p:nvSpPr>
        <p:spPr>
          <a:xfrm>
            <a:off x="9823519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F26EEB-C66F-43D0-8864-845444049EB9}"/>
              </a:ext>
            </a:extLst>
          </p:cNvPr>
          <p:cNvSpPr txBox="1"/>
          <p:nvPr/>
        </p:nvSpPr>
        <p:spPr>
          <a:xfrm>
            <a:off x="5857459" y="484989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57961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2BDF8-2978-4023-855D-A799FF157043}"/>
              </a:ext>
            </a:extLst>
          </p:cNvPr>
          <p:cNvSpPr/>
          <p:nvPr/>
        </p:nvSpPr>
        <p:spPr>
          <a:xfrm>
            <a:off x="7462761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E8816E1-A1E1-4775-9DB2-B2708D615C17}"/>
              </a:ext>
            </a:extLst>
          </p:cNvPr>
          <p:cNvSpPr/>
          <p:nvPr/>
        </p:nvSpPr>
        <p:spPr>
          <a:xfrm>
            <a:off x="77441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A481676-84A2-441B-AB55-5BD0CE58C33A}"/>
              </a:ext>
            </a:extLst>
          </p:cNvPr>
          <p:cNvSpPr/>
          <p:nvPr/>
        </p:nvSpPr>
        <p:spPr>
          <a:xfrm>
            <a:off x="80489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94867A9-7B6D-4CB7-875F-1CC9DA60C8E8}"/>
              </a:ext>
            </a:extLst>
          </p:cNvPr>
          <p:cNvSpPr txBox="1"/>
          <p:nvPr/>
        </p:nvSpPr>
        <p:spPr>
          <a:xfrm>
            <a:off x="5607122" y="53695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B9EA770-12D1-46A4-B280-40CD692EE5BD}"/>
              </a:ext>
            </a:extLst>
          </p:cNvPr>
          <p:cNvSpPr/>
          <p:nvPr/>
        </p:nvSpPr>
        <p:spPr>
          <a:xfrm>
            <a:off x="8322794" y="4828388"/>
            <a:ext cx="360044" cy="9350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E2D3848-5BA7-4865-B2F5-2B9CE6DBADF0}"/>
              </a:ext>
            </a:extLst>
          </p:cNvPr>
          <p:cNvSpPr txBox="1"/>
          <p:nvPr/>
        </p:nvSpPr>
        <p:spPr>
          <a:xfrm>
            <a:off x="7314784" y="5832574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ignore=4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97CBF85-47CD-44A2-9364-5B2DDBBEA3CF}"/>
              </a:ext>
            </a:extLst>
          </p:cNvPr>
          <p:cNvSpPr/>
          <p:nvPr/>
        </p:nvSpPr>
        <p:spPr>
          <a:xfrm>
            <a:off x="83537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111D608-43C9-4793-9FB9-D71AB4BBC297}"/>
              </a:ext>
            </a:extLst>
          </p:cNvPr>
          <p:cNvSpPr/>
          <p:nvPr/>
        </p:nvSpPr>
        <p:spPr>
          <a:xfrm>
            <a:off x="86585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58E1D48-956E-4C26-A3B4-9D6A990E293A}"/>
              </a:ext>
            </a:extLst>
          </p:cNvPr>
          <p:cNvCxnSpPr>
            <a:cxnSpLocks/>
          </p:cNvCxnSpPr>
          <p:nvPr/>
        </p:nvCxnSpPr>
        <p:spPr>
          <a:xfrm flipV="1">
            <a:off x="8493286" y="4272280"/>
            <a:ext cx="0" cy="49514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21952D1-F78C-4CF0-94D1-17D7E9409251}"/>
              </a:ext>
            </a:extLst>
          </p:cNvPr>
          <p:cNvCxnSpPr>
            <a:cxnSpLocks/>
          </p:cNvCxnSpPr>
          <p:nvPr/>
        </p:nvCxnSpPr>
        <p:spPr>
          <a:xfrm>
            <a:off x="7236093" y="5862320"/>
            <a:ext cx="1195505" cy="0"/>
          </a:xfrm>
          <a:prstGeom prst="straightConnector1">
            <a:avLst/>
          </a:prstGeom>
          <a:ln w="31750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BE0223-367A-4D67-B56C-9A6DBB83BDB4}"/>
              </a:ext>
            </a:extLst>
          </p:cNvPr>
          <p:cNvSpPr txBox="1"/>
          <p:nvPr/>
        </p:nvSpPr>
        <p:spPr>
          <a:xfrm>
            <a:off x="8515050" y="4319885"/>
            <a:ext cx="69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8842719" y="2130724"/>
            <a:ext cx="0" cy="495148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8817101" y="2198505"/>
            <a:ext cx="639778" cy="36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722985" y="3445472"/>
            <a:ext cx="2070808" cy="12456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31192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35992" y="43667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17345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22145" y="435657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72644" y="435617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77444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58797" y="435617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63597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34180" y="391438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start?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05138" y="4359694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09938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491291" y="43596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5B2C1E-1E0F-4ECD-9D3F-2B49045CBCE6}"/>
              </a:ext>
            </a:extLst>
          </p:cNvPr>
          <p:cNvSpPr txBox="1"/>
          <p:nvPr/>
        </p:nvSpPr>
        <p:spPr>
          <a:xfrm>
            <a:off x="5907163" y="3870120"/>
            <a:ext cx="8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matched</a:t>
            </a:r>
          </a:p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(s chars)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765749" y="402647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772643" y="402428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077199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14BC46A6-2FC5-44D4-9B66-94C9166FB0EE}"/>
              </a:ext>
            </a:extLst>
          </p:cNvPr>
          <p:cNvSpPr/>
          <p:nvPr/>
        </p:nvSpPr>
        <p:spPr>
          <a:xfrm rot="5400000">
            <a:off x="7134211" y="4439161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23C5135-C4B9-4B07-9101-39318B9442F7}"/>
              </a:ext>
            </a:extLst>
          </p:cNvPr>
          <p:cNvSpPr txBox="1"/>
          <p:nvPr/>
        </p:nvSpPr>
        <p:spPr>
          <a:xfrm>
            <a:off x="6562895" y="4926150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37320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19821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74AF8AE-6678-4A60-9B96-7BCF6A8658A0}"/>
              </a:ext>
            </a:extLst>
          </p:cNvPr>
          <p:cNvSpPr txBox="1"/>
          <p:nvPr/>
        </p:nvSpPr>
        <p:spPr>
          <a:xfrm>
            <a:off x="10050327" y="4303472"/>
            <a:ext cx="102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C13817B-0331-4AA5-9AD4-8E9797E9F7A9}"/>
              </a:ext>
            </a:extLst>
          </p:cNvPr>
          <p:cNvCxnSpPr>
            <a:cxnSpLocks/>
          </p:cNvCxnSpPr>
          <p:nvPr/>
        </p:nvCxnSpPr>
        <p:spPr>
          <a:xfrm flipV="1">
            <a:off x="8923914" y="4645830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/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956E937-984B-4E73-A075-DFD3D7B39C58}"/>
              </a:ext>
            </a:extLst>
          </p:cNvPr>
          <p:cNvCxnSpPr>
            <a:cxnSpLocks/>
          </p:cNvCxnSpPr>
          <p:nvPr/>
        </p:nvCxnSpPr>
        <p:spPr>
          <a:xfrm flipV="1">
            <a:off x="8926324" y="3323399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/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58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793793" y="3954199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9137B8A-712F-404F-811B-5340831B558B}"/>
              </a:ext>
            </a:extLst>
          </p:cNvPr>
          <p:cNvSpPr/>
          <p:nvPr/>
        </p:nvSpPr>
        <p:spPr>
          <a:xfrm>
            <a:off x="7348559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363DF-66C6-47A0-BC00-BA91EE5CAE4C}"/>
              </a:ext>
            </a:extLst>
          </p:cNvPr>
          <p:cNvSpPr/>
          <p:nvPr/>
        </p:nvSpPr>
        <p:spPr>
          <a:xfrm>
            <a:off x="7653359" y="427457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6D81D41-EE25-4C33-91E1-07A4291AD399}"/>
              </a:ext>
            </a:extLst>
          </p:cNvPr>
          <p:cNvSpPr/>
          <p:nvPr/>
        </p:nvSpPr>
        <p:spPr>
          <a:xfrm>
            <a:off x="7934712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172AB1-E721-4A18-A14D-4B0E99E8E641}"/>
              </a:ext>
            </a:extLst>
          </p:cNvPr>
          <p:cNvSpPr/>
          <p:nvPr/>
        </p:nvSpPr>
        <p:spPr>
          <a:xfrm>
            <a:off x="8239512" y="4274573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EDF2D68-159B-4EC1-9203-B71634DF6279}"/>
              </a:ext>
            </a:extLst>
          </p:cNvPr>
          <p:cNvSpPr/>
          <p:nvPr/>
        </p:nvSpPr>
        <p:spPr>
          <a:xfrm>
            <a:off x="9390011" y="426401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0F912F8-E42C-4887-8BD0-D2FC907F82EA}"/>
              </a:ext>
            </a:extLst>
          </p:cNvPr>
          <p:cNvSpPr/>
          <p:nvPr/>
        </p:nvSpPr>
        <p:spPr>
          <a:xfrm>
            <a:off x="9694811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EDB6CE6-1C8A-41C0-A6B4-04BE78879A58}"/>
              </a:ext>
            </a:extLst>
          </p:cNvPr>
          <p:cNvSpPr/>
          <p:nvPr/>
        </p:nvSpPr>
        <p:spPr>
          <a:xfrm>
            <a:off x="9976164" y="4264019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718E06-074D-4DDD-A361-999662E6DC98}"/>
              </a:ext>
            </a:extLst>
          </p:cNvPr>
          <p:cNvSpPr/>
          <p:nvPr/>
        </p:nvSpPr>
        <p:spPr>
          <a:xfrm>
            <a:off x="10280964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64F66CB-5ABF-4300-B817-345B7C03B7F5}"/>
              </a:ext>
            </a:extLst>
          </p:cNvPr>
          <p:cNvSpPr/>
          <p:nvPr/>
        </p:nvSpPr>
        <p:spPr>
          <a:xfrm>
            <a:off x="8522505" y="4267537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53AFDF9-5888-4C88-9C85-C5F023572C63}"/>
              </a:ext>
            </a:extLst>
          </p:cNvPr>
          <p:cNvSpPr/>
          <p:nvPr/>
        </p:nvSpPr>
        <p:spPr>
          <a:xfrm>
            <a:off x="8827305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63B189F-6603-4430-8607-C0ADDE62FC0F}"/>
              </a:ext>
            </a:extLst>
          </p:cNvPr>
          <p:cNvSpPr/>
          <p:nvPr/>
        </p:nvSpPr>
        <p:spPr>
          <a:xfrm>
            <a:off x="9108658" y="426753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DBE050D3-A283-46D1-A8A6-C26C7AF52275}"/>
              </a:ext>
            </a:extLst>
          </p:cNvPr>
          <p:cNvSpPr/>
          <p:nvPr/>
        </p:nvSpPr>
        <p:spPr>
          <a:xfrm rot="5400000">
            <a:off x="7751578" y="4347004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6E108F-CD74-4D75-9D40-B760040A2D7E}"/>
              </a:ext>
            </a:extLst>
          </p:cNvPr>
          <p:cNvSpPr txBox="1"/>
          <p:nvPr/>
        </p:nvSpPr>
        <p:spPr>
          <a:xfrm>
            <a:off x="7180262" y="4833993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不等号 72">
            <a:extLst>
              <a:ext uri="{FF2B5EF4-FFF2-40B4-BE49-F238E27FC236}">
                <a16:creationId xmlns:a16="http://schemas.microsoft.com/office/drawing/2014/main" id="{C44C198C-4970-46D5-B9E2-598D8A9FD78E}"/>
              </a:ext>
            </a:extLst>
          </p:cNvPr>
          <p:cNvSpPr/>
          <p:nvPr/>
        </p:nvSpPr>
        <p:spPr>
          <a:xfrm rot="5400000">
            <a:off x="8231086" y="4033332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不等号 75">
            <a:extLst>
              <a:ext uri="{FF2B5EF4-FFF2-40B4-BE49-F238E27FC236}">
                <a16:creationId xmlns:a16="http://schemas.microsoft.com/office/drawing/2014/main" id="{57EA52B1-3819-483F-B585-371DD38FC155}"/>
              </a:ext>
            </a:extLst>
          </p:cNvPr>
          <p:cNvSpPr/>
          <p:nvPr/>
        </p:nvSpPr>
        <p:spPr>
          <a:xfrm rot="5400000">
            <a:off x="8512439" y="4033333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7949DA2-097A-4B30-8ABC-9509C81421D5}"/>
              </a:ext>
            </a:extLst>
          </p:cNvPr>
          <p:cNvSpPr txBox="1"/>
          <p:nvPr/>
        </p:nvSpPr>
        <p:spPr>
          <a:xfrm>
            <a:off x="10650812" y="4231159"/>
            <a:ext cx="121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en-US" altLang="zh-CN" sz="1400" dirty="0">
                <a:solidFill>
                  <a:srgbClr val="00B0F0"/>
                </a:solidFill>
              </a:rPr>
              <a:t> + 1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C6D459-223B-4CA3-AB79-2F5B315AFD43}"/>
              </a:ext>
            </a:extLst>
          </p:cNvPr>
          <p:cNvCxnSpPr>
            <a:cxnSpLocks/>
          </p:cNvCxnSpPr>
          <p:nvPr/>
        </p:nvCxnSpPr>
        <p:spPr>
          <a:xfrm flipV="1">
            <a:off x="8935384" y="3071946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77C824F-04CA-435B-9FE5-42F140D2952B}"/>
              </a:ext>
            </a:extLst>
          </p:cNvPr>
          <p:cNvSpPr txBox="1"/>
          <p:nvPr/>
        </p:nvSpPr>
        <p:spPr>
          <a:xfrm>
            <a:off x="8967981" y="3184569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413BFFE-78A7-4747-A412-C504219A83EB}"/>
              </a:ext>
            </a:extLst>
          </p:cNvPr>
          <p:cNvCxnSpPr>
            <a:cxnSpLocks/>
          </p:cNvCxnSpPr>
          <p:nvPr/>
        </p:nvCxnSpPr>
        <p:spPr>
          <a:xfrm flipV="1">
            <a:off x="8976495" y="4538936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/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9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6821129" y="5600358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826709" y="325431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138159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411472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705083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83786" y="325268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391875" y="2442252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98280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80781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A5F01F-948E-42A2-81E7-18E13AF7E78C}"/>
              </a:ext>
            </a:extLst>
          </p:cNvPr>
          <p:cNvCxnSpPr>
            <a:cxnSpLocks/>
          </p:cNvCxnSpPr>
          <p:nvPr/>
        </p:nvCxnSpPr>
        <p:spPr>
          <a:xfrm>
            <a:off x="8554243" y="2673310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01D5D4-8438-4444-A4BB-D021FEB043CE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0" cy="23807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0206910-6748-49FB-ABCD-C0415204A669}"/>
              </a:ext>
            </a:extLst>
          </p:cNvPr>
          <p:cNvCxnSpPr>
            <a:cxnSpLocks/>
          </p:cNvCxnSpPr>
          <p:nvPr/>
        </p:nvCxnSpPr>
        <p:spPr>
          <a:xfrm>
            <a:off x="8563183" y="2678390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55E058D-31A7-4608-8173-8140275056E9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562706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2447E1-4931-4800-A8C9-98E8BAC1656C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0" cy="29417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1530460-0B79-413E-A251-1B481EB92046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859081" cy="0"/>
          </a:xfrm>
          <a:prstGeom prst="straightConnector1">
            <a:avLst/>
          </a:prstGeom>
          <a:ln w="9525">
            <a:solidFill>
              <a:schemeClr val="accent4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0471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104719" y="2367515"/>
            <a:ext cx="1726587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869FD08-CCFD-4050-A0A2-F0B3ADC1A3F2}"/>
              </a:ext>
            </a:extLst>
          </p:cNvPr>
          <p:cNvSpPr txBox="1"/>
          <p:nvPr/>
        </p:nvSpPr>
        <p:spPr>
          <a:xfrm>
            <a:off x="7701460" y="2155296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617FF0-2C3F-4E91-8997-ABD257CAD628}"/>
              </a:ext>
            </a:extLst>
          </p:cNvPr>
          <p:cNvSpPr txBox="1"/>
          <p:nvPr/>
        </p:nvSpPr>
        <p:spPr>
          <a:xfrm>
            <a:off x="8506015" y="2614872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5D6243B-73EE-4EB6-BFE1-C26D3A266F13}"/>
              </a:ext>
            </a:extLst>
          </p:cNvPr>
          <p:cNvCxnSpPr>
            <a:cxnSpLocks/>
          </p:cNvCxnSpPr>
          <p:nvPr/>
        </p:nvCxnSpPr>
        <p:spPr>
          <a:xfrm>
            <a:off x="7088497" y="3797964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671858D-7504-4896-8AEF-95DF7593AF65}"/>
              </a:ext>
            </a:extLst>
          </p:cNvPr>
          <p:cNvCxnSpPr>
            <a:cxnSpLocks/>
          </p:cNvCxnSpPr>
          <p:nvPr/>
        </p:nvCxnSpPr>
        <p:spPr>
          <a:xfrm>
            <a:off x="6815907" y="3968765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3CB2A6F-DEE0-412F-928A-D25D9AA429F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373923" y="3709748"/>
            <a:ext cx="4382" cy="344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7F207AD-3E56-4657-A4C6-D3BBE7B3C584}"/>
              </a:ext>
            </a:extLst>
          </p:cNvPr>
          <p:cNvCxnSpPr>
            <a:cxnSpLocks/>
          </p:cNvCxnSpPr>
          <p:nvPr/>
        </p:nvCxnSpPr>
        <p:spPr>
          <a:xfrm>
            <a:off x="6815907" y="4054109"/>
            <a:ext cx="55801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E900977-47EF-42F8-8C07-4D06472ABE2D}"/>
              </a:ext>
            </a:extLst>
          </p:cNvPr>
          <p:cNvCxnSpPr>
            <a:cxnSpLocks/>
          </p:cNvCxnSpPr>
          <p:nvPr/>
        </p:nvCxnSpPr>
        <p:spPr>
          <a:xfrm flipH="1">
            <a:off x="7667082" y="3806605"/>
            <a:ext cx="4382" cy="3443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A1F4DF2-B84D-4FEA-9B13-1B35548B48ED}"/>
              </a:ext>
            </a:extLst>
          </p:cNvPr>
          <p:cNvCxnSpPr>
            <a:cxnSpLocks/>
          </p:cNvCxnSpPr>
          <p:nvPr/>
        </p:nvCxnSpPr>
        <p:spPr>
          <a:xfrm>
            <a:off x="6815907" y="4150966"/>
            <a:ext cx="851175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85522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742556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0C06921-422D-440D-BCD6-D6EF9B6513CF}"/>
              </a:ext>
            </a:extLst>
          </p:cNvPr>
          <p:cNvSpPr txBox="1"/>
          <p:nvPr/>
        </p:nvSpPr>
        <p:spPr>
          <a:xfrm>
            <a:off x="7555130" y="4226629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98B1DEE-9E73-4E59-A799-8441C518D0FF}"/>
              </a:ext>
            </a:extLst>
          </p:cNvPr>
          <p:cNvSpPr txBox="1"/>
          <p:nvPr/>
        </p:nvSpPr>
        <p:spPr>
          <a:xfrm>
            <a:off x="6755864" y="3772683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CF344D-3EA1-4CAD-94C3-477146B706FC}"/>
              </a:ext>
            </a:extLst>
          </p:cNvPr>
          <p:cNvSpPr txBox="1"/>
          <p:nvPr/>
        </p:nvSpPr>
        <p:spPr>
          <a:xfrm>
            <a:off x="7848988" y="3928244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5842001" y="5049521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6815908" y="50495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8826086" y="5049521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8831305" y="5600358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8833730" y="473049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908850" y="4814610"/>
            <a:ext cx="918243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657AA1D-95FE-4251-84B2-FCD78C7AAE45}"/>
              </a:ext>
            </a:extLst>
          </p:cNvPr>
          <p:cNvSpPr txBox="1"/>
          <p:nvPr/>
        </p:nvSpPr>
        <p:spPr>
          <a:xfrm>
            <a:off x="8080468" y="4555646"/>
            <a:ext cx="65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suffix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908850" y="4730496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6822003" y="559832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6969136" y="5985981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7767191" y="5827776"/>
            <a:ext cx="0" cy="20950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6815907" y="6005362"/>
            <a:ext cx="918243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005D63C-D555-422B-ACDF-4C733E9E3070}"/>
              </a:ext>
            </a:extLst>
          </p:cNvPr>
          <p:cNvCxnSpPr>
            <a:cxnSpLocks/>
          </p:cNvCxnSpPr>
          <p:nvPr/>
        </p:nvCxnSpPr>
        <p:spPr>
          <a:xfrm flipV="1">
            <a:off x="8921184" y="4556428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8953781" y="4669051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037E83C-529B-47D9-B97B-438EFB1C2268}"/>
              </a:ext>
            </a:extLst>
          </p:cNvPr>
          <p:cNvCxnSpPr>
            <a:cxnSpLocks/>
          </p:cNvCxnSpPr>
          <p:nvPr/>
        </p:nvCxnSpPr>
        <p:spPr>
          <a:xfrm>
            <a:off x="6822003" y="5276049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A9A486D-CCE4-4D5D-8E3C-8E111F940F5A}"/>
              </a:ext>
            </a:extLst>
          </p:cNvPr>
          <p:cNvCxnSpPr>
            <a:cxnSpLocks/>
          </p:cNvCxnSpPr>
          <p:nvPr/>
        </p:nvCxnSpPr>
        <p:spPr>
          <a:xfrm>
            <a:off x="8832182" y="5294337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ED7200F-EC71-4DE4-B4F9-6D44E73A9355}"/>
              </a:ext>
            </a:extLst>
          </p:cNvPr>
          <p:cNvCxnSpPr>
            <a:cxnSpLocks/>
          </p:cNvCxnSpPr>
          <p:nvPr/>
        </p:nvCxnSpPr>
        <p:spPr>
          <a:xfrm>
            <a:off x="6830660" y="5523778"/>
            <a:ext cx="200580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CF5140E-F064-4929-8AD1-C7080F18B4AB}"/>
              </a:ext>
            </a:extLst>
          </p:cNvPr>
          <p:cNvSpPr txBox="1"/>
          <p:nvPr/>
        </p:nvSpPr>
        <p:spPr>
          <a:xfrm>
            <a:off x="7275028" y="5263041"/>
            <a:ext cx="14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last matched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691242"/>
            <a:ext cx="0" cy="169381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167833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0471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104719" y="2367515"/>
            <a:ext cx="1726587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85522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742556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/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/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 descr="=&#10;" title="=">
            <a:extLst>
              <a:ext uri="{FF2B5EF4-FFF2-40B4-BE49-F238E27FC236}">
                <a16:creationId xmlns:a16="http://schemas.microsoft.com/office/drawing/2014/main" id="{7E5B70AE-2061-4ADD-BF57-67B68B79238C}"/>
              </a:ext>
            </a:extLst>
          </p:cNvPr>
          <p:cNvCxnSpPr>
            <a:stCxn id="59" idx="2"/>
            <a:endCxn id="19" idx="0"/>
          </p:cNvCxnSpPr>
          <p:nvPr/>
        </p:nvCxnSpPr>
        <p:spPr>
          <a:xfrm flipH="1">
            <a:off x="693282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710D858-B785-4AF4-9D6F-2C30EC78E49B}"/>
              </a:ext>
            </a:extLst>
          </p:cNvPr>
          <p:cNvCxnSpPr/>
          <p:nvPr/>
        </p:nvCxnSpPr>
        <p:spPr>
          <a:xfrm flipH="1">
            <a:off x="7230077" y="3026215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3905F4D-AB7A-4C09-A46C-1734EBBDEB99}"/>
              </a:ext>
            </a:extLst>
          </p:cNvPr>
          <p:cNvCxnSpPr/>
          <p:nvPr/>
        </p:nvCxnSpPr>
        <p:spPr>
          <a:xfrm flipH="1">
            <a:off x="7518981" y="3053837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48BFAA2-A907-4D46-A06A-50CC6E860B0D}"/>
              </a:ext>
            </a:extLst>
          </p:cNvPr>
          <p:cNvCxnSpPr/>
          <p:nvPr/>
        </p:nvCxnSpPr>
        <p:spPr>
          <a:xfrm flipH="1">
            <a:off x="7792567" y="3060873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60B1F3B-1A0A-43B6-A93C-1604CD452626}"/>
              </a:ext>
            </a:extLst>
          </p:cNvPr>
          <p:cNvCxnSpPr/>
          <p:nvPr/>
        </p:nvCxnSpPr>
        <p:spPr>
          <a:xfrm flipH="1">
            <a:off x="809745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97A8CCC-170E-4964-9024-145CCF479F88}"/>
              </a:ext>
            </a:extLst>
          </p:cNvPr>
          <p:cNvCxnSpPr/>
          <p:nvPr/>
        </p:nvCxnSpPr>
        <p:spPr>
          <a:xfrm flipH="1">
            <a:off x="8395797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/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blipFill>
                <a:blip r:embed="rId6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C729CD3-D3FA-4882-8681-780AA4A375CC}"/>
              </a:ext>
            </a:extLst>
          </p:cNvPr>
          <p:cNvCxnSpPr>
            <a:cxnSpLocks/>
          </p:cNvCxnSpPr>
          <p:nvPr/>
        </p:nvCxnSpPr>
        <p:spPr>
          <a:xfrm flipV="1">
            <a:off x="6932828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3BD4205-38FB-47A7-85E5-52F3F9D58625}"/>
              </a:ext>
            </a:extLst>
          </p:cNvPr>
          <p:cNvCxnSpPr>
            <a:cxnSpLocks/>
          </p:cNvCxnSpPr>
          <p:nvPr/>
        </p:nvCxnSpPr>
        <p:spPr>
          <a:xfrm flipV="1">
            <a:off x="8698590" y="3851200"/>
            <a:ext cx="0" cy="533856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/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0B4CE7-53E1-4D0C-A8E0-11BEDA293C87}"/>
              </a:ext>
            </a:extLst>
          </p:cNvPr>
          <p:cNvCxnSpPr>
            <a:cxnSpLocks/>
          </p:cNvCxnSpPr>
          <p:nvPr/>
        </p:nvCxnSpPr>
        <p:spPr>
          <a:xfrm flipH="1">
            <a:off x="6937706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282CB35-D01F-4041-929B-1D0AC0960A81}"/>
              </a:ext>
            </a:extLst>
          </p:cNvPr>
          <p:cNvCxnSpPr>
            <a:cxnSpLocks/>
          </p:cNvCxnSpPr>
          <p:nvPr/>
        </p:nvCxnSpPr>
        <p:spPr>
          <a:xfrm flipH="1">
            <a:off x="7241144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D48FED0-51EF-42DF-901E-5B42FE934481}"/>
              </a:ext>
            </a:extLst>
          </p:cNvPr>
          <p:cNvCxnSpPr>
            <a:cxnSpLocks/>
          </p:cNvCxnSpPr>
          <p:nvPr/>
        </p:nvCxnSpPr>
        <p:spPr>
          <a:xfrm flipH="1">
            <a:off x="7523859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E15B344-B19F-420A-98E0-48C8D184B10B}"/>
              </a:ext>
            </a:extLst>
          </p:cNvPr>
          <p:cNvCxnSpPr>
            <a:cxnSpLocks/>
          </p:cNvCxnSpPr>
          <p:nvPr/>
        </p:nvCxnSpPr>
        <p:spPr>
          <a:xfrm flipH="1">
            <a:off x="7821995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0AD82A8-3ECA-4E50-863F-73A93308A921}"/>
              </a:ext>
            </a:extLst>
          </p:cNvPr>
          <p:cNvCxnSpPr>
            <a:cxnSpLocks/>
          </p:cNvCxnSpPr>
          <p:nvPr/>
        </p:nvCxnSpPr>
        <p:spPr>
          <a:xfrm flipH="1">
            <a:off x="810612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50369EA-15D8-4CE2-B850-B0F6F38FB62C}"/>
              </a:ext>
            </a:extLst>
          </p:cNvPr>
          <p:cNvCxnSpPr>
            <a:cxnSpLocks/>
          </p:cNvCxnSpPr>
          <p:nvPr/>
        </p:nvCxnSpPr>
        <p:spPr>
          <a:xfrm flipH="1">
            <a:off x="842471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117F35C-9FBF-4C5F-A5E3-D60C0C572089}"/>
              </a:ext>
            </a:extLst>
          </p:cNvPr>
          <p:cNvCxnSpPr>
            <a:cxnSpLocks/>
          </p:cNvCxnSpPr>
          <p:nvPr/>
        </p:nvCxnSpPr>
        <p:spPr>
          <a:xfrm flipH="1">
            <a:off x="871385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8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634</TotalTime>
  <Words>114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2010 flat</cp:lastModifiedBy>
  <cp:revision>41</cp:revision>
  <dcterms:created xsi:type="dcterms:W3CDTF">2018-04-26T02:26:14Z</dcterms:created>
  <dcterms:modified xsi:type="dcterms:W3CDTF">2018-04-28T03:48:27Z</dcterms:modified>
</cp:coreProperties>
</file>