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E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957411" y="163909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 × 14 @ 6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B0D66F-44EA-4EEE-9FD7-D90D8FC527D2}"/>
              </a:ext>
            </a:extLst>
          </p:cNvPr>
          <p:cNvSpPr/>
          <p:nvPr/>
        </p:nvSpPr>
        <p:spPr>
          <a:xfrm>
            <a:off x="994299" y="479394"/>
            <a:ext cx="1207363" cy="923277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00F64F6-EA43-4D94-9B6A-F8E37C32CF64}"/>
              </a:ext>
            </a:extLst>
          </p:cNvPr>
          <p:cNvSpPr txBox="1"/>
          <p:nvPr/>
        </p:nvSpPr>
        <p:spPr>
          <a:xfrm>
            <a:off x="542990" y="771755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91D7390-ED0E-4705-B0B0-A4C1D4B343F6}"/>
              </a:ext>
            </a:extLst>
          </p:cNvPr>
          <p:cNvSpPr/>
          <p:nvPr/>
        </p:nvSpPr>
        <p:spPr>
          <a:xfrm>
            <a:off x="994299" y="1519352"/>
            <a:ext cx="1207363" cy="923277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08316A7-32F2-472D-96F2-CD36F1B02CC0}"/>
              </a:ext>
            </a:extLst>
          </p:cNvPr>
          <p:cNvSpPr txBox="1"/>
          <p:nvPr/>
        </p:nvSpPr>
        <p:spPr>
          <a:xfrm>
            <a:off x="542990" y="1811713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D02616D-BFBC-498A-BF5F-07E2043088BE}"/>
              </a:ext>
            </a:extLst>
          </p:cNvPr>
          <p:cNvSpPr/>
          <p:nvPr/>
        </p:nvSpPr>
        <p:spPr>
          <a:xfrm>
            <a:off x="994299" y="2536659"/>
            <a:ext cx="1207363" cy="923277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BD7554C-81E7-45F5-BA0D-4C842A0CB955}"/>
              </a:ext>
            </a:extLst>
          </p:cNvPr>
          <p:cNvSpPr txBox="1"/>
          <p:nvPr/>
        </p:nvSpPr>
        <p:spPr>
          <a:xfrm>
            <a:off x="542990" y="2829020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E9D0606-97A9-4BA7-9136-D8DEE7DD7678}"/>
              </a:ext>
            </a:extLst>
          </p:cNvPr>
          <p:cNvSpPr/>
          <p:nvPr/>
        </p:nvSpPr>
        <p:spPr>
          <a:xfrm>
            <a:off x="994299" y="3549304"/>
            <a:ext cx="1207363" cy="923277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A89F50-CE0A-4953-8F66-D9335529A55E}"/>
              </a:ext>
            </a:extLst>
          </p:cNvPr>
          <p:cNvSpPr txBox="1"/>
          <p:nvPr/>
        </p:nvSpPr>
        <p:spPr>
          <a:xfrm>
            <a:off x="542990" y="3841665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41AAE10-1045-4013-A1D3-23A286110D5C}"/>
              </a:ext>
            </a:extLst>
          </p:cNvPr>
          <p:cNvSpPr/>
          <p:nvPr/>
        </p:nvSpPr>
        <p:spPr>
          <a:xfrm>
            <a:off x="994299" y="4561948"/>
            <a:ext cx="1207363" cy="923277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9FC7BD0-66AB-4EA0-9E8E-651C1D6FE3F4}"/>
              </a:ext>
            </a:extLst>
          </p:cNvPr>
          <p:cNvSpPr txBox="1"/>
          <p:nvPr/>
        </p:nvSpPr>
        <p:spPr>
          <a:xfrm>
            <a:off x="542990" y="4854309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5F76D0C-5D1A-471E-AB23-096960705AFF}"/>
              </a:ext>
            </a:extLst>
          </p:cNvPr>
          <p:cNvSpPr/>
          <p:nvPr/>
        </p:nvSpPr>
        <p:spPr>
          <a:xfrm>
            <a:off x="994299" y="5574591"/>
            <a:ext cx="1207363" cy="92327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F3B7EBC-D87D-4682-849E-B3BE26E37924}"/>
              </a:ext>
            </a:extLst>
          </p:cNvPr>
          <p:cNvSpPr txBox="1"/>
          <p:nvPr/>
        </p:nvSpPr>
        <p:spPr>
          <a:xfrm>
            <a:off x="542990" y="5866952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6286959-A941-4BF3-AF33-1B505F7399CB}"/>
              </a:ext>
            </a:extLst>
          </p:cNvPr>
          <p:cNvSpPr/>
          <p:nvPr/>
        </p:nvSpPr>
        <p:spPr>
          <a:xfrm>
            <a:off x="4393570" y="834086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F0C610F-3DA9-4170-A052-F45D45345DFE}"/>
              </a:ext>
            </a:extLst>
          </p:cNvPr>
          <p:cNvSpPr/>
          <p:nvPr/>
        </p:nvSpPr>
        <p:spPr>
          <a:xfrm>
            <a:off x="1173732" y="1686483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2544E9D-12EE-46F5-ABF7-185D279E7D5B}"/>
              </a:ext>
            </a:extLst>
          </p:cNvPr>
          <p:cNvSpPr/>
          <p:nvPr/>
        </p:nvSpPr>
        <p:spPr>
          <a:xfrm>
            <a:off x="1173732" y="2679903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4777A82-E8EC-4D04-96EF-9C5D648EB404}"/>
              </a:ext>
            </a:extLst>
          </p:cNvPr>
          <p:cNvSpPr/>
          <p:nvPr/>
        </p:nvSpPr>
        <p:spPr>
          <a:xfrm>
            <a:off x="1173732" y="3686859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11D12BA-10F1-4A25-B49F-BEB4B7D33EFB}"/>
              </a:ext>
            </a:extLst>
          </p:cNvPr>
          <p:cNvSpPr/>
          <p:nvPr/>
        </p:nvSpPr>
        <p:spPr>
          <a:xfrm>
            <a:off x="1155401" y="4729079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7A54CEA-3CA9-4A6E-A545-4D09A35A2AE6}"/>
              </a:ext>
            </a:extLst>
          </p:cNvPr>
          <p:cNvSpPr/>
          <p:nvPr/>
        </p:nvSpPr>
        <p:spPr>
          <a:xfrm>
            <a:off x="1155401" y="5741722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31BBC8-A15D-4573-995D-D794EA801286}"/>
              </a:ext>
            </a:extLst>
          </p:cNvPr>
          <p:cNvSpPr/>
          <p:nvPr/>
        </p:nvSpPr>
        <p:spPr>
          <a:xfrm>
            <a:off x="1178092" y="597603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1FA85692-3D0C-4EBE-B0A0-99FEF7C4DF5C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1307490" y="1087166"/>
            <a:ext cx="3317850" cy="599317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8E42FD5-41BA-4790-AF19-80E6005D17A1}"/>
              </a:ext>
            </a:extLst>
          </p:cNvPr>
          <p:cNvCxnSpPr>
            <a:cxnSpLocks/>
            <a:stCxn id="78" idx="2"/>
          </p:cNvCxnSpPr>
          <p:nvPr/>
        </p:nvCxnSpPr>
        <p:spPr>
          <a:xfrm flipV="1">
            <a:off x="1307490" y="1042472"/>
            <a:ext cx="3317850" cy="89447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8E94ABCF-97A3-488F-A0E5-C903D4F7C291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1311850" y="597603"/>
            <a:ext cx="3313490" cy="434353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4FE9C39A-1613-409F-9B99-21087DFE924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11850" y="848063"/>
            <a:ext cx="3313490" cy="212902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417E2480-3538-429F-9478-1FD8EF43122E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1307490" y="1058157"/>
            <a:ext cx="3317850" cy="162174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F5A6DC2-BB52-4E92-9C08-B93065E94EBA}"/>
              </a:ext>
            </a:extLst>
          </p:cNvPr>
          <p:cNvCxnSpPr>
            <a:cxnSpLocks/>
            <a:stCxn id="85" idx="2"/>
          </p:cNvCxnSpPr>
          <p:nvPr/>
        </p:nvCxnSpPr>
        <p:spPr>
          <a:xfrm flipV="1">
            <a:off x="1307490" y="1087166"/>
            <a:ext cx="3317850" cy="1843197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B39D5CE-38E4-4605-8110-92E326C51262}"/>
              </a:ext>
            </a:extLst>
          </p:cNvPr>
          <p:cNvSpPr txBox="1"/>
          <p:nvPr/>
        </p:nvSpPr>
        <p:spPr>
          <a:xfrm>
            <a:off x="5450727" y="1009156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F23AA63-0410-447A-839B-F9F69185D142}"/>
              </a:ext>
            </a:extLst>
          </p:cNvPr>
          <p:cNvSpPr txBox="1"/>
          <p:nvPr/>
        </p:nvSpPr>
        <p:spPr>
          <a:xfrm>
            <a:off x="4206083" y="469944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× 10 @ 16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9CD5075-3DFA-48C6-810F-80CA04EDE43B}"/>
              </a:ext>
            </a:extLst>
          </p:cNvPr>
          <p:cNvSpPr/>
          <p:nvPr/>
        </p:nvSpPr>
        <p:spPr>
          <a:xfrm>
            <a:off x="4393570" y="1706107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DA3A7D0-59A0-4823-90E9-0227B74AB5E1}"/>
              </a:ext>
            </a:extLst>
          </p:cNvPr>
          <p:cNvSpPr txBox="1"/>
          <p:nvPr/>
        </p:nvSpPr>
        <p:spPr>
          <a:xfrm>
            <a:off x="5450727" y="1881177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E1D820C9-016D-430F-97BB-1B1DE2E4447B}"/>
              </a:ext>
            </a:extLst>
          </p:cNvPr>
          <p:cNvSpPr/>
          <p:nvPr/>
        </p:nvSpPr>
        <p:spPr>
          <a:xfrm>
            <a:off x="4393570" y="2602213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71C4568-DECC-41D0-B0F9-AC78635D300E}"/>
              </a:ext>
            </a:extLst>
          </p:cNvPr>
          <p:cNvSpPr txBox="1"/>
          <p:nvPr/>
        </p:nvSpPr>
        <p:spPr>
          <a:xfrm>
            <a:off x="5450727" y="2777283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61567CFA-BC05-4DEE-8DCC-DA87590B9998}"/>
              </a:ext>
            </a:extLst>
          </p:cNvPr>
          <p:cNvSpPr/>
          <p:nvPr/>
        </p:nvSpPr>
        <p:spPr>
          <a:xfrm>
            <a:off x="4393570" y="3528273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5402C4FB-1482-4E35-B323-857F28FE66A6}"/>
              </a:ext>
            </a:extLst>
          </p:cNvPr>
          <p:cNvSpPr txBox="1"/>
          <p:nvPr/>
        </p:nvSpPr>
        <p:spPr>
          <a:xfrm>
            <a:off x="5450727" y="3703343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4AEFB643-1721-4773-91FC-1F0A890E456F}"/>
              </a:ext>
            </a:extLst>
          </p:cNvPr>
          <p:cNvSpPr/>
          <p:nvPr/>
        </p:nvSpPr>
        <p:spPr>
          <a:xfrm>
            <a:off x="4393570" y="4422077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5087B71A-1CE2-4AB0-9955-628EA259D81E}"/>
              </a:ext>
            </a:extLst>
          </p:cNvPr>
          <p:cNvSpPr txBox="1"/>
          <p:nvPr/>
        </p:nvSpPr>
        <p:spPr>
          <a:xfrm>
            <a:off x="5450727" y="4597147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DF66922-D6D7-4CDD-8224-8AA835448B46}"/>
              </a:ext>
            </a:extLst>
          </p:cNvPr>
          <p:cNvSpPr/>
          <p:nvPr/>
        </p:nvSpPr>
        <p:spPr>
          <a:xfrm>
            <a:off x="4393570" y="5331270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0DEE2EDD-CA90-4215-9A07-ADEC6AAB0DFF}"/>
              </a:ext>
            </a:extLst>
          </p:cNvPr>
          <p:cNvSpPr txBox="1"/>
          <p:nvPr/>
        </p:nvSpPr>
        <p:spPr>
          <a:xfrm>
            <a:off x="5450727" y="5506340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B737E9FC-F818-4A06-A671-8EB933AFBEE2}"/>
              </a:ext>
            </a:extLst>
          </p:cNvPr>
          <p:cNvCxnSpPr>
            <a:cxnSpLocks/>
            <a:stCxn id="78" idx="0"/>
          </p:cNvCxnSpPr>
          <p:nvPr/>
        </p:nvCxnSpPr>
        <p:spPr>
          <a:xfrm>
            <a:off x="1307490" y="1686483"/>
            <a:ext cx="3219838" cy="2602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E7C105D4-785B-4420-814F-AD50DEC9BA79}"/>
              </a:ext>
            </a:extLst>
          </p:cNvPr>
          <p:cNvCxnSpPr>
            <a:cxnSpLocks/>
          </p:cNvCxnSpPr>
          <p:nvPr/>
        </p:nvCxnSpPr>
        <p:spPr>
          <a:xfrm>
            <a:off x="1289159" y="1946017"/>
            <a:ext cx="3238169" cy="1574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4131307D-AB87-4901-8896-A60EACB4646D}"/>
              </a:ext>
            </a:extLst>
          </p:cNvPr>
          <p:cNvCxnSpPr>
            <a:cxnSpLocks/>
          </p:cNvCxnSpPr>
          <p:nvPr/>
        </p:nvCxnSpPr>
        <p:spPr>
          <a:xfrm flipV="1">
            <a:off x="1348530" y="1953888"/>
            <a:ext cx="3178798" cy="7082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5945F37B-F38A-4134-A784-10059E00EAEC}"/>
              </a:ext>
            </a:extLst>
          </p:cNvPr>
          <p:cNvCxnSpPr>
            <a:cxnSpLocks/>
          </p:cNvCxnSpPr>
          <p:nvPr/>
        </p:nvCxnSpPr>
        <p:spPr>
          <a:xfrm flipV="1">
            <a:off x="1289159" y="1968929"/>
            <a:ext cx="3238169" cy="9776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D59D32D-2DDA-4632-B837-1A99093D9B6E}"/>
              </a:ext>
            </a:extLst>
          </p:cNvPr>
          <p:cNvCxnSpPr>
            <a:cxnSpLocks/>
          </p:cNvCxnSpPr>
          <p:nvPr/>
        </p:nvCxnSpPr>
        <p:spPr>
          <a:xfrm flipV="1">
            <a:off x="1298039" y="1968929"/>
            <a:ext cx="3229289" cy="170924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68744C6E-F9F8-4EB7-A05C-7D1917C451D8}"/>
              </a:ext>
            </a:extLst>
          </p:cNvPr>
          <p:cNvCxnSpPr>
            <a:cxnSpLocks/>
            <a:stCxn id="86" idx="2"/>
          </p:cNvCxnSpPr>
          <p:nvPr/>
        </p:nvCxnSpPr>
        <p:spPr>
          <a:xfrm flipV="1">
            <a:off x="1307490" y="1952629"/>
            <a:ext cx="3219838" cy="198469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59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3413</TotalTime>
  <Words>34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天体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flat 2010</dc:creator>
  <cp:lastModifiedBy>2010 flat</cp:lastModifiedBy>
  <cp:revision>190</cp:revision>
  <dcterms:created xsi:type="dcterms:W3CDTF">2018-04-26T02:26:14Z</dcterms:created>
  <dcterms:modified xsi:type="dcterms:W3CDTF">2019-01-29T10:49:35Z</dcterms:modified>
</cp:coreProperties>
</file>