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Proxima Nova"/>
      <p:regular r:id="rId23"/>
      <p:bold r:id="rId24"/>
      <p:italic r:id="rId25"/>
      <p:boldItalic r:id="rId26"/>
    </p:embeddedFont>
    <p:embeddedFont>
      <p:font typeface="Roboto"/>
      <p:regular r:id="rId27"/>
      <p:bold r:id="rId28"/>
      <p:italic r:id="rId29"/>
      <p:boldItalic r:id="rId30"/>
    </p:embeddedFont>
    <p:embeddedFont>
      <p:font typeface="Gill Sans"/>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roximaNova-boldItalic.fntdata"/><Relationship Id="rId25" Type="http://schemas.openxmlformats.org/officeDocument/2006/relationships/font" Target="fonts/ProximaNova-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GillSans-regular.fntdata"/><Relationship Id="rId30" Type="http://schemas.openxmlformats.org/officeDocument/2006/relationships/font" Target="fonts/Roboto-boldItalic.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GillSans-bold.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5b87c484ed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b87c484ed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13 presents a task for students: Use the expressions for the betas just presented to find the best-fit line through a set of three points. The remaining slides except the last work through this task. If you want students to work through this, plan on giving them 6-10 minutes for it. The first 12 </a:t>
            </a:r>
            <a:r>
              <a:rPr lang="en"/>
              <a:t>slides</a:t>
            </a:r>
            <a:r>
              <a:rPr lang="en"/>
              <a:t> should take 30-40 minutes.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6b79f35a82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b79f35a82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the challenge. Good luck!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6b79f35a82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b79f35a82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6b79f35a82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b79f35a82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6b79f35a82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b79f35a82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6b79f35a82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b79f35a82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6b79f35a82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b79f35a82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6b79f35a82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b79f35a82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6b79f35a82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b79f35a82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calculation is arduous. (Don’t worry if you didn’t get it!) And this was just for one independent variable and three observations! The code we run to build LRs will be very simple (with the right libraries / tools), but there’s already a lot going on under the hood of these specialized functions. Notice that we can easily calculate the SSE here:</a:t>
            </a:r>
            <a:endParaRPr/>
          </a:p>
          <a:p>
            <a:pPr indent="0" lvl="0" marL="0" rtl="0" algn="l">
              <a:spcBef>
                <a:spcPts val="0"/>
              </a:spcBef>
              <a:spcAft>
                <a:spcPts val="0"/>
              </a:spcAft>
              <a:buNone/>
            </a:pPr>
            <a:r>
              <a:rPr lang="en"/>
              <a:t>(2-3)^2 + (9-7)^2 + (10-11)^2 = 6.</a:t>
            </a:r>
            <a:endParaRPr/>
          </a:p>
          <a:p>
            <a:pPr indent="0" lvl="0" marL="0" rtl="0" algn="l">
              <a:spcBef>
                <a:spcPts val="0"/>
              </a:spcBef>
              <a:spcAft>
                <a:spcPts val="0"/>
              </a:spcAft>
              <a:buNone/>
            </a:pPr>
            <a:r>
              <a:rPr lang="en"/>
              <a:t>And what this calculation means is that </a:t>
            </a:r>
            <a:r>
              <a:rPr i="1" lang="en"/>
              <a:t>no line could produce an error smaller than 6</a:t>
            </a:r>
            <a:r>
              <a:rPr lang="en"/>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702a916e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02a916e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imagine plotting this error as a function of the </a:t>
            </a:r>
            <a:r>
              <a:rPr lang="en"/>
              <a:t>values</a:t>
            </a:r>
            <a:r>
              <a:rPr lang="en"/>
              <a:t> of our parameters. Note that, for slope = 2 and y-intercept = 1, the error curve achieves its minimum of 6. This is probably more easily seen on the contour plot.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5b87c484e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b87c484e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lesson about sklearn (and statsmodels): Training models will be super easy, but what’s happening under the hood will be more complex.</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5b87c484ed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b87c484ed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6b79f35a82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b79f35a82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of course a HUGE number of possible examples here. But the basic </a:t>
            </a:r>
            <a:r>
              <a:rPr lang="en"/>
              <a:t>idea</a:t>
            </a:r>
            <a:r>
              <a:rPr lang="en"/>
              <a:t> of using one variable (or several) as a sort of proxy for another is what ML is all about, so it’s worth stressing this point. We return at the end of the phase to this issue of inferential vs. predictive statistics. LR is a </a:t>
            </a:r>
            <a:r>
              <a:rPr lang="en"/>
              <a:t>central</a:t>
            </a:r>
            <a:r>
              <a:rPr lang="en"/>
              <a:t> topic at FIS both because it’s our entry into ML and because we can engage </a:t>
            </a:r>
            <a:r>
              <a:rPr lang="en"/>
              <a:t>in it in either a predictive mode (focusing on loss function, test-set performance, etc.) or an inferential mode (focusing on the values of the betas, meeting the assumptions of LR, etc.).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6b79f35a82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b79f35a82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example shows a typical situation: Pretty clear correlation here between weight and MPG. It’s also something less than a perfectly linear relationship, but that’s OK! No model is perfect, and in fact the oversimplification is its strength. (This example comes from coding with the ggplot library in 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6b79f35a82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b79f35a82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 though no line will perfectly pass through all of our data points, nevertheless there is still a line that fits the data points </a:t>
            </a:r>
            <a:r>
              <a:rPr i="1" lang="en"/>
              <a:t>best</a:t>
            </a:r>
            <a:r>
              <a:rPr lang="en"/>
              <a:t>. (This example from Tableau.)</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6b79f35a82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b79f35a82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line we construct IS the model, and that means that we’ll have a prediction of our dependent variable (y) for </a:t>
            </a:r>
            <a:r>
              <a:rPr i="1" lang="en"/>
              <a:t>any</a:t>
            </a:r>
            <a:r>
              <a:rPr lang="en"/>
              <a:t> value of our independent variable (x). Students may not have seen this </a:t>
            </a:r>
            <a:r>
              <a:rPr lang="en"/>
              <a:t>linear</a:t>
            </a:r>
            <a:r>
              <a:rPr lang="en"/>
              <a:t> equation with betas, but they’ve likely seen “y = mx + b”, which is different only notationally.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do we measure the quality of fit of one of these linear models? By calculating its </a:t>
            </a:r>
            <a:r>
              <a:rPr i="1" lang="en"/>
              <a:t>error</a:t>
            </a:r>
            <a:r>
              <a:rPr lang="en"/>
              <a:t>: the difference between real and predicted values. We don’t want misses above the mark to cancel out misses below the mark, so in general we’ll consider the </a:t>
            </a:r>
            <a:r>
              <a:rPr i="1" lang="en"/>
              <a:t>squares</a:t>
            </a:r>
            <a:r>
              <a:rPr lang="en"/>
              <a:t> of these differences. Hence: regression by “least squares”.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6b79f35a82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b79f35a82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pose this question to the students many will say that the black line is best. Some will vote for the red; the blue is pretty clearly inferior to the others. For the record the black is not the best-fit line either, but it is arguably the best of these three. Different votes make for a good occasion to remind students that we can’t just rely on our eyeballs for </a:t>
            </a:r>
            <a:r>
              <a:rPr lang="en"/>
              <a:t>this!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6b79f35a82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b79f35a82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turns out, in fact, that we can express the best-fit line precisely in mathematical equations. If we calculate the Pearson coefficient first (“r_P”), then we can use that to solve for beta_1, </a:t>
            </a:r>
            <a:r>
              <a:rPr lang="en"/>
              <a:t>which</a:t>
            </a:r>
            <a:r>
              <a:rPr lang="en"/>
              <a:t> we can then use to find beta_0. Note that these standard deviations are </a:t>
            </a:r>
            <a:r>
              <a:rPr i="1" lang="en"/>
              <a:t>population</a:t>
            </a:r>
            <a:r>
              <a:rPr lang="en"/>
              <a:t> standard deviations and so should have the full number of data points (</a:t>
            </a:r>
            <a:r>
              <a:rPr i="1" lang="en"/>
              <a:t>n</a:t>
            </a:r>
            <a:r>
              <a:rPr lang="en"/>
              <a:t>, rather than </a:t>
            </a:r>
            <a:r>
              <a:rPr i="1" lang="en"/>
              <a:t>n-1</a:t>
            </a:r>
            <a:r>
              <a:rPr lang="en"/>
              <a:t>) in their denominators.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p:cSld name="TITLE_1">
    <p:spTree>
      <p:nvGrpSpPr>
        <p:cNvPr id="50" name="Shape 50"/>
        <p:cNvGrpSpPr/>
        <p:nvPr/>
      </p:nvGrpSpPr>
      <p:grpSpPr>
        <a:xfrm>
          <a:off x="0" y="0"/>
          <a:ext cx="0" cy="0"/>
          <a:chOff x="0" y="0"/>
          <a:chExt cx="0" cy="0"/>
        </a:xfrm>
      </p:grpSpPr>
      <p:sp>
        <p:nvSpPr>
          <p:cNvPr id="51" name="Google Shape;51;p13"/>
          <p:cNvSpPr txBox="1"/>
          <p:nvPr>
            <p:ph type="title"/>
          </p:nvPr>
        </p:nvSpPr>
        <p:spPr>
          <a:xfrm>
            <a:off x="250031" y="1078260"/>
            <a:ext cx="8643900" cy="1707900"/>
          </a:xfrm>
          <a:prstGeom prst="rect">
            <a:avLst/>
          </a:prstGeom>
          <a:noFill/>
          <a:ln>
            <a:noFill/>
          </a:ln>
        </p:spPr>
        <p:txBody>
          <a:bodyPr anchorCtr="0" anchor="b" bIns="58925" lIns="58925" spcFirstLastPara="1" rIns="58925" wrap="square" tIns="58925">
            <a:noAutofit/>
          </a:bodyPr>
          <a:lstStyle>
            <a:lvl1pPr indent="0" lvl="0" marL="0" marR="0" rtl="0" algn="ctr">
              <a:lnSpc>
                <a:spcPct val="100000"/>
              </a:lnSpc>
              <a:spcBef>
                <a:spcPts val="0"/>
              </a:spcBef>
              <a:spcAft>
                <a:spcPts val="0"/>
              </a:spcAft>
              <a:buClr>
                <a:srgbClr val="535353"/>
              </a:buClr>
              <a:buSzPts val="900"/>
              <a:buFont typeface="Gill Sans"/>
              <a:buNone/>
              <a:defRPr b="0" i="0" sz="4600" u="none" cap="none" strike="noStrike">
                <a:solidFill>
                  <a:srgbClr val="535353"/>
                </a:solidFill>
                <a:latin typeface="Gill Sans"/>
                <a:ea typeface="Gill Sans"/>
                <a:cs typeface="Gill Sans"/>
                <a:sym typeface="Gill Sans"/>
              </a:defRPr>
            </a:lvl1pPr>
            <a:lvl2pPr indent="152400" lvl="1" marL="0" marR="0" rtl="0" algn="ctr">
              <a:lnSpc>
                <a:spcPct val="100000"/>
              </a:lnSpc>
              <a:spcBef>
                <a:spcPts val="0"/>
              </a:spcBef>
              <a:spcAft>
                <a:spcPts val="0"/>
              </a:spcAft>
              <a:buClr>
                <a:srgbClr val="535353"/>
              </a:buClr>
              <a:buSzPts val="900"/>
              <a:buFont typeface="Gill Sans"/>
              <a:buNone/>
              <a:defRPr b="0" i="0" sz="4600" u="none" cap="none" strike="noStrike">
                <a:solidFill>
                  <a:srgbClr val="535353"/>
                </a:solidFill>
                <a:latin typeface="Gill Sans"/>
                <a:ea typeface="Gill Sans"/>
                <a:cs typeface="Gill Sans"/>
                <a:sym typeface="Gill Sans"/>
              </a:defRPr>
            </a:lvl2pPr>
            <a:lvl3pPr indent="292100" lvl="2" marL="0" marR="0" rtl="0" algn="ctr">
              <a:lnSpc>
                <a:spcPct val="100000"/>
              </a:lnSpc>
              <a:spcBef>
                <a:spcPts val="0"/>
              </a:spcBef>
              <a:spcAft>
                <a:spcPts val="0"/>
              </a:spcAft>
              <a:buClr>
                <a:srgbClr val="535353"/>
              </a:buClr>
              <a:buSzPts val="900"/>
              <a:buFont typeface="Gill Sans"/>
              <a:buNone/>
              <a:defRPr b="0" i="0" sz="4600" u="none" cap="none" strike="noStrike">
                <a:solidFill>
                  <a:srgbClr val="535353"/>
                </a:solidFill>
                <a:latin typeface="Gill Sans"/>
                <a:ea typeface="Gill Sans"/>
                <a:cs typeface="Gill Sans"/>
                <a:sym typeface="Gill Sans"/>
              </a:defRPr>
            </a:lvl3pPr>
            <a:lvl4pPr indent="444500" lvl="3" marL="0" marR="0" rtl="0" algn="ctr">
              <a:lnSpc>
                <a:spcPct val="100000"/>
              </a:lnSpc>
              <a:spcBef>
                <a:spcPts val="0"/>
              </a:spcBef>
              <a:spcAft>
                <a:spcPts val="0"/>
              </a:spcAft>
              <a:buClr>
                <a:srgbClr val="535353"/>
              </a:buClr>
              <a:buSzPts val="900"/>
              <a:buFont typeface="Gill Sans"/>
              <a:buNone/>
              <a:defRPr b="0" i="0" sz="4600" u="none" cap="none" strike="noStrike">
                <a:solidFill>
                  <a:srgbClr val="535353"/>
                </a:solidFill>
                <a:latin typeface="Gill Sans"/>
                <a:ea typeface="Gill Sans"/>
                <a:cs typeface="Gill Sans"/>
                <a:sym typeface="Gill Sans"/>
              </a:defRPr>
            </a:lvl4pPr>
            <a:lvl5pPr indent="584200" lvl="4" marL="0" marR="0" rtl="0" algn="ctr">
              <a:lnSpc>
                <a:spcPct val="100000"/>
              </a:lnSpc>
              <a:spcBef>
                <a:spcPts val="0"/>
              </a:spcBef>
              <a:spcAft>
                <a:spcPts val="0"/>
              </a:spcAft>
              <a:buClr>
                <a:srgbClr val="535353"/>
              </a:buClr>
              <a:buSzPts val="900"/>
              <a:buFont typeface="Gill Sans"/>
              <a:buNone/>
              <a:defRPr b="0" i="0" sz="4600" u="none" cap="none" strike="noStrike">
                <a:solidFill>
                  <a:srgbClr val="535353"/>
                </a:solidFill>
                <a:latin typeface="Gill Sans"/>
                <a:ea typeface="Gill Sans"/>
                <a:cs typeface="Gill Sans"/>
                <a:sym typeface="Gill Sans"/>
              </a:defRPr>
            </a:lvl5pPr>
            <a:lvl6pPr indent="736600" lvl="5" marL="0" marR="0" rtl="0" algn="ctr">
              <a:lnSpc>
                <a:spcPct val="100000"/>
              </a:lnSpc>
              <a:spcBef>
                <a:spcPts val="0"/>
              </a:spcBef>
              <a:spcAft>
                <a:spcPts val="0"/>
              </a:spcAft>
              <a:buClr>
                <a:srgbClr val="535353"/>
              </a:buClr>
              <a:buSzPts val="900"/>
              <a:buFont typeface="Gill Sans"/>
              <a:buNone/>
              <a:defRPr b="0" i="0" sz="4600" u="none" cap="none" strike="noStrike">
                <a:solidFill>
                  <a:srgbClr val="535353"/>
                </a:solidFill>
                <a:latin typeface="Gill Sans"/>
                <a:ea typeface="Gill Sans"/>
                <a:cs typeface="Gill Sans"/>
                <a:sym typeface="Gill Sans"/>
              </a:defRPr>
            </a:lvl6pPr>
            <a:lvl7pPr indent="889000" lvl="6" marL="0" marR="0" rtl="0" algn="ctr">
              <a:lnSpc>
                <a:spcPct val="100000"/>
              </a:lnSpc>
              <a:spcBef>
                <a:spcPts val="0"/>
              </a:spcBef>
              <a:spcAft>
                <a:spcPts val="0"/>
              </a:spcAft>
              <a:buClr>
                <a:srgbClr val="535353"/>
              </a:buClr>
              <a:buSzPts val="900"/>
              <a:buFont typeface="Gill Sans"/>
              <a:buNone/>
              <a:defRPr b="0" i="0" sz="4600" u="none" cap="none" strike="noStrike">
                <a:solidFill>
                  <a:srgbClr val="535353"/>
                </a:solidFill>
                <a:latin typeface="Gill Sans"/>
                <a:ea typeface="Gill Sans"/>
                <a:cs typeface="Gill Sans"/>
                <a:sym typeface="Gill Sans"/>
              </a:defRPr>
            </a:lvl7pPr>
            <a:lvl8pPr indent="1028700" lvl="7" marL="0" marR="0" rtl="0" algn="ctr">
              <a:lnSpc>
                <a:spcPct val="100000"/>
              </a:lnSpc>
              <a:spcBef>
                <a:spcPts val="0"/>
              </a:spcBef>
              <a:spcAft>
                <a:spcPts val="0"/>
              </a:spcAft>
              <a:buClr>
                <a:srgbClr val="535353"/>
              </a:buClr>
              <a:buSzPts val="900"/>
              <a:buFont typeface="Gill Sans"/>
              <a:buNone/>
              <a:defRPr b="0" i="0" sz="4600" u="none" cap="none" strike="noStrike">
                <a:solidFill>
                  <a:srgbClr val="535353"/>
                </a:solidFill>
                <a:latin typeface="Gill Sans"/>
                <a:ea typeface="Gill Sans"/>
                <a:cs typeface="Gill Sans"/>
                <a:sym typeface="Gill Sans"/>
              </a:defRPr>
            </a:lvl8pPr>
            <a:lvl9pPr indent="1181100" lvl="8" marL="0" marR="0" rtl="0" algn="ctr">
              <a:lnSpc>
                <a:spcPct val="100000"/>
              </a:lnSpc>
              <a:spcBef>
                <a:spcPts val="0"/>
              </a:spcBef>
              <a:spcAft>
                <a:spcPts val="0"/>
              </a:spcAft>
              <a:buClr>
                <a:srgbClr val="535353"/>
              </a:buClr>
              <a:buSzPts val="900"/>
              <a:buFont typeface="Gill Sans"/>
              <a:buNone/>
              <a:defRPr b="0" i="0" sz="4600" u="none" cap="none" strike="noStrike">
                <a:solidFill>
                  <a:srgbClr val="535353"/>
                </a:solidFill>
                <a:latin typeface="Gill Sans"/>
                <a:ea typeface="Gill Sans"/>
                <a:cs typeface="Gill Sans"/>
                <a:sym typeface="Gill Sans"/>
              </a:defRPr>
            </a:lvl9pPr>
          </a:lstStyle>
          <a:p/>
        </p:txBody>
      </p:sp>
      <p:sp>
        <p:nvSpPr>
          <p:cNvPr id="52" name="Google Shape;52;p13"/>
          <p:cNvSpPr txBox="1"/>
          <p:nvPr>
            <p:ph idx="1" type="body"/>
          </p:nvPr>
        </p:nvSpPr>
        <p:spPr>
          <a:xfrm>
            <a:off x="250031" y="2779365"/>
            <a:ext cx="8643900" cy="683100"/>
          </a:xfrm>
          <a:prstGeom prst="rect">
            <a:avLst/>
          </a:prstGeom>
          <a:noFill/>
          <a:ln>
            <a:noFill/>
          </a:ln>
        </p:spPr>
        <p:txBody>
          <a:bodyPr anchorCtr="0" anchor="t" bIns="58925" lIns="58925" spcFirstLastPara="1" rIns="58925" wrap="square" tIns="58925">
            <a:noAutofit/>
          </a:bodyPr>
          <a:lstStyle>
            <a:lvl1pPr indent="-228600" lvl="0" marL="457200" marR="0" rtl="0" algn="ctr">
              <a:lnSpc>
                <a:spcPct val="100000"/>
              </a:lnSpc>
              <a:spcBef>
                <a:spcPts val="0"/>
              </a:spcBef>
              <a:spcAft>
                <a:spcPts val="0"/>
              </a:spcAft>
              <a:buClr>
                <a:srgbClr val="535353"/>
              </a:buClr>
              <a:buSzPts val="900"/>
              <a:buFont typeface="Gill Sans"/>
              <a:buNone/>
              <a:defRPr b="0" i="0" sz="2400" u="none" cap="none" strike="noStrike">
                <a:solidFill>
                  <a:srgbClr val="535353"/>
                </a:solidFill>
                <a:latin typeface="Gill Sans"/>
                <a:ea typeface="Gill Sans"/>
                <a:cs typeface="Gill Sans"/>
                <a:sym typeface="Gill Sans"/>
              </a:defRPr>
            </a:lvl1pPr>
            <a:lvl2pPr indent="-228600" lvl="1" marL="914400" marR="0" rtl="0" algn="ctr">
              <a:lnSpc>
                <a:spcPct val="100000"/>
              </a:lnSpc>
              <a:spcBef>
                <a:spcPts val="0"/>
              </a:spcBef>
              <a:spcAft>
                <a:spcPts val="0"/>
              </a:spcAft>
              <a:buClr>
                <a:srgbClr val="535353"/>
              </a:buClr>
              <a:buSzPts val="900"/>
              <a:buFont typeface="Gill Sans"/>
              <a:buNone/>
              <a:defRPr b="0" i="0" sz="2400" u="none" cap="none" strike="noStrike">
                <a:solidFill>
                  <a:srgbClr val="535353"/>
                </a:solidFill>
                <a:latin typeface="Gill Sans"/>
                <a:ea typeface="Gill Sans"/>
                <a:cs typeface="Gill Sans"/>
                <a:sym typeface="Gill Sans"/>
              </a:defRPr>
            </a:lvl2pPr>
            <a:lvl3pPr indent="-228600" lvl="2" marL="1371600" marR="0" rtl="0" algn="ctr">
              <a:lnSpc>
                <a:spcPct val="100000"/>
              </a:lnSpc>
              <a:spcBef>
                <a:spcPts val="0"/>
              </a:spcBef>
              <a:spcAft>
                <a:spcPts val="0"/>
              </a:spcAft>
              <a:buClr>
                <a:srgbClr val="535353"/>
              </a:buClr>
              <a:buSzPts val="900"/>
              <a:buFont typeface="Gill Sans"/>
              <a:buNone/>
              <a:defRPr b="0" i="0" sz="2400" u="none" cap="none" strike="noStrike">
                <a:solidFill>
                  <a:srgbClr val="535353"/>
                </a:solidFill>
                <a:latin typeface="Gill Sans"/>
                <a:ea typeface="Gill Sans"/>
                <a:cs typeface="Gill Sans"/>
                <a:sym typeface="Gill Sans"/>
              </a:defRPr>
            </a:lvl3pPr>
            <a:lvl4pPr indent="-228600" lvl="3" marL="1828800" marR="0" rtl="0" algn="ctr">
              <a:lnSpc>
                <a:spcPct val="100000"/>
              </a:lnSpc>
              <a:spcBef>
                <a:spcPts val="0"/>
              </a:spcBef>
              <a:spcAft>
                <a:spcPts val="0"/>
              </a:spcAft>
              <a:buClr>
                <a:srgbClr val="535353"/>
              </a:buClr>
              <a:buSzPts val="900"/>
              <a:buFont typeface="Gill Sans"/>
              <a:buNone/>
              <a:defRPr b="0" i="0" sz="2400" u="none" cap="none" strike="noStrike">
                <a:solidFill>
                  <a:srgbClr val="535353"/>
                </a:solidFill>
                <a:latin typeface="Gill Sans"/>
                <a:ea typeface="Gill Sans"/>
                <a:cs typeface="Gill Sans"/>
                <a:sym typeface="Gill Sans"/>
              </a:defRPr>
            </a:lvl4pPr>
            <a:lvl5pPr indent="-228600" lvl="4" marL="2286000" marR="0" rtl="0" algn="ctr">
              <a:lnSpc>
                <a:spcPct val="100000"/>
              </a:lnSpc>
              <a:spcBef>
                <a:spcPts val="0"/>
              </a:spcBef>
              <a:spcAft>
                <a:spcPts val="0"/>
              </a:spcAft>
              <a:buClr>
                <a:srgbClr val="535353"/>
              </a:buClr>
              <a:buSzPts val="900"/>
              <a:buFont typeface="Gill Sans"/>
              <a:buNone/>
              <a:defRPr b="0" i="0" sz="2400" u="none" cap="none" strike="noStrike">
                <a:solidFill>
                  <a:srgbClr val="535353"/>
                </a:solidFill>
                <a:latin typeface="Gill Sans"/>
                <a:ea typeface="Gill Sans"/>
                <a:cs typeface="Gill Sans"/>
                <a:sym typeface="Gill Sans"/>
              </a:defRPr>
            </a:lvl5pPr>
            <a:lvl6pPr indent="-355600" lvl="5" marL="2743200" marR="0" rtl="0" algn="l">
              <a:lnSpc>
                <a:spcPct val="100000"/>
              </a:lnSpc>
              <a:spcBef>
                <a:spcPts val="2400"/>
              </a:spcBef>
              <a:spcAft>
                <a:spcPts val="0"/>
              </a:spcAft>
              <a:buClr>
                <a:srgbClr val="535353"/>
              </a:buClr>
              <a:buSzPts val="2000"/>
              <a:buFont typeface="Gill Sans"/>
              <a:buChar char="•"/>
              <a:defRPr b="0" i="0" sz="2400" u="none" cap="none" strike="noStrike">
                <a:solidFill>
                  <a:srgbClr val="535353"/>
                </a:solidFill>
                <a:latin typeface="Gill Sans"/>
                <a:ea typeface="Gill Sans"/>
                <a:cs typeface="Gill Sans"/>
                <a:sym typeface="Gill Sans"/>
              </a:defRPr>
            </a:lvl6pPr>
            <a:lvl7pPr indent="-355600" lvl="6" marL="3200400" marR="0" rtl="0" algn="l">
              <a:lnSpc>
                <a:spcPct val="100000"/>
              </a:lnSpc>
              <a:spcBef>
                <a:spcPts val="2400"/>
              </a:spcBef>
              <a:spcAft>
                <a:spcPts val="0"/>
              </a:spcAft>
              <a:buClr>
                <a:srgbClr val="535353"/>
              </a:buClr>
              <a:buSzPts val="2000"/>
              <a:buFont typeface="Gill Sans"/>
              <a:buChar char="•"/>
              <a:defRPr b="0" i="0" sz="2400" u="none" cap="none" strike="noStrike">
                <a:solidFill>
                  <a:srgbClr val="535353"/>
                </a:solidFill>
                <a:latin typeface="Gill Sans"/>
                <a:ea typeface="Gill Sans"/>
                <a:cs typeface="Gill Sans"/>
                <a:sym typeface="Gill Sans"/>
              </a:defRPr>
            </a:lvl7pPr>
            <a:lvl8pPr indent="-355600" lvl="7" marL="3657600" marR="0" rtl="0" algn="l">
              <a:lnSpc>
                <a:spcPct val="100000"/>
              </a:lnSpc>
              <a:spcBef>
                <a:spcPts val="2400"/>
              </a:spcBef>
              <a:spcAft>
                <a:spcPts val="0"/>
              </a:spcAft>
              <a:buClr>
                <a:srgbClr val="535353"/>
              </a:buClr>
              <a:buSzPts val="2000"/>
              <a:buFont typeface="Gill Sans"/>
              <a:buChar char="•"/>
              <a:defRPr b="0" i="0" sz="2400" u="none" cap="none" strike="noStrike">
                <a:solidFill>
                  <a:srgbClr val="535353"/>
                </a:solidFill>
                <a:latin typeface="Gill Sans"/>
                <a:ea typeface="Gill Sans"/>
                <a:cs typeface="Gill Sans"/>
                <a:sym typeface="Gill Sans"/>
              </a:defRPr>
            </a:lvl8pPr>
            <a:lvl9pPr indent="-355600" lvl="8" marL="4114800" marR="0" rtl="0" algn="l">
              <a:lnSpc>
                <a:spcPct val="100000"/>
              </a:lnSpc>
              <a:spcBef>
                <a:spcPts val="2400"/>
              </a:spcBef>
              <a:spcAft>
                <a:spcPts val="0"/>
              </a:spcAft>
              <a:buClr>
                <a:srgbClr val="535353"/>
              </a:buClr>
              <a:buSzPts val="2000"/>
              <a:buFont typeface="Gill Sans"/>
              <a:buChar char="•"/>
              <a:defRPr b="0" i="0" sz="2400" u="none" cap="none" strike="noStrike">
                <a:solidFill>
                  <a:srgbClr val="535353"/>
                </a:solidFill>
                <a:latin typeface="Gill Sans"/>
                <a:ea typeface="Gill Sans"/>
                <a:cs typeface="Gill Sans"/>
                <a:sym typeface="Gill Sans"/>
              </a:defRPr>
            </a:lvl9pPr>
          </a:lstStyle>
          <a:p/>
        </p:txBody>
      </p:sp>
      <p:sp>
        <p:nvSpPr>
          <p:cNvPr id="53" name="Google Shape;53;p13"/>
          <p:cNvSpPr txBox="1"/>
          <p:nvPr>
            <p:ph idx="12" type="sldNum"/>
          </p:nvPr>
        </p:nvSpPr>
        <p:spPr>
          <a:xfrm>
            <a:off x="4446984" y="4889004"/>
            <a:ext cx="241200" cy="1875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535353"/>
              </a:buClr>
              <a:buFont typeface="Gill Sans"/>
              <a:buNone/>
              <a:defRPr b="0" i="0" sz="1200" u="none" cap="none" strike="noStrike">
                <a:solidFill>
                  <a:srgbClr val="535353"/>
                </a:solidFill>
                <a:latin typeface="Gill Sans"/>
                <a:ea typeface="Gill Sans"/>
                <a:cs typeface="Gill Sans"/>
                <a:sym typeface="Gill Sans"/>
              </a:defRPr>
            </a:lvl1pPr>
            <a:lvl2pPr indent="0" lvl="1" marL="0" marR="0" rtl="0" algn="ctr">
              <a:lnSpc>
                <a:spcPct val="100000"/>
              </a:lnSpc>
              <a:spcBef>
                <a:spcPts val="0"/>
              </a:spcBef>
              <a:spcAft>
                <a:spcPts val="0"/>
              </a:spcAft>
              <a:buClr>
                <a:srgbClr val="535353"/>
              </a:buClr>
              <a:buFont typeface="Gill Sans"/>
              <a:buNone/>
              <a:defRPr b="0" i="0" sz="1200" u="none" cap="none" strike="noStrike">
                <a:solidFill>
                  <a:srgbClr val="535353"/>
                </a:solidFill>
                <a:latin typeface="Gill Sans"/>
                <a:ea typeface="Gill Sans"/>
                <a:cs typeface="Gill Sans"/>
                <a:sym typeface="Gill Sans"/>
              </a:defRPr>
            </a:lvl2pPr>
            <a:lvl3pPr indent="0" lvl="2" marL="0" marR="0" rtl="0" algn="ctr">
              <a:lnSpc>
                <a:spcPct val="100000"/>
              </a:lnSpc>
              <a:spcBef>
                <a:spcPts val="0"/>
              </a:spcBef>
              <a:spcAft>
                <a:spcPts val="0"/>
              </a:spcAft>
              <a:buClr>
                <a:srgbClr val="535353"/>
              </a:buClr>
              <a:buFont typeface="Gill Sans"/>
              <a:buNone/>
              <a:defRPr b="0" i="0" sz="1200" u="none" cap="none" strike="noStrike">
                <a:solidFill>
                  <a:srgbClr val="535353"/>
                </a:solidFill>
                <a:latin typeface="Gill Sans"/>
                <a:ea typeface="Gill Sans"/>
                <a:cs typeface="Gill Sans"/>
                <a:sym typeface="Gill Sans"/>
              </a:defRPr>
            </a:lvl3pPr>
            <a:lvl4pPr indent="0" lvl="3" marL="0" marR="0" rtl="0" algn="ctr">
              <a:lnSpc>
                <a:spcPct val="100000"/>
              </a:lnSpc>
              <a:spcBef>
                <a:spcPts val="0"/>
              </a:spcBef>
              <a:spcAft>
                <a:spcPts val="0"/>
              </a:spcAft>
              <a:buClr>
                <a:srgbClr val="535353"/>
              </a:buClr>
              <a:buFont typeface="Gill Sans"/>
              <a:buNone/>
              <a:defRPr b="0" i="0" sz="1200" u="none" cap="none" strike="noStrike">
                <a:solidFill>
                  <a:srgbClr val="535353"/>
                </a:solidFill>
                <a:latin typeface="Gill Sans"/>
                <a:ea typeface="Gill Sans"/>
                <a:cs typeface="Gill Sans"/>
                <a:sym typeface="Gill Sans"/>
              </a:defRPr>
            </a:lvl4pPr>
            <a:lvl5pPr indent="0" lvl="4" marL="0" marR="0" rtl="0" algn="ctr">
              <a:lnSpc>
                <a:spcPct val="100000"/>
              </a:lnSpc>
              <a:spcBef>
                <a:spcPts val="0"/>
              </a:spcBef>
              <a:spcAft>
                <a:spcPts val="0"/>
              </a:spcAft>
              <a:buClr>
                <a:srgbClr val="535353"/>
              </a:buClr>
              <a:buFont typeface="Gill Sans"/>
              <a:buNone/>
              <a:defRPr b="0" i="0" sz="1200" u="none" cap="none" strike="noStrike">
                <a:solidFill>
                  <a:srgbClr val="535353"/>
                </a:solidFill>
                <a:latin typeface="Gill Sans"/>
                <a:ea typeface="Gill Sans"/>
                <a:cs typeface="Gill Sans"/>
                <a:sym typeface="Gill Sans"/>
              </a:defRPr>
            </a:lvl5pPr>
            <a:lvl6pPr indent="0" lvl="5" marL="0" marR="0" rtl="0" algn="ctr">
              <a:lnSpc>
                <a:spcPct val="100000"/>
              </a:lnSpc>
              <a:spcBef>
                <a:spcPts val="0"/>
              </a:spcBef>
              <a:spcAft>
                <a:spcPts val="0"/>
              </a:spcAft>
              <a:buClr>
                <a:srgbClr val="535353"/>
              </a:buClr>
              <a:buFont typeface="Gill Sans"/>
              <a:buNone/>
              <a:defRPr b="0" i="0" sz="1200" u="none" cap="none" strike="noStrike">
                <a:solidFill>
                  <a:srgbClr val="535353"/>
                </a:solidFill>
                <a:latin typeface="Gill Sans"/>
                <a:ea typeface="Gill Sans"/>
                <a:cs typeface="Gill Sans"/>
                <a:sym typeface="Gill Sans"/>
              </a:defRPr>
            </a:lvl6pPr>
            <a:lvl7pPr indent="0" lvl="6" marL="0" marR="0" rtl="0" algn="ctr">
              <a:lnSpc>
                <a:spcPct val="100000"/>
              </a:lnSpc>
              <a:spcBef>
                <a:spcPts val="0"/>
              </a:spcBef>
              <a:spcAft>
                <a:spcPts val="0"/>
              </a:spcAft>
              <a:buClr>
                <a:srgbClr val="535353"/>
              </a:buClr>
              <a:buFont typeface="Gill Sans"/>
              <a:buNone/>
              <a:defRPr b="0" i="0" sz="1200" u="none" cap="none" strike="noStrike">
                <a:solidFill>
                  <a:srgbClr val="535353"/>
                </a:solidFill>
                <a:latin typeface="Gill Sans"/>
                <a:ea typeface="Gill Sans"/>
                <a:cs typeface="Gill Sans"/>
                <a:sym typeface="Gill Sans"/>
              </a:defRPr>
            </a:lvl7pPr>
            <a:lvl8pPr indent="0" lvl="7" marL="0" marR="0" rtl="0" algn="ctr">
              <a:lnSpc>
                <a:spcPct val="100000"/>
              </a:lnSpc>
              <a:spcBef>
                <a:spcPts val="0"/>
              </a:spcBef>
              <a:spcAft>
                <a:spcPts val="0"/>
              </a:spcAft>
              <a:buClr>
                <a:srgbClr val="535353"/>
              </a:buClr>
              <a:buFont typeface="Gill Sans"/>
              <a:buNone/>
              <a:defRPr b="0" i="0" sz="1200" u="none" cap="none" strike="noStrike">
                <a:solidFill>
                  <a:srgbClr val="535353"/>
                </a:solidFill>
                <a:latin typeface="Gill Sans"/>
                <a:ea typeface="Gill Sans"/>
                <a:cs typeface="Gill Sans"/>
                <a:sym typeface="Gill Sans"/>
              </a:defRPr>
            </a:lvl8pPr>
            <a:lvl9pPr indent="0" lvl="8" marL="0" marR="0" rtl="0" algn="ctr">
              <a:lnSpc>
                <a:spcPct val="100000"/>
              </a:lnSpc>
              <a:spcBef>
                <a:spcPts val="0"/>
              </a:spcBef>
              <a:spcAft>
                <a:spcPts val="0"/>
              </a:spcAft>
              <a:buClr>
                <a:srgbClr val="535353"/>
              </a:buClr>
              <a:buFont typeface="Gill Sans"/>
              <a:buNone/>
              <a:defRPr b="0" i="0" sz="1200" u="none" cap="none" strike="noStrike">
                <a:solidFill>
                  <a:srgbClr val="535353"/>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
              <a:t>‹#›</a:t>
            </a:fld>
            <a:endParaRPr sz="900">
              <a:solidFill>
                <a:schemeClr val="dk2"/>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4" name="Shape 54"/>
        <p:cNvGrpSpPr/>
        <p:nvPr/>
      </p:nvGrpSpPr>
      <p:grpSpPr>
        <a:xfrm>
          <a:off x="0" y="0"/>
          <a:ext cx="0" cy="0"/>
          <a:chOff x="0" y="0"/>
          <a:chExt cx="0" cy="0"/>
        </a:xfrm>
      </p:grpSpPr>
      <p:sp>
        <p:nvSpPr>
          <p:cNvPr id="55" name="Google Shape;55;p14"/>
          <p:cNvSpPr txBox="1"/>
          <p:nvPr>
            <p:ph type="title"/>
          </p:nvPr>
        </p:nvSpPr>
        <p:spPr>
          <a:xfrm>
            <a:off x="457200" y="205740"/>
            <a:ext cx="8229600" cy="857400"/>
          </a:xfrm>
          <a:prstGeom prst="rect">
            <a:avLst/>
          </a:prstGeom>
          <a:noFill/>
          <a:ln>
            <a:noFill/>
          </a:ln>
        </p:spPr>
        <p:txBody>
          <a:bodyPr anchorCtr="0" anchor="t" bIns="82275" lIns="82275" spcFirstLastPara="1" rIns="82275" wrap="square" tIns="82275">
            <a:noAutofit/>
          </a:bodyPr>
          <a:lstStyle>
            <a:lvl1pPr indent="0" lvl="0" marL="0" marR="0" rtl="0" algn="ctr">
              <a:lnSpc>
                <a:spcPct val="100000"/>
              </a:lnSpc>
              <a:spcBef>
                <a:spcPts val="0"/>
              </a:spcBef>
              <a:spcAft>
                <a:spcPts val="0"/>
              </a:spcAft>
              <a:buClr>
                <a:schemeClr val="dk1"/>
              </a:buClr>
              <a:buSzPts val="1300"/>
              <a:buFont typeface="Gill Sans"/>
              <a:buNone/>
              <a:defRPr b="0" i="0" sz="5800" u="none" cap="none" strike="noStrike">
                <a:solidFill>
                  <a:schemeClr val="dk1"/>
                </a:solidFill>
                <a:latin typeface="Gill Sans"/>
                <a:ea typeface="Gill Sans"/>
                <a:cs typeface="Gill Sans"/>
                <a:sym typeface="Gill Sans"/>
              </a:defRPr>
            </a:lvl1pPr>
            <a:lvl2pPr indent="0" lvl="1" marL="0" marR="0" rtl="0" algn="ctr">
              <a:spcBef>
                <a:spcPts val="0"/>
              </a:spcBef>
              <a:spcAft>
                <a:spcPts val="0"/>
              </a:spcAft>
              <a:buClr>
                <a:schemeClr val="dk1"/>
              </a:buClr>
              <a:buSzPts val="1300"/>
              <a:buFont typeface="Gill Sans"/>
              <a:buNone/>
              <a:defRPr b="0" i="0" sz="5800" u="none" cap="none" strike="noStrike">
                <a:solidFill>
                  <a:schemeClr val="dk1"/>
                </a:solidFill>
                <a:latin typeface="Gill Sans"/>
                <a:ea typeface="Gill Sans"/>
                <a:cs typeface="Gill Sans"/>
                <a:sym typeface="Gill Sans"/>
              </a:defRPr>
            </a:lvl2pPr>
            <a:lvl3pPr indent="0" lvl="2" marL="0" marR="0" rtl="0" algn="ctr">
              <a:spcBef>
                <a:spcPts val="0"/>
              </a:spcBef>
              <a:spcAft>
                <a:spcPts val="0"/>
              </a:spcAft>
              <a:buClr>
                <a:schemeClr val="dk1"/>
              </a:buClr>
              <a:buSzPts val="1300"/>
              <a:buFont typeface="Gill Sans"/>
              <a:buNone/>
              <a:defRPr b="0" i="0" sz="5800" u="none" cap="none" strike="noStrike">
                <a:solidFill>
                  <a:schemeClr val="dk1"/>
                </a:solidFill>
                <a:latin typeface="Gill Sans"/>
                <a:ea typeface="Gill Sans"/>
                <a:cs typeface="Gill Sans"/>
                <a:sym typeface="Gill Sans"/>
              </a:defRPr>
            </a:lvl3pPr>
            <a:lvl4pPr indent="0" lvl="3" marL="0" marR="0" rtl="0" algn="ctr">
              <a:spcBef>
                <a:spcPts val="0"/>
              </a:spcBef>
              <a:spcAft>
                <a:spcPts val="0"/>
              </a:spcAft>
              <a:buClr>
                <a:schemeClr val="dk1"/>
              </a:buClr>
              <a:buSzPts val="1300"/>
              <a:buFont typeface="Gill Sans"/>
              <a:buNone/>
              <a:defRPr b="0" i="0" sz="5800" u="none" cap="none" strike="noStrike">
                <a:solidFill>
                  <a:schemeClr val="dk1"/>
                </a:solidFill>
                <a:latin typeface="Gill Sans"/>
                <a:ea typeface="Gill Sans"/>
                <a:cs typeface="Gill Sans"/>
                <a:sym typeface="Gill Sans"/>
              </a:defRPr>
            </a:lvl4pPr>
            <a:lvl5pPr indent="0" lvl="4" marL="0" marR="0" rtl="0" algn="ctr">
              <a:spcBef>
                <a:spcPts val="0"/>
              </a:spcBef>
              <a:spcAft>
                <a:spcPts val="0"/>
              </a:spcAft>
              <a:buClr>
                <a:schemeClr val="dk1"/>
              </a:buClr>
              <a:buSzPts val="1300"/>
              <a:buFont typeface="Gill Sans"/>
              <a:buNone/>
              <a:defRPr b="0" i="0" sz="5800" u="none" cap="none" strike="noStrike">
                <a:solidFill>
                  <a:schemeClr val="dk1"/>
                </a:solidFill>
                <a:latin typeface="Gill Sans"/>
                <a:ea typeface="Gill Sans"/>
                <a:cs typeface="Gill Sans"/>
                <a:sym typeface="Gill Sans"/>
              </a:defRPr>
            </a:lvl5pPr>
            <a:lvl6pPr indent="0" lvl="5" marL="406400" marR="0" rtl="0" algn="ctr">
              <a:spcBef>
                <a:spcPts val="0"/>
              </a:spcBef>
              <a:spcAft>
                <a:spcPts val="0"/>
              </a:spcAft>
              <a:buClr>
                <a:schemeClr val="dk1"/>
              </a:buClr>
              <a:buSzPts val="1300"/>
              <a:buFont typeface="Gill Sans"/>
              <a:buNone/>
              <a:defRPr b="0" i="0" sz="5800" u="none" cap="none" strike="noStrike">
                <a:solidFill>
                  <a:schemeClr val="dk1"/>
                </a:solidFill>
                <a:latin typeface="Gill Sans"/>
                <a:ea typeface="Gill Sans"/>
                <a:cs typeface="Gill Sans"/>
                <a:sym typeface="Gill Sans"/>
              </a:defRPr>
            </a:lvl6pPr>
            <a:lvl7pPr indent="0" lvl="6" marL="825500" marR="0" rtl="0" algn="ctr">
              <a:spcBef>
                <a:spcPts val="0"/>
              </a:spcBef>
              <a:spcAft>
                <a:spcPts val="0"/>
              </a:spcAft>
              <a:buClr>
                <a:schemeClr val="dk1"/>
              </a:buClr>
              <a:buSzPts val="1300"/>
              <a:buFont typeface="Gill Sans"/>
              <a:buNone/>
              <a:defRPr b="0" i="0" sz="5800" u="none" cap="none" strike="noStrike">
                <a:solidFill>
                  <a:schemeClr val="dk1"/>
                </a:solidFill>
                <a:latin typeface="Gill Sans"/>
                <a:ea typeface="Gill Sans"/>
                <a:cs typeface="Gill Sans"/>
                <a:sym typeface="Gill Sans"/>
              </a:defRPr>
            </a:lvl7pPr>
            <a:lvl8pPr indent="0" lvl="7" marL="1231900" marR="0" rtl="0" algn="ctr">
              <a:spcBef>
                <a:spcPts val="0"/>
              </a:spcBef>
              <a:spcAft>
                <a:spcPts val="0"/>
              </a:spcAft>
              <a:buClr>
                <a:schemeClr val="dk1"/>
              </a:buClr>
              <a:buSzPts val="1300"/>
              <a:buFont typeface="Gill Sans"/>
              <a:buNone/>
              <a:defRPr b="0" i="0" sz="5800" u="none" cap="none" strike="noStrike">
                <a:solidFill>
                  <a:schemeClr val="dk1"/>
                </a:solidFill>
                <a:latin typeface="Gill Sans"/>
                <a:ea typeface="Gill Sans"/>
                <a:cs typeface="Gill Sans"/>
                <a:sym typeface="Gill Sans"/>
              </a:defRPr>
            </a:lvl8pPr>
            <a:lvl9pPr indent="0" lvl="8" marL="1651000" marR="0" rtl="0" algn="ctr">
              <a:spcBef>
                <a:spcPts val="0"/>
              </a:spcBef>
              <a:spcAft>
                <a:spcPts val="0"/>
              </a:spcAft>
              <a:buClr>
                <a:schemeClr val="dk1"/>
              </a:buClr>
              <a:buSzPts val="1300"/>
              <a:buFont typeface="Gill Sans"/>
              <a:buNone/>
              <a:defRPr b="0" i="0" sz="5800" u="none" cap="none" strike="noStrike">
                <a:solidFill>
                  <a:schemeClr val="dk1"/>
                </a:solidFill>
                <a:latin typeface="Gill Sans"/>
                <a:ea typeface="Gill Sans"/>
                <a:cs typeface="Gill Sans"/>
                <a:sym typeface="Gill Sans"/>
              </a:defRPr>
            </a:lvl9pPr>
          </a:lstStyle>
          <a:p/>
        </p:txBody>
      </p:sp>
      <p:sp>
        <p:nvSpPr>
          <p:cNvPr id="56" name="Google Shape;56;p14"/>
          <p:cNvSpPr txBox="1"/>
          <p:nvPr>
            <p:ph idx="1" type="body"/>
          </p:nvPr>
        </p:nvSpPr>
        <p:spPr>
          <a:xfrm>
            <a:off x="457200" y="1200150"/>
            <a:ext cx="8229600" cy="3394800"/>
          </a:xfrm>
          <a:prstGeom prst="rect">
            <a:avLst/>
          </a:prstGeom>
          <a:noFill/>
          <a:ln>
            <a:noFill/>
          </a:ln>
        </p:spPr>
        <p:txBody>
          <a:bodyPr anchorCtr="0" anchor="t" bIns="82275" lIns="82275" spcFirstLastPara="1" rIns="82275" wrap="square" tIns="82275">
            <a:noAutofit/>
          </a:bodyPr>
          <a:lstStyle>
            <a:lvl1pPr indent="-539750" lvl="0" marL="457200" marR="0" rtl="0" algn="l">
              <a:lnSpc>
                <a:spcPct val="100000"/>
              </a:lnSpc>
              <a:spcBef>
                <a:spcPts val="1600"/>
              </a:spcBef>
              <a:spcAft>
                <a:spcPts val="0"/>
              </a:spcAft>
              <a:buClr>
                <a:schemeClr val="dk1"/>
              </a:buClr>
              <a:buSzPts val="4900"/>
              <a:buFont typeface="Gill Sans"/>
              <a:buChar char="•"/>
              <a:defRPr b="0" i="0" sz="2900" u="none" cap="none" strike="noStrike">
                <a:solidFill>
                  <a:schemeClr val="dk1"/>
                </a:solidFill>
                <a:latin typeface="Gill Sans"/>
                <a:ea typeface="Gill Sans"/>
                <a:cs typeface="Gill Sans"/>
                <a:sym typeface="Gill Sans"/>
              </a:defRPr>
            </a:lvl1pPr>
            <a:lvl2pPr indent="-539750" lvl="1" marL="914400" marR="0" rtl="0" algn="l">
              <a:lnSpc>
                <a:spcPct val="100000"/>
              </a:lnSpc>
              <a:spcBef>
                <a:spcPts val="1600"/>
              </a:spcBef>
              <a:spcAft>
                <a:spcPts val="0"/>
              </a:spcAft>
              <a:buClr>
                <a:schemeClr val="dk1"/>
              </a:buClr>
              <a:buSzPts val="4900"/>
              <a:buFont typeface="Gill Sans"/>
              <a:buChar char="•"/>
              <a:defRPr b="0" i="0" sz="2900" u="none" cap="none" strike="noStrike">
                <a:solidFill>
                  <a:schemeClr val="dk1"/>
                </a:solidFill>
                <a:latin typeface="Gill Sans"/>
                <a:ea typeface="Gill Sans"/>
                <a:cs typeface="Gill Sans"/>
                <a:sym typeface="Gill Sans"/>
              </a:defRPr>
            </a:lvl2pPr>
            <a:lvl3pPr indent="-539750" lvl="2" marL="1371600" marR="0" rtl="0" algn="l">
              <a:lnSpc>
                <a:spcPct val="100000"/>
              </a:lnSpc>
              <a:spcBef>
                <a:spcPts val="1600"/>
              </a:spcBef>
              <a:spcAft>
                <a:spcPts val="0"/>
              </a:spcAft>
              <a:buClr>
                <a:schemeClr val="dk1"/>
              </a:buClr>
              <a:buSzPts val="4900"/>
              <a:buFont typeface="Gill Sans"/>
              <a:buChar char="•"/>
              <a:defRPr b="0" i="0" sz="2900" u="none" cap="none" strike="noStrike">
                <a:solidFill>
                  <a:schemeClr val="dk1"/>
                </a:solidFill>
                <a:latin typeface="Gill Sans"/>
                <a:ea typeface="Gill Sans"/>
                <a:cs typeface="Gill Sans"/>
                <a:sym typeface="Gill Sans"/>
              </a:defRPr>
            </a:lvl3pPr>
            <a:lvl4pPr indent="-539750" lvl="3" marL="1828800" marR="0" rtl="0" algn="l">
              <a:lnSpc>
                <a:spcPct val="100000"/>
              </a:lnSpc>
              <a:spcBef>
                <a:spcPts val="1600"/>
              </a:spcBef>
              <a:spcAft>
                <a:spcPts val="0"/>
              </a:spcAft>
              <a:buClr>
                <a:schemeClr val="dk1"/>
              </a:buClr>
              <a:buSzPts val="4900"/>
              <a:buFont typeface="Gill Sans"/>
              <a:buChar char="•"/>
              <a:defRPr b="0" i="0" sz="2900" u="none" cap="none" strike="noStrike">
                <a:solidFill>
                  <a:schemeClr val="dk1"/>
                </a:solidFill>
                <a:latin typeface="Gill Sans"/>
                <a:ea typeface="Gill Sans"/>
                <a:cs typeface="Gill Sans"/>
                <a:sym typeface="Gill Sans"/>
              </a:defRPr>
            </a:lvl4pPr>
            <a:lvl5pPr indent="-539750" lvl="4" marL="2286000" marR="0" rtl="0" algn="l">
              <a:lnSpc>
                <a:spcPct val="100000"/>
              </a:lnSpc>
              <a:spcBef>
                <a:spcPts val="1600"/>
              </a:spcBef>
              <a:spcAft>
                <a:spcPts val="0"/>
              </a:spcAft>
              <a:buClr>
                <a:schemeClr val="dk1"/>
              </a:buClr>
              <a:buSzPts val="4900"/>
              <a:buFont typeface="Gill Sans"/>
              <a:buChar char="•"/>
              <a:defRPr b="0" i="0" sz="2900" u="none" cap="none" strike="noStrike">
                <a:solidFill>
                  <a:schemeClr val="dk1"/>
                </a:solidFill>
                <a:latin typeface="Gill Sans"/>
                <a:ea typeface="Gill Sans"/>
                <a:cs typeface="Gill Sans"/>
                <a:sym typeface="Gill Sans"/>
              </a:defRPr>
            </a:lvl5pPr>
            <a:lvl6pPr indent="-539750" lvl="5" marL="2743200" marR="0" rtl="0" algn="l">
              <a:lnSpc>
                <a:spcPct val="100000"/>
              </a:lnSpc>
              <a:spcBef>
                <a:spcPts val="1600"/>
              </a:spcBef>
              <a:spcAft>
                <a:spcPts val="0"/>
              </a:spcAft>
              <a:buClr>
                <a:schemeClr val="dk1"/>
              </a:buClr>
              <a:buSzPts val="4900"/>
              <a:buFont typeface="Gill Sans"/>
              <a:buChar char="•"/>
              <a:defRPr b="0" i="0" sz="2900" u="none" cap="none" strike="noStrike">
                <a:solidFill>
                  <a:schemeClr val="dk1"/>
                </a:solidFill>
                <a:latin typeface="Gill Sans"/>
                <a:ea typeface="Gill Sans"/>
                <a:cs typeface="Gill Sans"/>
                <a:sym typeface="Gill Sans"/>
              </a:defRPr>
            </a:lvl6pPr>
            <a:lvl7pPr indent="-539750" lvl="6" marL="3200400" marR="0" rtl="0" algn="l">
              <a:lnSpc>
                <a:spcPct val="100000"/>
              </a:lnSpc>
              <a:spcBef>
                <a:spcPts val="1600"/>
              </a:spcBef>
              <a:spcAft>
                <a:spcPts val="0"/>
              </a:spcAft>
              <a:buClr>
                <a:schemeClr val="dk1"/>
              </a:buClr>
              <a:buSzPts val="4900"/>
              <a:buFont typeface="Gill Sans"/>
              <a:buChar char="•"/>
              <a:defRPr b="0" i="0" sz="2900" u="none" cap="none" strike="noStrike">
                <a:solidFill>
                  <a:schemeClr val="dk1"/>
                </a:solidFill>
                <a:latin typeface="Gill Sans"/>
                <a:ea typeface="Gill Sans"/>
                <a:cs typeface="Gill Sans"/>
                <a:sym typeface="Gill Sans"/>
              </a:defRPr>
            </a:lvl7pPr>
            <a:lvl8pPr indent="-539750" lvl="7" marL="3657600" marR="0" rtl="0" algn="l">
              <a:lnSpc>
                <a:spcPct val="100000"/>
              </a:lnSpc>
              <a:spcBef>
                <a:spcPts val="1600"/>
              </a:spcBef>
              <a:spcAft>
                <a:spcPts val="0"/>
              </a:spcAft>
              <a:buClr>
                <a:schemeClr val="dk1"/>
              </a:buClr>
              <a:buSzPts val="4900"/>
              <a:buFont typeface="Gill Sans"/>
              <a:buChar char="•"/>
              <a:defRPr b="0" i="0" sz="2900" u="none" cap="none" strike="noStrike">
                <a:solidFill>
                  <a:schemeClr val="dk1"/>
                </a:solidFill>
                <a:latin typeface="Gill Sans"/>
                <a:ea typeface="Gill Sans"/>
                <a:cs typeface="Gill Sans"/>
                <a:sym typeface="Gill Sans"/>
              </a:defRPr>
            </a:lvl8pPr>
            <a:lvl9pPr indent="-539750" lvl="8" marL="4114800" marR="0" rtl="0" algn="l">
              <a:lnSpc>
                <a:spcPct val="100000"/>
              </a:lnSpc>
              <a:spcBef>
                <a:spcPts val="1600"/>
              </a:spcBef>
              <a:spcAft>
                <a:spcPts val="0"/>
              </a:spcAft>
              <a:buClr>
                <a:schemeClr val="dk1"/>
              </a:buClr>
              <a:buSzPts val="4900"/>
              <a:buFont typeface="Gill Sans"/>
              <a:buChar char="•"/>
              <a:defRPr b="0" i="0" sz="2900" u="none" cap="none" strike="noStrike">
                <a:solidFill>
                  <a:schemeClr val="dk1"/>
                </a:solidFill>
                <a:latin typeface="Gill Sans"/>
                <a:ea typeface="Gill Sans"/>
                <a:cs typeface="Gill Sans"/>
                <a:sym typeface="Gill Sans"/>
              </a:defRPr>
            </a:lvl9pPr>
          </a:lstStyle>
          <a:p/>
        </p:txBody>
      </p:sp>
      <p:sp>
        <p:nvSpPr>
          <p:cNvPr id="57" name="Google Shape;57;p14"/>
          <p:cNvSpPr txBox="1"/>
          <p:nvPr>
            <p:ph idx="12" type="sldNum"/>
          </p:nvPr>
        </p:nvSpPr>
        <p:spPr>
          <a:xfrm>
            <a:off x="8602503" y="4732020"/>
            <a:ext cx="247200" cy="197100"/>
          </a:xfrm>
          <a:prstGeom prst="rect">
            <a:avLst/>
          </a:prstGeom>
          <a:noFill/>
          <a:ln>
            <a:noFill/>
          </a:ln>
        </p:spPr>
        <p:txBody>
          <a:bodyPr anchorCtr="0" anchor="t" bIns="41125" lIns="82275" spcFirstLastPara="1" rIns="82275" wrap="square" tIns="41125">
            <a:noAutofit/>
          </a:bodyPr>
          <a:lstStyle>
            <a:lvl1pPr indent="0" lvl="0" marL="0" marR="0" rtl="0" algn="r">
              <a:lnSpc>
                <a:spcPct val="100000"/>
              </a:lnSpc>
              <a:spcBef>
                <a:spcPts val="0"/>
              </a:spcBef>
              <a:spcAft>
                <a:spcPts val="0"/>
              </a:spcAft>
              <a:buClr>
                <a:srgbClr val="1A1A1A"/>
              </a:buClr>
              <a:buSzPts val="1300"/>
              <a:buFont typeface="Proxima Nova"/>
              <a:buNone/>
              <a:defRPr b="0" i="0" sz="1300" u="none" cap="none" strike="noStrike">
                <a:solidFill>
                  <a:srgbClr val="1A1A1A"/>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1A1A1A"/>
              </a:buClr>
              <a:buSzPts val="1300"/>
              <a:buFont typeface="Proxima Nova"/>
              <a:buNone/>
              <a:defRPr b="0" i="0" sz="1300" u="none" cap="none" strike="noStrike">
                <a:solidFill>
                  <a:srgbClr val="1A1A1A"/>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1A1A1A"/>
              </a:buClr>
              <a:buSzPts val="1300"/>
              <a:buFont typeface="Proxima Nova"/>
              <a:buNone/>
              <a:defRPr b="0" i="0" sz="1300" u="none" cap="none" strike="noStrike">
                <a:solidFill>
                  <a:srgbClr val="1A1A1A"/>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1A1A1A"/>
              </a:buClr>
              <a:buSzPts val="1300"/>
              <a:buFont typeface="Proxima Nova"/>
              <a:buNone/>
              <a:defRPr b="0" i="0" sz="1300" u="none" cap="none" strike="noStrike">
                <a:solidFill>
                  <a:srgbClr val="1A1A1A"/>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1A1A1A"/>
              </a:buClr>
              <a:buSzPts val="1300"/>
              <a:buFont typeface="Proxima Nova"/>
              <a:buNone/>
              <a:defRPr b="0" i="0" sz="1300" u="none" cap="none" strike="noStrike">
                <a:solidFill>
                  <a:srgbClr val="1A1A1A"/>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1A1A1A"/>
              </a:buClr>
              <a:buSzPts val="1300"/>
              <a:buFont typeface="Proxima Nova"/>
              <a:buNone/>
              <a:defRPr b="0" i="0" sz="1300" u="none" cap="none" strike="noStrike">
                <a:solidFill>
                  <a:srgbClr val="1A1A1A"/>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1A1A1A"/>
              </a:buClr>
              <a:buSzPts val="1300"/>
              <a:buFont typeface="Proxima Nova"/>
              <a:buNone/>
              <a:defRPr b="0" i="0" sz="1300" u="none" cap="none" strike="noStrike">
                <a:solidFill>
                  <a:srgbClr val="1A1A1A"/>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1A1A1A"/>
              </a:buClr>
              <a:buSzPts val="1300"/>
              <a:buFont typeface="Proxima Nova"/>
              <a:buNone/>
              <a:defRPr b="0" i="0" sz="1300" u="none" cap="none" strike="noStrike">
                <a:solidFill>
                  <a:srgbClr val="1A1A1A"/>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1A1A1A"/>
              </a:buClr>
              <a:buSzPts val="1300"/>
              <a:buFont typeface="Proxima Nova"/>
              <a:buNone/>
              <a:defRPr b="0" i="0" sz="1300" u="none" cap="none" strike="noStrike">
                <a:solidFill>
                  <a:srgbClr val="1A1A1A"/>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type="obj">
  <p:cSld name="OBJECT">
    <p:spTree>
      <p:nvGrpSpPr>
        <p:cNvPr id="58" name="Shape 58"/>
        <p:cNvGrpSpPr/>
        <p:nvPr/>
      </p:nvGrpSpPr>
      <p:grpSpPr>
        <a:xfrm>
          <a:off x="0" y="0"/>
          <a:ext cx="0" cy="0"/>
          <a:chOff x="0" y="0"/>
          <a:chExt cx="0" cy="0"/>
        </a:xfrm>
      </p:grpSpPr>
      <p:sp>
        <p:nvSpPr>
          <p:cNvPr id="59" name="Google Shape;59;p15"/>
          <p:cNvSpPr txBox="1"/>
          <p:nvPr>
            <p:ph type="title"/>
          </p:nvPr>
        </p:nvSpPr>
        <p:spPr>
          <a:xfrm>
            <a:off x="382588" y="0"/>
            <a:ext cx="8226300" cy="523800"/>
          </a:xfrm>
          <a:prstGeom prst="rect">
            <a:avLst/>
          </a:prstGeom>
          <a:noFill/>
          <a:ln>
            <a:noFill/>
          </a:ln>
        </p:spPr>
        <p:txBody>
          <a:bodyPr anchorCtr="0" anchor="ctr" bIns="45700" lIns="91400" spcFirstLastPara="1" rIns="91400" wrap="square" tIns="45700">
            <a:no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60" name="Google Shape;60;p15"/>
          <p:cNvSpPr txBox="1"/>
          <p:nvPr>
            <p:ph idx="1" type="body"/>
          </p:nvPr>
        </p:nvSpPr>
        <p:spPr>
          <a:xfrm>
            <a:off x="381000" y="797719"/>
            <a:ext cx="8410500" cy="4026600"/>
          </a:xfrm>
          <a:prstGeom prst="rect">
            <a:avLst/>
          </a:prstGeom>
          <a:noFill/>
          <a:ln>
            <a:noFill/>
          </a:ln>
        </p:spPr>
        <p:txBody>
          <a:bodyPr anchorCtr="0" anchor="t" bIns="45675" lIns="91375" spcFirstLastPara="1" rIns="91375" wrap="square" tIns="45675">
            <a:noAutofit/>
          </a:bodyPr>
          <a:lstStyle>
            <a:lvl1pPr indent="-354330" lvl="0" marL="457200" rtl="0" algn="l">
              <a:spcBef>
                <a:spcPts val="900"/>
              </a:spcBef>
              <a:spcAft>
                <a:spcPts val="0"/>
              </a:spcAft>
              <a:buSzPts val="1980"/>
              <a:buChar char="●"/>
              <a:defRPr/>
            </a:lvl1pPr>
            <a:lvl2pPr indent="-342900" lvl="1" marL="914400" rtl="0" algn="l">
              <a:lnSpc>
                <a:spcPct val="90000"/>
              </a:lnSpc>
              <a:spcBef>
                <a:spcPts val="45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61" name="Google Shape;61;p15"/>
          <p:cNvSpPr txBox="1"/>
          <p:nvPr>
            <p:ph idx="12" type="sldNum"/>
          </p:nvPr>
        </p:nvSpPr>
        <p:spPr>
          <a:xfrm>
            <a:off x="8645525" y="4941094"/>
            <a:ext cx="498600" cy="202500"/>
          </a:xfrm>
          <a:prstGeom prst="rect">
            <a:avLst/>
          </a:prstGeom>
          <a:noFill/>
          <a:ln>
            <a:noFill/>
          </a:ln>
        </p:spPr>
        <p:txBody>
          <a:bodyPr anchorCtr="0" anchor="t" bIns="45700" lIns="91425" spcFirstLastPara="1" rIns="91425" wrap="square" tIns="45700">
            <a:noAutofit/>
          </a:bodyPr>
          <a:lstStyle>
            <a:lvl1pPr indent="0" lvl="0" marL="0" rtl="0" algn="ctr">
              <a:spcBef>
                <a:spcPts val="0"/>
              </a:spcBef>
              <a:spcAft>
                <a:spcPts val="0"/>
              </a:spcAft>
              <a:buNone/>
              <a:defRPr b="1" i="0" sz="900" u="none" cap="none" strike="noStrike">
                <a:solidFill>
                  <a:srgbClr val="A40D12"/>
                </a:solidFill>
                <a:latin typeface="Arial"/>
                <a:ea typeface="Arial"/>
                <a:cs typeface="Arial"/>
                <a:sym typeface="Arial"/>
              </a:defRPr>
            </a:lvl1pPr>
            <a:lvl2pPr indent="0" lvl="1" marL="0" rtl="0" algn="ctr">
              <a:spcBef>
                <a:spcPts val="0"/>
              </a:spcBef>
              <a:spcAft>
                <a:spcPts val="0"/>
              </a:spcAft>
              <a:buNone/>
              <a:defRPr b="1" i="0" sz="900" u="none" cap="none" strike="noStrike">
                <a:solidFill>
                  <a:srgbClr val="A40D12"/>
                </a:solidFill>
                <a:latin typeface="Arial"/>
                <a:ea typeface="Arial"/>
                <a:cs typeface="Arial"/>
                <a:sym typeface="Arial"/>
              </a:defRPr>
            </a:lvl2pPr>
            <a:lvl3pPr indent="0" lvl="2" marL="0" rtl="0" algn="ctr">
              <a:spcBef>
                <a:spcPts val="0"/>
              </a:spcBef>
              <a:spcAft>
                <a:spcPts val="0"/>
              </a:spcAft>
              <a:buNone/>
              <a:defRPr b="1" i="0" sz="900" u="none" cap="none" strike="noStrike">
                <a:solidFill>
                  <a:srgbClr val="A40D12"/>
                </a:solidFill>
                <a:latin typeface="Arial"/>
                <a:ea typeface="Arial"/>
                <a:cs typeface="Arial"/>
                <a:sym typeface="Arial"/>
              </a:defRPr>
            </a:lvl3pPr>
            <a:lvl4pPr indent="0" lvl="3" marL="0" rtl="0" algn="ctr">
              <a:spcBef>
                <a:spcPts val="0"/>
              </a:spcBef>
              <a:spcAft>
                <a:spcPts val="0"/>
              </a:spcAft>
              <a:buNone/>
              <a:defRPr b="1" i="0" sz="900" u="none" cap="none" strike="noStrike">
                <a:solidFill>
                  <a:srgbClr val="A40D12"/>
                </a:solidFill>
                <a:latin typeface="Arial"/>
                <a:ea typeface="Arial"/>
                <a:cs typeface="Arial"/>
                <a:sym typeface="Arial"/>
              </a:defRPr>
            </a:lvl4pPr>
            <a:lvl5pPr indent="0" lvl="4" marL="0" rtl="0" algn="ctr">
              <a:spcBef>
                <a:spcPts val="0"/>
              </a:spcBef>
              <a:spcAft>
                <a:spcPts val="0"/>
              </a:spcAft>
              <a:buNone/>
              <a:defRPr b="1" i="0" sz="900" u="none" cap="none" strike="noStrike">
                <a:solidFill>
                  <a:srgbClr val="A40D12"/>
                </a:solidFill>
                <a:latin typeface="Arial"/>
                <a:ea typeface="Arial"/>
                <a:cs typeface="Arial"/>
                <a:sym typeface="Arial"/>
              </a:defRPr>
            </a:lvl5pPr>
            <a:lvl6pPr indent="0" lvl="5" marL="0" rtl="0" algn="ctr">
              <a:spcBef>
                <a:spcPts val="0"/>
              </a:spcBef>
              <a:spcAft>
                <a:spcPts val="0"/>
              </a:spcAft>
              <a:buNone/>
              <a:defRPr b="1" i="0" sz="900" u="none" cap="none" strike="noStrike">
                <a:solidFill>
                  <a:srgbClr val="A40D12"/>
                </a:solidFill>
                <a:latin typeface="Arial"/>
                <a:ea typeface="Arial"/>
                <a:cs typeface="Arial"/>
                <a:sym typeface="Arial"/>
              </a:defRPr>
            </a:lvl6pPr>
            <a:lvl7pPr indent="0" lvl="6" marL="0" rtl="0" algn="ctr">
              <a:spcBef>
                <a:spcPts val="0"/>
              </a:spcBef>
              <a:spcAft>
                <a:spcPts val="0"/>
              </a:spcAft>
              <a:buNone/>
              <a:defRPr b="1" i="0" sz="900" u="none" cap="none" strike="noStrike">
                <a:solidFill>
                  <a:srgbClr val="A40D12"/>
                </a:solidFill>
                <a:latin typeface="Arial"/>
                <a:ea typeface="Arial"/>
                <a:cs typeface="Arial"/>
                <a:sym typeface="Arial"/>
              </a:defRPr>
            </a:lvl7pPr>
            <a:lvl8pPr indent="0" lvl="7" marL="0" rtl="0" algn="ctr">
              <a:spcBef>
                <a:spcPts val="0"/>
              </a:spcBef>
              <a:spcAft>
                <a:spcPts val="0"/>
              </a:spcAft>
              <a:buNone/>
              <a:defRPr b="1" i="0" sz="900" u="none" cap="none" strike="noStrike">
                <a:solidFill>
                  <a:srgbClr val="A40D12"/>
                </a:solidFill>
                <a:latin typeface="Arial"/>
                <a:ea typeface="Arial"/>
                <a:cs typeface="Arial"/>
                <a:sym typeface="Arial"/>
              </a:defRPr>
            </a:lvl8pPr>
            <a:lvl9pPr indent="0" lvl="8" marL="0" rtl="0" algn="ctr">
              <a:spcBef>
                <a:spcPts val="0"/>
              </a:spcBef>
              <a:spcAft>
                <a:spcPts val="0"/>
              </a:spcAft>
              <a:buNone/>
              <a:defRPr b="1" i="0" sz="900" u="none" cap="none" strike="noStrike">
                <a:solidFill>
                  <a:srgbClr val="A40D1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6"/>
          <p:cNvSpPr/>
          <p:nvPr/>
        </p:nvSpPr>
        <p:spPr>
          <a:xfrm>
            <a:off x="12000" y="0"/>
            <a:ext cx="9144000" cy="5143500"/>
          </a:xfrm>
          <a:prstGeom prst="rect">
            <a:avLst/>
          </a:prstGeom>
          <a:solidFill>
            <a:srgbClr val="2B2B2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7" name="Google Shape;67;p16"/>
          <p:cNvPicPr preferRelativeResize="0"/>
          <p:nvPr/>
        </p:nvPicPr>
        <p:blipFill rotWithShape="1">
          <a:blip r:embed="rId3">
            <a:alphaModFix/>
          </a:blip>
          <a:srcRect b="0" l="0" r="0" t="0"/>
          <a:stretch/>
        </p:blipFill>
        <p:spPr>
          <a:xfrm>
            <a:off x="6677096" y="4544025"/>
            <a:ext cx="2235398" cy="329925"/>
          </a:xfrm>
          <a:prstGeom prst="rect">
            <a:avLst/>
          </a:prstGeom>
          <a:noFill/>
          <a:ln>
            <a:noFill/>
          </a:ln>
        </p:spPr>
      </p:pic>
      <p:sp>
        <p:nvSpPr>
          <p:cNvPr id="68" name="Google Shape;68;p16"/>
          <p:cNvSpPr txBox="1"/>
          <p:nvPr/>
        </p:nvSpPr>
        <p:spPr>
          <a:xfrm>
            <a:off x="287750" y="1474700"/>
            <a:ext cx="7529400" cy="21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4800">
                <a:solidFill>
                  <a:schemeClr val="lt1"/>
                </a:solidFill>
                <a:latin typeface="Roboto"/>
                <a:ea typeface="Roboto"/>
                <a:cs typeface="Roboto"/>
                <a:sym typeface="Roboto"/>
              </a:rPr>
              <a:t>On Simple Linear Regression</a:t>
            </a:r>
            <a:endParaRPr b="1" i="1" sz="2400">
              <a:solidFill>
                <a:srgbClr val="FFD43F"/>
              </a:solidFill>
              <a:highlight>
                <a:srgbClr val="FFD43F"/>
              </a:highlight>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2" name="Shape 132"/>
        <p:cNvGrpSpPr/>
        <p:nvPr/>
      </p:nvGrpSpPr>
      <p:grpSpPr>
        <a:xfrm>
          <a:off x="0" y="0"/>
          <a:ext cx="0" cy="0"/>
          <a:chOff x="0" y="0"/>
          <a:chExt cx="0" cy="0"/>
        </a:xfrm>
      </p:grpSpPr>
      <p:sp>
        <p:nvSpPr>
          <p:cNvPr id="133" name="Google Shape;133;p25"/>
          <p:cNvSpPr txBox="1"/>
          <p:nvPr/>
        </p:nvSpPr>
        <p:spPr>
          <a:xfrm>
            <a:off x="232475" y="1264450"/>
            <a:ext cx="3885600" cy="193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highlight>
                  <a:srgbClr val="FFD43F"/>
                </a:highlight>
                <a:latin typeface="Roboto"/>
                <a:ea typeface="Roboto"/>
                <a:cs typeface="Roboto"/>
                <a:sym typeface="Roboto"/>
              </a:rPr>
              <a:t>Example</a:t>
            </a:r>
            <a:endParaRPr b="1" sz="2400">
              <a:highlight>
                <a:srgbClr val="FFD43F"/>
              </a:highlight>
              <a:latin typeface="Roboto"/>
              <a:ea typeface="Roboto"/>
              <a:cs typeface="Roboto"/>
              <a:sym typeface="Roboto"/>
            </a:endParaRPr>
          </a:p>
          <a:p>
            <a:pPr indent="0" lvl="0" marL="0" rtl="0" algn="l">
              <a:spcBef>
                <a:spcPts val="0"/>
              </a:spcBef>
              <a:spcAft>
                <a:spcPts val="0"/>
              </a:spcAft>
              <a:buNone/>
            </a:pPr>
            <a:r>
              <a:t/>
            </a:r>
            <a:endParaRPr sz="2400">
              <a:highlight>
                <a:srgbClr val="FFD43F"/>
              </a:highlight>
              <a:latin typeface="Roboto"/>
              <a:ea typeface="Roboto"/>
              <a:cs typeface="Roboto"/>
              <a:sym typeface="Roboto"/>
            </a:endParaRPr>
          </a:p>
          <a:p>
            <a:pPr indent="-342900" lvl="0" marL="457200" rtl="0" algn="l">
              <a:spcBef>
                <a:spcPts val="0"/>
              </a:spcBef>
              <a:spcAft>
                <a:spcPts val="0"/>
              </a:spcAft>
              <a:buClr>
                <a:srgbClr val="FFD43F"/>
              </a:buClr>
              <a:buSzPts val="1800"/>
              <a:buFont typeface="Roboto"/>
              <a:buChar char="●"/>
            </a:pPr>
            <a:r>
              <a:rPr lang="en" sz="1800">
                <a:latin typeface="Roboto"/>
                <a:ea typeface="Roboto"/>
                <a:cs typeface="Roboto"/>
                <a:sym typeface="Roboto"/>
              </a:rPr>
              <a:t>Construct the best-fit line for the points:</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a:p>
            <a:pPr indent="457200" lvl="0" marL="0" rtl="0" algn="l">
              <a:spcBef>
                <a:spcPts val="0"/>
              </a:spcBef>
              <a:spcAft>
                <a:spcPts val="0"/>
              </a:spcAft>
              <a:buNone/>
            </a:pPr>
            <a:r>
              <a:rPr lang="en" sz="1800">
                <a:solidFill>
                  <a:schemeClr val="dk1"/>
                </a:solidFill>
                <a:latin typeface="Roboto"/>
                <a:ea typeface="Roboto"/>
                <a:cs typeface="Roboto"/>
                <a:sym typeface="Roboto"/>
              </a:rPr>
              <a:t>(1, 2), (3, 9), and (5, 10).</a:t>
            </a:r>
            <a:endParaRPr sz="1800">
              <a:solidFill>
                <a:schemeClr val="dk1"/>
              </a:solidFill>
              <a:latin typeface="Roboto"/>
              <a:ea typeface="Roboto"/>
              <a:cs typeface="Roboto"/>
              <a:sym typeface="Roboto"/>
            </a:endParaRPr>
          </a:p>
          <a:p>
            <a:pPr indent="457200" lvl="0" marL="0" rtl="0" algn="l">
              <a:spcBef>
                <a:spcPts val="0"/>
              </a:spcBef>
              <a:spcAft>
                <a:spcPts val="0"/>
              </a:spcAft>
              <a:buNone/>
            </a:pPr>
            <a:r>
              <a:t/>
            </a:r>
            <a:endParaRPr sz="1800">
              <a:solidFill>
                <a:schemeClr val="dk1"/>
              </a:solidFill>
              <a:latin typeface="Roboto"/>
              <a:ea typeface="Roboto"/>
              <a:cs typeface="Roboto"/>
              <a:sym typeface="Roboto"/>
            </a:endParaRPr>
          </a:p>
          <a:p>
            <a:pPr indent="-342900" lvl="0" marL="457200" rtl="0" algn="l">
              <a:spcBef>
                <a:spcPts val="0"/>
              </a:spcBef>
              <a:spcAft>
                <a:spcPts val="0"/>
              </a:spcAft>
              <a:buClr>
                <a:srgbClr val="FFD43F"/>
              </a:buClr>
              <a:buSzPts val="1800"/>
              <a:buFont typeface="Roboto"/>
              <a:buChar char="●"/>
            </a:pPr>
            <a:r>
              <a:rPr lang="en" sz="1800">
                <a:latin typeface="Roboto"/>
                <a:ea typeface="Roboto"/>
                <a:cs typeface="Roboto"/>
                <a:sym typeface="Roboto"/>
              </a:rPr>
              <a:t>Remember:</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a:p>
            <a:pPr indent="457200" lvl="0" marL="0" rtl="0" algn="l">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457200" lvl="0" marL="0" rtl="0" algn="l">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457200" lvl="0" marL="0" rtl="0" algn="l">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457200" lvl="0" marL="0" rtl="0" algn="l">
              <a:spcBef>
                <a:spcPts val="0"/>
              </a:spcBef>
              <a:spcAft>
                <a:spcPts val="0"/>
              </a:spcAft>
              <a:buClr>
                <a:schemeClr val="dk1"/>
              </a:buClr>
              <a:buSzPts val="1100"/>
              <a:buFont typeface="Arial"/>
              <a:buNone/>
            </a:pPr>
            <a:r>
              <a:t/>
            </a:r>
            <a:endParaRPr sz="1800">
              <a:latin typeface="Roboto"/>
              <a:ea typeface="Roboto"/>
              <a:cs typeface="Roboto"/>
              <a:sym typeface="Roboto"/>
            </a:endParaRPr>
          </a:p>
        </p:txBody>
      </p:sp>
      <p:sp>
        <p:nvSpPr>
          <p:cNvPr id="134" name="Google Shape;134;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5" name="Google Shape;135;p25"/>
          <p:cNvPicPr preferRelativeResize="0"/>
          <p:nvPr/>
        </p:nvPicPr>
        <p:blipFill>
          <a:blip r:embed="rId3">
            <a:alphaModFix/>
          </a:blip>
          <a:stretch>
            <a:fillRect/>
          </a:stretch>
        </p:blipFill>
        <p:spPr>
          <a:xfrm>
            <a:off x="4564275" y="447200"/>
            <a:ext cx="4379285" cy="4240700"/>
          </a:xfrm>
          <a:prstGeom prst="rect">
            <a:avLst/>
          </a:prstGeom>
          <a:noFill/>
          <a:ln>
            <a:noFill/>
          </a:ln>
        </p:spPr>
      </p:pic>
      <p:pic>
        <p:nvPicPr>
          <p:cNvPr id="136" name="Google Shape;136;p25"/>
          <p:cNvPicPr preferRelativeResize="0"/>
          <p:nvPr/>
        </p:nvPicPr>
        <p:blipFill>
          <a:blip r:embed="rId4">
            <a:alphaModFix/>
          </a:blip>
          <a:stretch>
            <a:fillRect/>
          </a:stretch>
        </p:blipFill>
        <p:spPr>
          <a:xfrm>
            <a:off x="675600" y="3249325"/>
            <a:ext cx="2143125" cy="390525"/>
          </a:xfrm>
          <a:prstGeom prst="rect">
            <a:avLst/>
          </a:prstGeom>
          <a:noFill/>
          <a:ln>
            <a:noFill/>
          </a:ln>
        </p:spPr>
      </p:pic>
      <p:pic>
        <p:nvPicPr>
          <p:cNvPr id="137" name="Google Shape;137;p25"/>
          <p:cNvPicPr preferRelativeResize="0"/>
          <p:nvPr/>
        </p:nvPicPr>
        <p:blipFill>
          <a:blip r:embed="rId5">
            <a:alphaModFix/>
          </a:blip>
          <a:stretch>
            <a:fillRect/>
          </a:stretch>
        </p:blipFill>
        <p:spPr>
          <a:xfrm>
            <a:off x="675600" y="3801938"/>
            <a:ext cx="676275" cy="304800"/>
          </a:xfrm>
          <a:prstGeom prst="rect">
            <a:avLst/>
          </a:prstGeom>
          <a:noFill/>
          <a:ln>
            <a:noFill/>
          </a:ln>
        </p:spPr>
      </p:pic>
      <p:pic>
        <p:nvPicPr>
          <p:cNvPr id="138" name="Google Shape;138;p25"/>
          <p:cNvPicPr preferRelativeResize="0"/>
          <p:nvPr/>
        </p:nvPicPr>
        <p:blipFill>
          <a:blip r:embed="rId6">
            <a:alphaModFix/>
          </a:blip>
          <a:stretch>
            <a:fillRect/>
          </a:stretch>
        </p:blipFill>
        <p:spPr>
          <a:xfrm>
            <a:off x="675600" y="4268850"/>
            <a:ext cx="866775" cy="142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2" name="Shape 142"/>
        <p:cNvGrpSpPr/>
        <p:nvPr/>
      </p:nvGrpSpPr>
      <p:grpSpPr>
        <a:xfrm>
          <a:off x="0" y="0"/>
          <a:ext cx="0" cy="0"/>
          <a:chOff x="0" y="0"/>
          <a:chExt cx="0" cy="0"/>
        </a:xfrm>
      </p:grpSpPr>
      <p:sp>
        <p:nvSpPr>
          <p:cNvPr id="143" name="Google Shape;143;p26"/>
          <p:cNvSpPr txBox="1"/>
          <p:nvPr/>
        </p:nvSpPr>
        <p:spPr>
          <a:xfrm>
            <a:off x="2221325" y="581175"/>
            <a:ext cx="3885600" cy="193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highlight>
                  <a:srgbClr val="FFD43F"/>
                </a:highlight>
                <a:latin typeface="Roboto"/>
                <a:ea typeface="Roboto"/>
                <a:cs typeface="Roboto"/>
                <a:sym typeface="Roboto"/>
              </a:rPr>
              <a:t>Step 1</a:t>
            </a:r>
            <a:endParaRPr b="1" sz="2400">
              <a:highlight>
                <a:srgbClr val="FFD43F"/>
              </a:highlight>
              <a:latin typeface="Roboto"/>
              <a:ea typeface="Roboto"/>
              <a:cs typeface="Roboto"/>
              <a:sym typeface="Roboto"/>
            </a:endParaRPr>
          </a:p>
          <a:p>
            <a:pPr indent="0" lvl="0" marL="0" rtl="0" algn="l">
              <a:spcBef>
                <a:spcPts val="0"/>
              </a:spcBef>
              <a:spcAft>
                <a:spcPts val="0"/>
              </a:spcAft>
              <a:buNone/>
            </a:pPr>
            <a:r>
              <a:t/>
            </a:r>
            <a:endParaRPr sz="2400">
              <a:highlight>
                <a:srgbClr val="FFD43F"/>
              </a:highlight>
              <a:latin typeface="Roboto"/>
              <a:ea typeface="Roboto"/>
              <a:cs typeface="Roboto"/>
              <a:sym typeface="Roboto"/>
            </a:endParaRPr>
          </a:p>
          <a:p>
            <a:pPr indent="-342900" lvl="0" marL="457200" rtl="0" algn="l">
              <a:spcBef>
                <a:spcPts val="0"/>
              </a:spcBef>
              <a:spcAft>
                <a:spcPts val="0"/>
              </a:spcAft>
              <a:buClr>
                <a:srgbClr val="FFD43F"/>
              </a:buClr>
              <a:buSzPts val="1800"/>
              <a:buFont typeface="Roboto"/>
              <a:buChar char="●"/>
            </a:pPr>
            <a:r>
              <a:rPr lang="en" sz="1800">
                <a:latin typeface="Roboto"/>
                <a:ea typeface="Roboto"/>
                <a:cs typeface="Roboto"/>
                <a:sym typeface="Roboto"/>
              </a:rPr>
              <a:t>Calculate x_bar and y_bar:</a:t>
            </a:r>
            <a:endParaRPr sz="1800">
              <a:highlight>
                <a:srgbClr val="FFD43F"/>
              </a:highlight>
              <a:latin typeface="Roboto"/>
              <a:ea typeface="Roboto"/>
              <a:cs typeface="Roboto"/>
              <a:sym typeface="Roboto"/>
            </a:endParaRPr>
          </a:p>
        </p:txBody>
      </p:sp>
      <p:sp>
        <p:nvSpPr>
          <p:cNvPr id="144" name="Google Shape;14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5" name="Google Shape;145;p26"/>
          <p:cNvPicPr preferRelativeResize="0"/>
          <p:nvPr/>
        </p:nvPicPr>
        <p:blipFill>
          <a:blip r:embed="rId3">
            <a:alphaModFix/>
          </a:blip>
          <a:stretch>
            <a:fillRect/>
          </a:stretch>
        </p:blipFill>
        <p:spPr>
          <a:xfrm>
            <a:off x="2230550" y="2720125"/>
            <a:ext cx="3867150" cy="1943100"/>
          </a:xfrm>
          <a:prstGeom prst="rect">
            <a:avLst/>
          </a:prstGeom>
          <a:noFill/>
          <a:ln>
            <a:noFill/>
          </a:ln>
        </p:spPr>
      </p:pic>
      <p:pic>
        <p:nvPicPr>
          <p:cNvPr id="146" name="Google Shape;146;p26"/>
          <p:cNvPicPr preferRelativeResize="0"/>
          <p:nvPr/>
        </p:nvPicPr>
        <p:blipFill>
          <a:blip r:embed="rId4">
            <a:alphaModFix/>
          </a:blip>
          <a:stretch>
            <a:fillRect/>
          </a:stretch>
        </p:blipFill>
        <p:spPr>
          <a:xfrm>
            <a:off x="152400" y="152400"/>
            <a:ext cx="2209800" cy="952500"/>
          </a:xfrm>
          <a:prstGeom prst="rect">
            <a:avLst/>
          </a:prstGeom>
          <a:noFill/>
          <a:ln>
            <a:noFill/>
          </a:ln>
        </p:spPr>
      </p:pic>
      <p:sp>
        <p:nvSpPr>
          <p:cNvPr id="147" name="Google Shape;147;p26"/>
          <p:cNvSpPr/>
          <p:nvPr/>
        </p:nvSpPr>
        <p:spPr>
          <a:xfrm>
            <a:off x="6950392" y="0"/>
            <a:ext cx="2193600" cy="5143500"/>
          </a:xfrm>
          <a:prstGeom prst="parallelogram">
            <a:avLst>
              <a:gd fmla="val 64769"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1" name="Shape 151"/>
        <p:cNvGrpSpPr/>
        <p:nvPr/>
      </p:nvGrpSpPr>
      <p:grpSpPr>
        <a:xfrm>
          <a:off x="0" y="0"/>
          <a:ext cx="0" cy="0"/>
          <a:chOff x="0" y="0"/>
          <a:chExt cx="0" cy="0"/>
        </a:xfrm>
      </p:grpSpPr>
      <p:sp>
        <p:nvSpPr>
          <p:cNvPr id="152" name="Google Shape;152;p27"/>
          <p:cNvSpPr txBox="1"/>
          <p:nvPr/>
        </p:nvSpPr>
        <p:spPr>
          <a:xfrm>
            <a:off x="2221325" y="581175"/>
            <a:ext cx="3885600" cy="193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highlight>
                  <a:srgbClr val="FFD43F"/>
                </a:highlight>
                <a:latin typeface="Roboto"/>
                <a:ea typeface="Roboto"/>
                <a:cs typeface="Roboto"/>
                <a:sym typeface="Roboto"/>
              </a:rPr>
              <a:t>Step 2</a:t>
            </a:r>
            <a:endParaRPr b="1" sz="2400">
              <a:highlight>
                <a:srgbClr val="FFD43F"/>
              </a:highlight>
              <a:latin typeface="Roboto"/>
              <a:ea typeface="Roboto"/>
              <a:cs typeface="Roboto"/>
              <a:sym typeface="Roboto"/>
            </a:endParaRPr>
          </a:p>
          <a:p>
            <a:pPr indent="0" lvl="0" marL="0" rtl="0" algn="l">
              <a:spcBef>
                <a:spcPts val="0"/>
              </a:spcBef>
              <a:spcAft>
                <a:spcPts val="0"/>
              </a:spcAft>
              <a:buNone/>
            </a:pPr>
            <a:r>
              <a:t/>
            </a:r>
            <a:endParaRPr sz="2400">
              <a:highlight>
                <a:srgbClr val="FFD43F"/>
              </a:highlight>
              <a:latin typeface="Roboto"/>
              <a:ea typeface="Roboto"/>
              <a:cs typeface="Roboto"/>
              <a:sym typeface="Roboto"/>
            </a:endParaRPr>
          </a:p>
          <a:p>
            <a:pPr indent="-342900" lvl="0" marL="457200" rtl="0" algn="l">
              <a:spcBef>
                <a:spcPts val="0"/>
              </a:spcBef>
              <a:spcAft>
                <a:spcPts val="0"/>
              </a:spcAft>
              <a:buClr>
                <a:srgbClr val="FFD43F"/>
              </a:buClr>
              <a:buSzPts val="1800"/>
              <a:buFont typeface="Roboto"/>
              <a:buChar char="●"/>
            </a:pPr>
            <a:r>
              <a:rPr lang="en" sz="1800">
                <a:latin typeface="Roboto"/>
                <a:ea typeface="Roboto"/>
                <a:cs typeface="Roboto"/>
                <a:sym typeface="Roboto"/>
              </a:rPr>
              <a:t>Calculate these products:</a:t>
            </a:r>
            <a:endParaRPr sz="1800">
              <a:highlight>
                <a:srgbClr val="FFD43F"/>
              </a:highlight>
              <a:latin typeface="Roboto"/>
              <a:ea typeface="Roboto"/>
              <a:cs typeface="Roboto"/>
              <a:sym typeface="Roboto"/>
            </a:endParaRPr>
          </a:p>
        </p:txBody>
      </p:sp>
      <p:sp>
        <p:nvSpPr>
          <p:cNvPr id="153" name="Google Shape;153;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4" name="Google Shape;154;p27"/>
          <p:cNvPicPr preferRelativeResize="0"/>
          <p:nvPr/>
        </p:nvPicPr>
        <p:blipFill>
          <a:blip r:embed="rId3">
            <a:alphaModFix/>
          </a:blip>
          <a:stretch>
            <a:fillRect/>
          </a:stretch>
        </p:blipFill>
        <p:spPr>
          <a:xfrm>
            <a:off x="152400" y="152400"/>
            <a:ext cx="2209800" cy="952500"/>
          </a:xfrm>
          <a:prstGeom prst="rect">
            <a:avLst/>
          </a:prstGeom>
          <a:noFill/>
          <a:ln>
            <a:noFill/>
          </a:ln>
        </p:spPr>
      </p:pic>
      <p:pic>
        <p:nvPicPr>
          <p:cNvPr id="155" name="Google Shape;155;p27"/>
          <p:cNvPicPr preferRelativeResize="0"/>
          <p:nvPr/>
        </p:nvPicPr>
        <p:blipFill>
          <a:blip r:embed="rId4">
            <a:alphaModFix/>
          </a:blip>
          <a:stretch>
            <a:fillRect/>
          </a:stretch>
        </p:blipFill>
        <p:spPr>
          <a:xfrm>
            <a:off x="0" y="2242899"/>
            <a:ext cx="9144001" cy="214685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9" name="Shape 159"/>
        <p:cNvGrpSpPr/>
        <p:nvPr/>
      </p:nvGrpSpPr>
      <p:grpSpPr>
        <a:xfrm>
          <a:off x="0" y="0"/>
          <a:ext cx="0" cy="0"/>
          <a:chOff x="0" y="0"/>
          <a:chExt cx="0" cy="0"/>
        </a:xfrm>
      </p:grpSpPr>
      <p:sp>
        <p:nvSpPr>
          <p:cNvPr id="160" name="Google Shape;160;p28"/>
          <p:cNvSpPr txBox="1"/>
          <p:nvPr/>
        </p:nvSpPr>
        <p:spPr>
          <a:xfrm>
            <a:off x="2221325" y="581175"/>
            <a:ext cx="3885600" cy="193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highlight>
                  <a:srgbClr val="FFD43F"/>
                </a:highlight>
                <a:latin typeface="Roboto"/>
                <a:ea typeface="Roboto"/>
                <a:cs typeface="Roboto"/>
                <a:sym typeface="Roboto"/>
              </a:rPr>
              <a:t>Step 3</a:t>
            </a:r>
            <a:endParaRPr b="1" sz="2400">
              <a:highlight>
                <a:srgbClr val="FFD43F"/>
              </a:highlight>
              <a:latin typeface="Roboto"/>
              <a:ea typeface="Roboto"/>
              <a:cs typeface="Roboto"/>
              <a:sym typeface="Roboto"/>
            </a:endParaRPr>
          </a:p>
          <a:p>
            <a:pPr indent="0" lvl="0" marL="0" rtl="0" algn="l">
              <a:spcBef>
                <a:spcPts val="0"/>
              </a:spcBef>
              <a:spcAft>
                <a:spcPts val="0"/>
              </a:spcAft>
              <a:buNone/>
            </a:pPr>
            <a:r>
              <a:t/>
            </a:r>
            <a:endParaRPr sz="2400">
              <a:highlight>
                <a:srgbClr val="FFD43F"/>
              </a:highlight>
              <a:latin typeface="Roboto"/>
              <a:ea typeface="Roboto"/>
              <a:cs typeface="Roboto"/>
              <a:sym typeface="Roboto"/>
            </a:endParaRPr>
          </a:p>
          <a:p>
            <a:pPr indent="-342900" lvl="0" marL="457200" rtl="0" algn="l">
              <a:spcBef>
                <a:spcPts val="0"/>
              </a:spcBef>
              <a:spcAft>
                <a:spcPts val="0"/>
              </a:spcAft>
              <a:buClr>
                <a:srgbClr val="FFD43F"/>
              </a:buClr>
              <a:buSzPts val="1800"/>
              <a:buFont typeface="Roboto"/>
              <a:buChar char="●"/>
            </a:pPr>
            <a:r>
              <a:rPr lang="en" sz="1800">
                <a:latin typeface="Roboto"/>
                <a:ea typeface="Roboto"/>
                <a:cs typeface="Roboto"/>
                <a:sym typeface="Roboto"/>
              </a:rPr>
              <a:t>Calculate Pearson correlation:</a:t>
            </a:r>
            <a:endParaRPr sz="1800">
              <a:highlight>
                <a:srgbClr val="FFD43F"/>
              </a:highlight>
              <a:latin typeface="Roboto"/>
              <a:ea typeface="Roboto"/>
              <a:cs typeface="Roboto"/>
              <a:sym typeface="Roboto"/>
            </a:endParaRPr>
          </a:p>
        </p:txBody>
      </p:sp>
      <p:sp>
        <p:nvSpPr>
          <p:cNvPr id="161" name="Google Shape;161;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2" name="Google Shape;162;p28"/>
          <p:cNvPicPr preferRelativeResize="0"/>
          <p:nvPr/>
        </p:nvPicPr>
        <p:blipFill>
          <a:blip r:embed="rId3">
            <a:alphaModFix/>
          </a:blip>
          <a:stretch>
            <a:fillRect/>
          </a:stretch>
        </p:blipFill>
        <p:spPr>
          <a:xfrm>
            <a:off x="152400" y="152400"/>
            <a:ext cx="2209800" cy="952500"/>
          </a:xfrm>
          <a:prstGeom prst="rect">
            <a:avLst/>
          </a:prstGeom>
          <a:noFill/>
          <a:ln>
            <a:noFill/>
          </a:ln>
        </p:spPr>
      </p:pic>
      <p:pic>
        <p:nvPicPr>
          <p:cNvPr id="163" name="Google Shape;163;p28"/>
          <p:cNvPicPr preferRelativeResize="0"/>
          <p:nvPr/>
        </p:nvPicPr>
        <p:blipFill>
          <a:blip r:embed="rId4">
            <a:alphaModFix/>
          </a:blip>
          <a:stretch>
            <a:fillRect/>
          </a:stretch>
        </p:blipFill>
        <p:spPr>
          <a:xfrm>
            <a:off x="152400" y="2395300"/>
            <a:ext cx="8839199" cy="134895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7" name="Shape 167"/>
        <p:cNvGrpSpPr/>
        <p:nvPr/>
      </p:nvGrpSpPr>
      <p:grpSpPr>
        <a:xfrm>
          <a:off x="0" y="0"/>
          <a:ext cx="0" cy="0"/>
          <a:chOff x="0" y="0"/>
          <a:chExt cx="0" cy="0"/>
        </a:xfrm>
      </p:grpSpPr>
      <p:sp>
        <p:nvSpPr>
          <p:cNvPr id="168" name="Google Shape;168;p29"/>
          <p:cNvSpPr txBox="1"/>
          <p:nvPr/>
        </p:nvSpPr>
        <p:spPr>
          <a:xfrm>
            <a:off x="2221325" y="581175"/>
            <a:ext cx="3885600" cy="193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highlight>
                  <a:srgbClr val="FFD43F"/>
                </a:highlight>
                <a:latin typeface="Roboto"/>
                <a:ea typeface="Roboto"/>
                <a:cs typeface="Roboto"/>
                <a:sym typeface="Roboto"/>
              </a:rPr>
              <a:t>Step 4</a:t>
            </a:r>
            <a:endParaRPr b="1" sz="2400">
              <a:highlight>
                <a:srgbClr val="FFD43F"/>
              </a:highlight>
              <a:latin typeface="Roboto"/>
              <a:ea typeface="Roboto"/>
              <a:cs typeface="Roboto"/>
              <a:sym typeface="Roboto"/>
            </a:endParaRPr>
          </a:p>
          <a:p>
            <a:pPr indent="0" lvl="0" marL="0" rtl="0" algn="l">
              <a:spcBef>
                <a:spcPts val="0"/>
              </a:spcBef>
              <a:spcAft>
                <a:spcPts val="0"/>
              </a:spcAft>
              <a:buNone/>
            </a:pPr>
            <a:r>
              <a:t/>
            </a:r>
            <a:endParaRPr sz="2400">
              <a:highlight>
                <a:srgbClr val="FFD43F"/>
              </a:highlight>
              <a:latin typeface="Roboto"/>
              <a:ea typeface="Roboto"/>
              <a:cs typeface="Roboto"/>
              <a:sym typeface="Roboto"/>
            </a:endParaRPr>
          </a:p>
          <a:p>
            <a:pPr indent="-342900" lvl="0" marL="457200" rtl="0" algn="l">
              <a:spcBef>
                <a:spcPts val="0"/>
              </a:spcBef>
              <a:spcAft>
                <a:spcPts val="0"/>
              </a:spcAft>
              <a:buClr>
                <a:srgbClr val="FFD43F"/>
              </a:buClr>
              <a:buSzPts val="1800"/>
              <a:buFont typeface="Roboto"/>
              <a:buChar char="●"/>
            </a:pPr>
            <a:r>
              <a:rPr lang="en" sz="1800">
                <a:latin typeface="Roboto"/>
                <a:ea typeface="Roboto"/>
                <a:cs typeface="Roboto"/>
                <a:sym typeface="Roboto"/>
              </a:rPr>
              <a:t>Calculate standard deviations:</a:t>
            </a:r>
            <a:endParaRPr sz="1800">
              <a:highlight>
                <a:srgbClr val="FFD43F"/>
              </a:highlight>
              <a:latin typeface="Roboto"/>
              <a:ea typeface="Roboto"/>
              <a:cs typeface="Roboto"/>
              <a:sym typeface="Roboto"/>
            </a:endParaRPr>
          </a:p>
        </p:txBody>
      </p:sp>
      <p:sp>
        <p:nvSpPr>
          <p:cNvPr id="169" name="Google Shape;169;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0" name="Google Shape;170;p29"/>
          <p:cNvPicPr preferRelativeResize="0"/>
          <p:nvPr/>
        </p:nvPicPr>
        <p:blipFill>
          <a:blip r:embed="rId3">
            <a:alphaModFix/>
          </a:blip>
          <a:stretch>
            <a:fillRect/>
          </a:stretch>
        </p:blipFill>
        <p:spPr>
          <a:xfrm>
            <a:off x="152400" y="152400"/>
            <a:ext cx="2209800" cy="952500"/>
          </a:xfrm>
          <a:prstGeom prst="rect">
            <a:avLst/>
          </a:prstGeom>
          <a:noFill/>
          <a:ln>
            <a:noFill/>
          </a:ln>
        </p:spPr>
      </p:pic>
      <p:pic>
        <p:nvPicPr>
          <p:cNvPr id="171" name="Google Shape;171;p29"/>
          <p:cNvPicPr preferRelativeResize="0"/>
          <p:nvPr/>
        </p:nvPicPr>
        <p:blipFill>
          <a:blip r:embed="rId4">
            <a:alphaModFix/>
          </a:blip>
          <a:stretch>
            <a:fillRect/>
          </a:stretch>
        </p:blipFill>
        <p:spPr>
          <a:xfrm>
            <a:off x="2828925" y="2291575"/>
            <a:ext cx="3486150" cy="2571750"/>
          </a:xfrm>
          <a:prstGeom prst="rect">
            <a:avLst/>
          </a:prstGeom>
          <a:noFill/>
          <a:ln>
            <a:noFill/>
          </a:ln>
        </p:spPr>
      </p:pic>
      <p:sp>
        <p:nvSpPr>
          <p:cNvPr id="172" name="Google Shape;172;p29"/>
          <p:cNvSpPr/>
          <p:nvPr/>
        </p:nvSpPr>
        <p:spPr>
          <a:xfrm>
            <a:off x="6950392" y="0"/>
            <a:ext cx="2193600" cy="5143500"/>
          </a:xfrm>
          <a:prstGeom prst="parallelogram">
            <a:avLst>
              <a:gd fmla="val 64769"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6" name="Shape 176"/>
        <p:cNvGrpSpPr/>
        <p:nvPr/>
      </p:nvGrpSpPr>
      <p:grpSpPr>
        <a:xfrm>
          <a:off x="0" y="0"/>
          <a:ext cx="0" cy="0"/>
          <a:chOff x="0" y="0"/>
          <a:chExt cx="0" cy="0"/>
        </a:xfrm>
      </p:grpSpPr>
      <p:sp>
        <p:nvSpPr>
          <p:cNvPr id="177" name="Google Shape;177;p30"/>
          <p:cNvSpPr txBox="1"/>
          <p:nvPr/>
        </p:nvSpPr>
        <p:spPr>
          <a:xfrm>
            <a:off x="2221325" y="581175"/>
            <a:ext cx="3885600" cy="193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highlight>
                  <a:srgbClr val="FFD43F"/>
                </a:highlight>
                <a:latin typeface="Roboto"/>
                <a:ea typeface="Roboto"/>
                <a:cs typeface="Roboto"/>
                <a:sym typeface="Roboto"/>
              </a:rPr>
              <a:t>Step 5</a:t>
            </a:r>
            <a:endParaRPr b="1" sz="2400">
              <a:highlight>
                <a:srgbClr val="FFD43F"/>
              </a:highlight>
              <a:latin typeface="Roboto"/>
              <a:ea typeface="Roboto"/>
              <a:cs typeface="Roboto"/>
              <a:sym typeface="Roboto"/>
            </a:endParaRPr>
          </a:p>
          <a:p>
            <a:pPr indent="0" lvl="0" marL="0" rtl="0" algn="l">
              <a:spcBef>
                <a:spcPts val="0"/>
              </a:spcBef>
              <a:spcAft>
                <a:spcPts val="0"/>
              </a:spcAft>
              <a:buNone/>
            </a:pPr>
            <a:r>
              <a:t/>
            </a:r>
            <a:endParaRPr sz="2400">
              <a:highlight>
                <a:srgbClr val="FFD43F"/>
              </a:highlight>
              <a:latin typeface="Roboto"/>
              <a:ea typeface="Roboto"/>
              <a:cs typeface="Roboto"/>
              <a:sym typeface="Roboto"/>
            </a:endParaRPr>
          </a:p>
          <a:p>
            <a:pPr indent="-342900" lvl="0" marL="457200" rtl="0" algn="l">
              <a:spcBef>
                <a:spcPts val="0"/>
              </a:spcBef>
              <a:spcAft>
                <a:spcPts val="0"/>
              </a:spcAft>
              <a:buClr>
                <a:srgbClr val="FFD43F"/>
              </a:buClr>
              <a:buSzPts val="1800"/>
              <a:buFont typeface="Roboto"/>
              <a:buChar char="●"/>
            </a:pPr>
            <a:r>
              <a:rPr lang="en" sz="1800">
                <a:latin typeface="Roboto"/>
                <a:ea typeface="Roboto"/>
                <a:cs typeface="Roboto"/>
                <a:sym typeface="Roboto"/>
              </a:rPr>
              <a:t>Calculate the slope:</a:t>
            </a:r>
            <a:endParaRPr sz="1800">
              <a:highlight>
                <a:srgbClr val="FFD43F"/>
              </a:highlight>
              <a:latin typeface="Roboto"/>
              <a:ea typeface="Roboto"/>
              <a:cs typeface="Roboto"/>
              <a:sym typeface="Roboto"/>
            </a:endParaRPr>
          </a:p>
        </p:txBody>
      </p:sp>
      <p:sp>
        <p:nvSpPr>
          <p:cNvPr id="178" name="Google Shape;178;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30"/>
          <p:cNvPicPr preferRelativeResize="0"/>
          <p:nvPr/>
        </p:nvPicPr>
        <p:blipFill>
          <a:blip r:embed="rId3">
            <a:alphaModFix/>
          </a:blip>
          <a:stretch>
            <a:fillRect/>
          </a:stretch>
        </p:blipFill>
        <p:spPr>
          <a:xfrm>
            <a:off x="152400" y="152400"/>
            <a:ext cx="2209800" cy="952500"/>
          </a:xfrm>
          <a:prstGeom prst="rect">
            <a:avLst/>
          </a:prstGeom>
          <a:noFill/>
          <a:ln>
            <a:noFill/>
          </a:ln>
        </p:spPr>
      </p:pic>
      <p:pic>
        <p:nvPicPr>
          <p:cNvPr id="180" name="Google Shape;180;p30"/>
          <p:cNvPicPr preferRelativeResize="0"/>
          <p:nvPr/>
        </p:nvPicPr>
        <p:blipFill>
          <a:blip r:embed="rId4">
            <a:alphaModFix/>
          </a:blip>
          <a:stretch>
            <a:fillRect/>
          </a:stretch>
        </p:blipFill>
        <p:spPr>
          <a:xfrm>
            <a:off x="152400" y="2395300"/>
            <a:ext cx="8839199" cy="150364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4" name="Shape 184"/>
        <p:cNvGrpSpPr/>
        <p:nvPr/>
      </p:nvGrpSpPr>
      <p:grpSpPr>
        <a:xfrm>
          <a:off x="0" y="0"/>
          <a:ext cx="0" cy="0"/>
          <a:chOff x="0" y="0"/>
          <a:chExt cx="0" cy="0"/>
        </a:xfrm>
      </p:grpSpPr>
      <p:sp>
        <p:nvSpPr>
          <p:cNvPr id="185" name="Google Shape;185;p31"/>
          <p:cNvSpPr txBox="1"/>
          <p:nvPr/>
        </p:nvSpPr>
        <p:spPr>
          <a:xfrm>
            <a:off x="2221325" y="581175"/>
            <a:ext cx="3885600" cy="193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highlight>
                  <a:srgbClr val="FFD43F"/>
                </a:highlight>
                <a:latin typeface="Roboto"/>
                <a:ea typeface="Roboto"/>
                <a:cs typeface="Roboto"/>
                <a:sym typeface="Roboto"/>
              </a:rPr>
              <a:t>Step 6</a:t>
            </a:r>
            <a:endParaRPr b="1" sz="2400">
              <a:highlight>
                <a:srgbClr val="FFD43F"/>
              </a:highlight>
              <a:latin typeface="Roboto"/>
              <a:ea typeface="Roboto"/>
              <a:cs typeface="Roboto"/>
              <a:sym typeface="Roboto"/>
            </a:endParaRPr>
          </a:p>
          <a:p>
            <a:pPr indent="0" lvl="0" marL="0" rtl="0" algn="l">
              <a:spcBef>
                <a:spcPts val="0"/>
              </a:spcBef>
              <a:spcAft>
                <a:spcPts val="0"/>
              </a:spcAft>
              <a:buNone/>
            </a:pPr>
            <a:r>
              <a:t/>
            </a:r>
            <a:endParaRPr sz="2400">
              <a:highlight>
                <a:srgbClr val="FFD43F"/>
              </a:highlight>
              <a:latin typeface="Roboto"/>
              <a:ea typeface="Roboto"/>
              <a:cs typeface="Roboto"/>
              <a:sym typeface="Roboto"/>
            </a:endParaRPr>
          </a:p>
          <a:p>
            <a:pPr indent="-342900" lvl="0" marL="457200" rtl="0" algn="l">
              <a:spcBef>
                <a:spcPts val="0"/>
              </a:spcBef>
              <a:spcAft>
                <a:spcPts val="0"/>
              </a:spcAft>
              <a:buClr>
                <a:srgbClr val="FFD43F"/>
              </a:buClr>
              <a:buSzPts val="1800"/>
              <a:buFont typeface="Roboto"/>
              <a:buChar char="●"/>
            </a:pPr>
            <a:r>
              <a:rPr lang="en" sz="1800">
                <a:latin typeface="Roboto"/>
                <a:ea typeface="Roboto"/>
                <a:cs typeface="Roboto"/>
                <a:sym typeface="Roboto"/>
              </a:rPr>
              <a:t>Calculate the y-intercept:</a:t>
            </a:r>
            <a:endParaRPr sz="1800">
              <a:highlight>
                <a:srgbClr val="FFD43F"/>
              </a:highlight>
              <a:latin typeface="Roboto"/>
              <a:ea typeface="Roboto"/>
              <a:cs typeface="Roboto"/>
              <a:sym typeface="Roboto"/>
            </a:endParaRPr>
          </a:p>
        </p:txBody>
      </p:sp>
      <p:sp>
        <p:nvSpPr>
          <p:cNvPr id="186" name="Google Shape;186;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7" name="Google Shape;187;p31"/>
          <p:cNvPicPr preferRelativeResize="0"/>
          <p:nvPr/>
        </p:nvPicPr>
        <p:blipFill>
          <a:blip r:embed="rId3">
            <a:alphaModFix/>
          </a:blip>
          <a:stretch>
            <a:fillRect/>
          </a:stretch>
        </p:blipFill>
        <p:spPr>
          <a:xfrm>
            <a:off x="152400" y="152400"/>
            <a:ext cx="2209800" cy="952500"/>
          </a:xfrm>
          <a:prstGeom prst="rect">
            <a:avLst/>
          </a:prstGeom>
          <a:noFill/>
          <a:ln>
            <a:noFill/>
          </a:ln>
        </p:spPr>
      </p:pic>
      <p:pic>
        <p:nvPicPr>
          <p:cNvPr id="188" name="Google Shape;188;p31"/>
          <p:cNvPicPr preferRelativeResize="0"/>
          <p:nvPr/>
        </p:nvPicPr>
        <p:blipFill>
          <a:blip r:embed="rId4">
            <a:alphaModFix/>
          </a:blip>
          <a:stretch>
            <a:fillRect/>
          </a:stretch>
        </p:blipFill>
        <p:spPr>
          <a:xfrm>
            <a:off x="271175" y="2386975"/>
            <a:ext cx="7143750" cy="876300"/>
          </a:xfrm>
          <a:prstGeom prst="rect">
            <a:avLst/>
          </a:prstGeom>
          <a:noFill/>
          <a:ln>
            <a:noFill/>
          </a:ln>
        </p:spPr>
      </p:pic>
      <p:sp>
        <p:nvSpPr>
          <p:cNvPr id="189" name="Google Shape;189;p31"/>
          <p:cNvSpPr/>
          <p:nvPr/>
        </p:nvSpPr>
        <p:spPr>
          <a:xfrm>
            <a:off x="6950392" y="0"/>
            <a:ext cx="2193600" cy="5143500"/>
          </a:xfrm>
          <a:prstGeom prst="parallelogram">
            <a:avLst>
              <a:gd fmla="val 64769"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3" name="Shape 193"/>
        <p:cNvGrpSpPr/>
        <p:nvPr/>
      </p:nvGrpSpPr>
      <p:grpSpPr>
        <a:xfrm>
          <a:off x="0" y="0"/>
          <a:ext cx="0" cy="0"/>
          <a:chOff x="0" y="0"/>
          <a:chExt cx="0" cy="0"/>
        </a:xfrm>
      </p:grpSpPr>
      <p:sp>
        <p:nvSpPr>
          <p:cNvPr id="194" name="Google Shape;194;p32"/>
          <p:cNvSpPr txBox="1"/>
          <p:nvPr/>
        </p:nvSpPr>
        <p:spPr>
          <a:xfrm>
            <a:off x="475150" y="438650"/>
            <a:ext cx="3885600" cy="193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highlight>
                  <a:srgbClr val="FFD43F"/>
                </a:highlight>
                <a:latin typeface="Roboto"/>
                <a:ea typeface="Roboto"/>
                <a:cs typeface="Roboto"/>
                <a:sym typeface="Roboto"/>
              </a:rPr>
              <a:t>Line</a:t>
            </a:r>
            <a:endParaRPr b="1" sz="2400">
              <a:highlight>
                <a:srgbClr val="FFD43F"/>
              </a:highlight>
              <a:latin typeface="Roboto"/>
              <a:ea typeface="Roboto"/>
              <a:cs typeface="Roboto"/>
              <a:sym typeface="Roboto"/>
            </a:endParaRPr>
          </a:p>
          <a:p>
            <a:pPr indent="0" lvl="0" marL="0" rtl="0" algn="l">
              <a:spcBef>
                <a:spcPts val="0"/>
              </a:spcBef>
              <a:spcAft>
                <a:spcPts val="0"/>
              </a:spcAft>
              <a:buNone/>
            </a:pPr>
            <a:r>
              <a:t/>
            </a:r>
            <a:endParaRPr sz="2400">
              <a:highlight>
                <a:srgbClr val="FFD43F"/>
              </a:highlight>
              <a:latin typeface="Roboto"/>
              <a:ea typeface="Roboto"/>
              <a:cs typeface="Roboto"/>
              <a:sym typeface="Roboto"/>
            </a:endParaRPr>
          </a:p>
          <a:p>
            <a:pPr indent="-342900" lvl="0" marL="457200" rtl="0" algn="l">
              <a:spcBef>
                <a:spcPts val="0"/>
              </a:spcBef>
              <a:spcAft>
                <a:spcPts val="0"/>
              </a:spcAft>
              <a:buClr>
                <a:srgbClr val="FFD43F"/>
              </a:buClr>
              <a:buSzPts val="1800"/>
              <a:buFont typeface="Roboto"/>
              <a:buChar char="●"/>
            </a:pPr>
            <a:r>
              <a:rPr lang="en" sz="1800">
                <a:latin typeface="Roboto"/>
                <a:ea typeface="Roboto"/>
                <a:cs typeface="Roboto"/>
                <a:sym typeface="Roboto"/>
              </a:rPr>
              <a:t>We have our line!</a:t>
            </a:r>
            <a:endParaRPr sz="1800">
              <a:highlight>
                <a:srgbClr val="FFD43F"/>
              </a:highlight>
              <a:latin typeface="Roboto"/>
              <a:ea typeface="Roboto"/>
              <a:cs typeface="Roboto"/>
              <a:sym typeface="Roboto"/>
            </a:endParaRPr>
          </a:p>
        </p:txBody>
      </p:sp>
      <p:sp>
        <p:nvSpPr>
          <p:cNvPr id="195" name="Google Shape;195;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6" name="Google Shape;196;p32"/>
          <p:cNvPicPr preferRelativeResize="0"/>
          <p:nvPr/>
        </p:nvPicPr>
        <p:blipFill>
          <a:blip r:embed="rId3">
            <a:alphaModFix/>
          </a:blip>
          <a:stretch>
            <a:fillRect/>
          </a:stretch>
        </p:blipFill>
        <p:spPr>
          <a:xfrm>
            <a:off x="4631626" y="682800"/>
            <a:ext cx="3901325" cy="3777875"/>
          </a:xfrm>
          <a:prstGeom prst="rect">
            <a:avLst/>
          </a:prstGeom>
          <a:noFill/>
          <a:ln>
            <a:noFill/>
          </a:ln>
        </p:spPr>
      </p:pic>
      <p:pic>
        <p:nvPicPr>
          <p:cNvPr id="197" name="Google Shape;197;p32"/>
          <p:cNvPicPr preferRelativeResize="0"/>
          <p:nvPr/>
        </p:nvPicPr>
        <p:blipFill>
          <a:blip r:embed="rId4">
            <a:alphaModFix/>
          </a:blip>
          <a:stretch>
            <a:fillRect/>
          </a:stretch>
        </p:blipFill>
        <p:spPr>
          <a:xfrm>
            <a:off x="204275" y="2441450"/>
            <a:ext cx="4427350" cy="649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Surface and Contour Plots of SSE(m, b)</a:t>
            </a:r>
            <a:endParaRPr/>
          </a:p>
        </p:txBody>
      </p:sp>
      <p:pic>
        <p:nvPicPr>
          <p:cNvPr id="203" name="Google Shape;203;p33"/>
          <p:cNvPicPr preferRelativeResize="0"/>
          <p:nvPr/>
        </p:nvPicPr>
        <p:blipFill>
          <a:blip r:embed="rId3">
            <a:alphaModFix/>
          </a:blip>
          <a:stretch>
            <a:fillRect/>
          </a:stretch>
        </p:blipFill>
        <p:spPr>
          <a:xfrm>
            <a:off x="152400" y="1170125"/>
            <a:ext cx="3820975" cy="3820975"/>
          </a:xfrm>
          <a:prstGeom prst="rect">
            <a:avLst/>
          </a:prstGeom>
          <a:noFill/>
          <a:ln>
            <a:noFill/>
          </a:ln>
        </p:spPr>
      </p:pic>
      <p:pic>
        <p:nvPicPr>
          <p:cNvPr id="204" name="Google Shape;204;p33"/>
          <p:cNvPicPr preferRelativeResize="0"/>
          <p:nvPr/>
        </p:nvPicPr>
        <p:blipFill>
          <a:blip r:embed="rId4">
            <a:alphaModFix/>
          </a:blip>
          <a:stretch>
            <a:fillRect/>
          </a:stretch>
        </p:blipFill>
        <p:spPr>
          <a:xfrm>
            <a:off x="4125775" y="1170125"/>
            <a:ext cx="3820975" cy="382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7"/>
          <p:cNvSpPr/>
          <p:nvPr/>
        </p:nvSpPr>
        <p:spPr>
          <a:xfrm flipH="1">
            <a:off x="-275" y="0"/>
            <a:ext cx="3607200" cy="5143500"/>
          </a:xfrm>
          <a:prstGeom prst="rect">
            <a:avLst/>
          </a:prstGeom>
          <a:solidFill>
            <a:srgbClr val="2B2B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7"/>
          <p:cNvSpPr/>
          <p:nvPr/>
        </p:nvSpPr>
        <p:spPr>
          <a:xfrm flipH="1" rot="10800000">
            <a:off x="3590544" y="0"/>
            <a:ext cx="1465500" cy="5143500"/>
          </a:xfrm>
          <a:prstGeom prst="rtTriangle">
            <a:avLst/>
          </a:prstGeom>
          <a:solidFill>
            <a:srgbClr val="2B2B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7"/>
          <p:cNvSpPr txBox="1"/>
          <p:nvPr/>
        </p:nvSpPr>
        <p:spPr>
          <a:xfrm>
            <a:off x="5245625" y="462250"/>
            <a:ext cx="3607200" cy="4179900"/>
          </a:xfrm>
          <a:prstGeom prst="rect">
            <a:avLst/>
          </a:prstGeom>
          <a:noFill/>
          <a:ln>
            <a:noFill/>
          </a:ln>
        </p:spPr>
        <p:txBody>
          <a:bodyPr anchorCtr="0" anchor="ctr" bIns="91425" lIns="91425" spcFirstLastPara="1" rIns="91425" wrap="square" tIns="91425">
            <a:noAutofit/>
          </a:bodyPr>
          <a:lstStyle/>
          <a:p>
            <a:pPr indent="-165100" lvl="0" marL="228600" rtl="0" algn="l">
              <a:lnSpc>
                <a:spcPct val="120000"/>
              </a:lnSpc>
              <a:spcBef>
                <a:spcPts val="0"/>
              </a:spcBef>
              <a:spcAft>
                <a:spcPts val="0"/>
              </a:spcAft>
              <a:buClr>
                <a:schemeClr val="accent1"/>
              </a:buClr>
              <a:buSzPts val="1800"/>
              <a:buFont typeface="Roboto"/>
              <a:buChar char="•"/>
            </a:pPr>
            <a:r>
              <a:rPr lang="en" sz="1800">
                <a:solidFill>
                  <a:schemeClr val="dk1"/>
                </a:solidFill>
                <a:latin typeface="Roboto"/>
                <a:ea typeface="Roboto"/>
                <a:cs typeface="Roboto"/>
                <a:sym typeface="Roboto"/>
              </a:rPr>
              <a:t>LR is a fundamental tool in the data scientist’s kit.</a:t>
            </a:r>
            <a:endParaRPr sz="1000">
              <a:solidFill>
                <a:schemeClr val="dk1"/>
              </a:solidFill>
              <a:latin typeface="Roboto"/>
              <a:ea typeface="Roboto"/>
              <a:cs typeface="Roboto"/>
              <a:sym typeface="Roboto"/>
            </a:endParaRPr>
          </a:p>
          <a:p>
            <a:pPr indent="-165100" lvl="0" marL="228600" rtl="0" algn="l">
              <a:lnSpc>
                <a:spcPct val="120000"/>
              </a:lnSpc>
              <a:spcBef>
                <a:spcPts val="1000"/>
              </a:spcBef>
              <a:spcAft>
                <a:spcPts val="0"/>
              </a:spcAft>
              <a:buClr>
                <a:schemeClr val="accent1"/>
              </a:buClr>
              <a:buSzPts val="1800"/>
              <a:buFont typeface="Roboto"/>
              <a:buChar char="•"/>
            </a:pPr>
            <a:r>
              <a:rPr lang="en" sz="1800">
                <a:solidFill>
                  <a:schemeClr val="dk1"/>
                </a:solidFill>
                <a:latin typeface="Roboto"/>
                <a:ea typeface="Roboto"/>
                <a:cs typeface="Roboto"/>
                <a:sym typeface="Roboto"/>
              </a:rPr>
              <a:t>Practically speaking, using it is one or two lines of code.</a:t>
            </a:r>
            <a:endParaRPr sz="1000">
              <a:solidFill>
                <a:schemeClr val="dk1"/>
              </a:solidFill>
              <a:latin typeface="Roboto"/>
              <a:ea typeface="Roboto"/>
              <a:cs typeface="Roboto"/>
              <a:sym typeface="Roboto"/>
            </a:endParaRPr>
          </a:p>
          <a:p>
            <a:pPr indent="-165100" lvl="0" marL="228600" rtl="0" algn="l">
              <a:lnSpc>
                <a:spcPct val="120000"/>
              </a:lnSpc>
              <a:spcBef>
                <a:spcPts val="1000"/>
              </a:spcBef>
              <a:spcAft>
                <a:spcPts val="0"/>
              </a:spcAft>
              <a:buClr>
                <a:schemeClr val="accent1"/>
              </a:buClr>
              <a:buSzPts val="1800"/>
              <a:buFont typeface="Roboto"/>
              <a:buChar char="•"/>
            </a:pPr>
            <a:r>
              <a:rPr lang="en" sz="1800">
                <a:solidFill>
                  <a:schemeClr val="dk1"/>
                </a:solidFill>
                <a:latin typeface="Roboto"/>
                <a:ea typeface="Roboto"/>
                <a:cs typeface="Roboto"/>
                <a:sym typeface="Roboto"/>
              </a:rPr>
              <a:t>But it’s crucial for us to understand the theory underlying it:</a:t>
            </a:r>
            <a:endParaRPr sz="1000">
              <a:solidFill>
                <a:schemeClr val="dk1"/>
              </a:solidFill>
              <a:latin typeface="Roboto"/>
              <a:ea typeface="Roboto"/>
              <a:cs typeface="Roboto"/>
              <a:sym typeface="Roboto"/>
            </a:endParaRPr>
          </a:p>
          <a:p>
            <a:pPr indent="-165100" lvl="1" marL="685800" rtl="0" algn="l">
              <a:lnSpc>
                <a:spcPct val="120000"/>
              </a:lnSpc>
              <a:spcBef>
                <a:spcPts val="500"/>
              </a:spcBef>
              <a:spcAft>
                <a:spcPts val="0"/>
              </a:spcAft>
              <a:buClr>
                <a:schemeClr val="accent1"/>
              </a:buClr>
              <a:buSzPts val="1600"/>
              <a:buFont typeface="Roboto"/>
              <a:buChar char="•"/>
            </a:pPr>
            <a:r>
              <a:rPr lang="en" sz="1600">
                <a:solidFill>
                  <a:schemeClr val="dk1"/>
                </a:solidFill>
                <a:latin typeface="Roboto"/>
                <a:ea typeface="Roboto"/>
                <a:cs typeface="Roboto"/>
                <a:sym typeface="Roboto"/>
              </a:rPr>
              <a:t>Building block for more complex tools</a:t>
            </a:r>
            <a:endParaRPr sz="800">
              <a:solidFill>
                <a:schemeClr val="dk1"/>
              </a:solidFill>
              <a:latin typeface="Roboto"/>
              <a:ea typeface="Roboto"/>
              <a:cs typeface="Roboto"/>
              <a:sym typeface="Roboto"/>
            </a:endParaRPr>
          </a:p>
          <a:p>
            <a:pPr indent="-165100" lvl="1" marL="685800" rtl="0" algn="l">
              <a:lnSpc>
                <a:spcPct val="120000"/>
              </a:lnSpc>
              <a:spcBef>
                <a:spcPts val="500"/>
              </a:spcBef>
              <a:spcAft>
                <a:spcPts val="0"/>
              </a:spcAft>
              <a:buClr>
                <a:schemeClr val="accent1"/>
              </a:buClr>
              <a:buSzPts val="1600"/>
              <a:buFont typeface="Roboto"/>
              <a:buChar char="•"/>
            </a:pPr>
            <a:r>
              <a:rPr lang="en" sz="1600">
                <a:solidFill>
                  <a:schemeClr val="dk1"/>
                </a:solidFill>
                <a:latin typeface="Roboto"/>
                <a:ea typeface="Roboto"/>
                <a:cs typeface="Roboto"/>
                <a:sym typeface="Roboto"/>
              </a:rPr>
              <a:t>We are better data scientists if we understand both HOW and WHY</a:t>
            </a:r>
            <a:endParaRPr b="1" i="1" sz="2400">
              <a:solidFill>
                <a:srgbClr val="2B2B2B"/>
              </a:solidFill>
              <a:latin typeface="Roboto"/>
              <a:ea typeface="Roboto"/>
              <a:cs typeface="Roboto"/>
              <a:sym typeface="Roboto"/>
            </a:endParaRPr>
          </a:p>
        </p:txBody>
      </p:sp>
      <p:sp>
        <p:nvSpPr>
          <p:cNvPr id="76" name="Google Shape;76;p17"/>
          <p:cNvSpPr txBox="1"/>
          <p:nvPr/>
        </p:nvSpPr>
        <p:spPr>
          <a:xfrm>
            <a:off x="369650" y="1432700"/>
            <a:ext cx="3806400" cy="160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en" sz="3600">
                <a:solidFill>
                  <a:schemeClr val="lt1"/>
                </a:solidFill>
                <a:latin typeface="Roboto"/>
                <a:ea typeface="Roboto"/>
                <a:cs typeface="Roboto"/>
                <a:sym typeface="Roboto"/>
              </a:rPr>
              <a:t>Why Linear Regression </a:t>
            </a:r>
            <a:r>
              <a:rPr b="1" i="1" lang="en" sz="3600">
                <a:solidFill>
                  <a:srgbClr val="32CEFE"/>
                </a:solidFill>
                <a:latin typeface="Roboto"/>
                <a:ea typeface="Roboto"/>
                <a:cs typeface="Roboto"/>
                <a:sym typeface="Roboto"/>
              </a:rPr>
              <a:t>?</a:t>
            </a:r>
            <a:endParaRPr b="1" i="1" sz="4800">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0" name="Shape 80"/>
        <p:cNvGrpSpPr/>
        <p:nvPr/>
      </p:nvGrpSpPr>
      <p:grpSpPr>
        <a:xfrm>
          <a:off x="0" y="0"/>
          <a:ext cx="0" cy="0"/>
          <a:chOff x="0" y="0"/>
          <a:chExt cx="0" cy="0"/>
        </a:xfrm>
      </p:grpSpPr>
      <p:sp>
        <p:nvSpPr>
          <p:cNvPr id="81" name="Google Shape;81;p18"/>
          <p:cNvSpPr/>
          <p:nvPr/>
        </p:nvSpPr>
        <p:spPr>
          <a:xfrm>
            <a:off x="6950392" y="0"/>
            <a:ext cx="2193600" cy="5143500"/>
          </a:xfrm>
          <a:prstGeom prst="parallelogram">
            <a:avLst>
              <a:gd fmla="val 64769"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8"/>
          <p:cNvSpPr txBox="1"/>
          <p:nvPr/>
        </p:nvSpPr>
        <p:spPr>
          <a:xfrm>
            <a:off x="291150" y="906300"/>
            <a:ext cx="7689000" cy="333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FFD43F"/>
                </a:solidFill>
                <a:highlight>
                  <a:srgbClr val="FFD43F"/>
                </a:highlight>
                <a:latin typeface="Roboto"/>
                <a:ea typeface="Roboto"/>
                <a:cs typeface="Roboto"/>
                <a:sym typeface="Roboto"/>
              </a:rPr>
              <a:t>.</a:t>
            </a:r>
            <a:r>
              <a:rPr b="1" lang="en" sz="2400">
                <a:solidFill>
                  <a:srgbClr val="2B2B2B"/>
                </a:solidFill>
                <a:highlight>
                  <a:srgbClr val="FFD43F"/>
                </a:highlight>
                <a:latin typeface="Roboto"/>
                <a:ea typeface="Roboto"/>
                <a:cs typeface="Roboto"/>
                <a:sym typeface="Roboto"/>
              </a:rPr>
              <a:t>Simple Linear Regression</a:t>
            </a:r>
            <a:r>
              <a:rPr b="1" lang="en" sz="2400">
                <a:solidFill>
                  <a:srgbClr val="FFD43F"/>
                </a:solidFill>
                <a:highlight>
                  <a:srgbClr val="FFD43F"/>
                </a:highlight>
                <a:latin typeface="Roboto"/>
                <a:ea typeface="Roboto"/>
                <a:cs typeface="Roboto"/>
                <a:sym typeface="Roboto"/>
              </a:rPr>
              <a:t>.</a:t>
            </a:r>
            <a:endParaRPr b="1" sz="2400">
              <a:solidFill>
                <a:srgbClr val="FFD43F"/>
              </a:solidFill>
              <a:highlight>
                <a:srgbClr val="FFD43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a:highlight>
                <a:srgbClr val="000000"/>
              </a:highlight>
              <a:latin typeface="Roboto"/>
              <a:ea typeface="Roboto"/>
              <a:cs typeface="Roboto"/>
              <a:sym typeface="Roboto"/>
            </a:endParaRPr>
          </a:p>
          <a:p>
            <a:pPr indent="0" lvl="0" marL="0" rtl="0" algn="l">
              <a:spcBef>
                <a:spcPts val="0"/>
              </a:spcBef>
              <a:spcAft>
                <a:spcPts val="0"/>
              </a:spcAft>
              <a:buNone/>
            </a:pPr>
            <a:r>
              <a:t/>
            </a:r>
            <a:endParaRPr sz="1800">
              <a:solidFill>
                <a:schemeClr val="lt1"/>
              </a:solidFill>
              <a:highlight>
                <a:srgbClr val="000000"/>
              </a:highlight>
              <a:latin typeface="Roboto"/>
              <a:ea typeface="Roboto"/>
              <a:cs typeface="Roboto"/>
              <a:sym typeface="Roboto"/>
            </a:endParaRPr>
          </a:p>
          <a:p>
            <a:pPr indent="-203200" lvl="0" marL="228600" rtl="0" algn="l">
              <a:lnSpc>
                <a:spcPct val="120000"/>
              </a:lnSpc>
              <a:spcBef>
                <a:spcPts val="0"/>
              </a:spcBef>
              <a:spcAft>
                <a:spcPts val="0"/>
              </a:spcAft>
              <a:buClr>
                <a:srgbClr val="FFD43F"/>
              </a:buClr>
              <a:buSzPts val="2400"/>
              <a:buFont typeface="Roboto"/>
              <a:buChar char="•"/>
            </a:pPr>
            <a:r>
              <a:rPr lang="en" sz="2400">
                <a:highlight>
                  <a:srgbClr val="FFFFFF"/>
                </a:highlight>
                <a:latin typeface="Roboto"/>
                <a:ea typeface="Roboto"/>
                <a:cs typeface="Roboto"/>
                <a:sym typeface="Roboto"/>
              </a:rPr>
              <a:t>Simple: functions of a single variable: Y = f(X)</a:t>
            </a:r>
            <a:endParaRPr sz="1600">
              <a:highlight>
                <a:srgbClr val="FFFFFF"/>
              </a:highlight>
              <a:latin typeface="Roboto"/>
              <a:ea typeface="Roboto"/>
              <a:cs typeface="Roboto"/>
              <a:sym typeface="Roboto"/>
            </a:endParaRPr>
          </a:p>
          <a:p>
            <a:pPr indent="-203200" lvl="0" marL="228600" rtl="0" algn="l">
              <a:lnSpc>
                <a:spcPct val="120000"/>
              </a:lnSpc>
              <a:spcBef>
                <a:spcPts val="1000"/>
              </a:spcBef>
              <a:spcAft>
                <a:spcPts val="0"/>
              </a:spcAft>
              <a:buClr>
                <a:srgbClr val="FFD43F"/>
              </a:buClr>
              <a:buSzPts val="2400"/>
              <a:buFont typeface="Roboto"/>
              <a:buChar char="•"/>
            </a:pPr>
            <a:r>
              <a:rPr lang="en" sz="2400">
                <a:highlight>
                  <a:srgbClr val="FFFFFF"/>
                </a:highlight>
                <a:latin typeface="Roboto"/>
                <a:ea typeface="Roboto"/>
                <a:cs typeface="Roboto"/>
                <a:sym typeface="Roboto"/>
              </a:rPr>
              <a:t>Linear: models are lines</a:t>
            </a:r>
            <a:endParaRPr sz="1600">
              <a:highlight>
                <a:srgbClr val="FFFFFF"/>
              </a:highlight>
              <a:latin typeface="Roboto"/>
              <a:ea typeface="Roboto"/>
              <a:cs typeface="Roboto"/>
              <a:sym typeface="Roboto"/>
            </a:endParaRPr>
          </a:p>
          <a:p>
            <a:pPr indent="-203200" lvl="0" marL="228600" rtl="0" algn="l">
              <a:lnSpc>
                <a:spcPct val="120000"/>
              </a:lnSpc>
              <a:spcBef>
                <a:spcPts val="1000"/>
              </a:spcBef>
              <a:spcAft>
                <a:spcPts val="0"/>
              </a:spcAft>
              <a:buClr>
                <a:srgbClr val="FFD43F"/>
              </a:buClr>
              <a:buSzPts val="2400"/>
              <a:buFont typeface="Roboto"/>
              <a:buChar char="•"/>
            </a:pPr>
            <a:r>
              <a:rPr lang="en" sz="2400">
                <a:highlight>
                  <a:srgbClr val="FFFFFF"/>
                </a:highlight>
                <a:latin typeface="Roboto"/>
                <a:ea typeface="Roboto"/>
                <a:cs typeface="Roboto"/>
                <a:sym typeface="Roboto"/>
              </a:rPr>
              <a:t>Regression: dependent variable is continuously-valued</a:t>
            </a:r>
            <a:endParaRPr sz="1800">
              <a:highlight>
                <a:srgbClr val="FFFFFF"/>
              </a:highlight>
              <a:latin typeface="Roboto"/>
              <a:ea typeface="Roboto"/>
              <a:cs typeface="Roboto"/>
              <a:sym typeface="Roboto"/>
            </a:endParaRPr>
          </a:p>
        </p:txBody>
      </p:sp>
      <p:sp>
        <p:nvSpPr>
          <p:cNvPr id="83" name="Google Shape;8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7" name="Shape 87"/>
        <p:cNvGrpSpPr/>
        <p:nvPr/>
      </p:nvGrpSpPr>
      <p:grpSpPr>
        <a:xfrm>
          <a:off x="0" y="0"/>
          <a:ext cx="0" cy="0"/>
          <a:chOff x="0" y="0"/>
          <a:chExt cx="0" cy="0"/>
        </a:xfrm>
      </p:grpSpPr>
      <p:sp>
        <p:nvSpPr>
          <p:cNvPr id="88" name="Google Shape;88;p19"/>
          <p:cNvSpPr/>
          <p:nvPr/>
        </p:nvSpPr>
        <p:spPr>
          <a:xfrm>
            <a:off x="6950392" y="0"/>
            <a:ext cx="2193600" cy="5143500"/>
          </a:xfrm>
          <a:prstGeom prst="parallelogram">
            <a:avLst>
              <a:gd fmla="val 64769"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9"/>
          <p:cNvSpPr txBox="1"/>
          <p:nvPr/>
        </p:nvSpPr>
        <p:spPr>
          <a:xfrm>
            <a:off x="291150" y="906300"/>
            <a:ext cx="7689000" cy="333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FFD43F"/>
                </a:solidFill>
                <a:highlight>
                  <a:srgbClr val="FFD43F"/>
                </a:highlight>
                <a:latin typeface="Roboto"/>
                <a:ea typeface="Roboto"/>
                <a:cs typeface="Roboto"/>
                <a:sym typeface="Roboto"/>
              </a:rPr>
              <a:t>.</a:t>
            </a:r>
            <a:r>
              <a:rPr b="1" lang="en" sz="2400">
                <a:solidFill>
                  <a:srgbClr val="2B2B2B"/>
                </a:solidFill>
                <a:highlight>
                  <a:srgbClr val="FFD43F"/>
                </a:highlight>
                <a:latin typeface="Roboto"/>
                <a:ea typeface="Roboto"/>
                <a:cs typeface="Roboto"/>
                <a:sym typeface="Roboto"/>
              </a:rPr>
              <a:t>Inference and Prediction</a:t>
            </a:r>
            <a:r>
              <a:rPr b="1" lang="en" sz="2400">
                <a:solidFill>
                  <a:srgbClr val="FFD43F"/>
                </a:solidFill>
                <a:highlight>
                  <a:srgbClr val="FFD43F"/>
                </a:highlight>
                <a:latin typeface="Roboto"/>
                <a:ea typeface="Roboto"/>
                <a:cs typeface="Roboto"/>
                <a:sym typeface="Roboto"/>
              </a:rPr>
              <a:t>.</a:t>
            </a:r>
            <a:endParaRPr b="1" sz="2400">
              <a:solidFill>
                <a:srgbClr val="FFD43F"/>
              </a:solidFill>
              <a:highlight>
                <a:srgbClr val="FFD43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a:highlight>
                <a:srgbClr val="000000"/>
              </a:highlight>
              <a:latin typeface="Roboto"/>
              <a:ea typeface="Roboto"/>
              <a:cs typeface="Roboto"/>
              <a:sym typeface="Roboto"/>
            </a:endParaRPr>
          </a:p>
          <a:p>
            <a:pPr indent="0" lvl="0" marL="0" rtl="0" algn="l">
              <a:spcBef>
                <a:spcPts val="0"/>
              </a:spcBef>
              <a:spcAft>
                <a:spcPts val="0"/>
              </a:spcAft>
              <a:buNone/>
            </a:pPr>
            <a:r>
              <a:t/>
            </a:r>
            <a:endParaRPr sz="1800">
              <a:highlight>
                <a:srgbClr val="000000"/>
              </a:highlight>
              <a:latin typeface="Roboto"/>
              <a:ea typeface="Roboto"/>
              <a:cs typeface="Roboto"/>
              <a:sym typeface="Roboto"/>
            </a:endParaRPr>
          </a:p>
          <a:p>
            <a:pPr indent="-260350" lvl="0" marL="228600" rtl="0" algn="l">
              <a:lnSpc>
                <a:spcPct val="120000"/>
              </a:lnSpc>
              <a:spcBef>
                <a:spcPts val="0"/>
              </a:spcBef>
              <a:spcAft>
                <a:spcPts val="0"/>
              </a:spcAft>
              <a:buClr>
                <a:srgbClr val="FFD43F"/>
              </a:buClr>
              <a:buSzPts val="2300"/>
              <a:buFont typeface="Roboto"/>
              <a:buChar char="•"/>
            </a:pPr>
            <a:r>
              <a:rPr lang="en" sz="2300">
                <a:latin typeface="Roboto"/>
                <a:ea typeface="Roboto"/>
                <a:cs typeface="Roboto"/>
                <a:sym typeface="Roboto"/>
              </a:rPr>
              <a:t>As population density increases, so do housing prices.</a:t>
            </a:r>
            <a:endParaRPr sz="1500">
              <a:latin typeface="Roboto"/>
              <a:ea typeface="Roboto"/>
              <a:cs typeface="Roboto"/>
              <a:sym typeface="Roboto"/>
            </a:endParaRPr>
          </a:p>
          <a:p>
            <a:pPr indent="-260350" lvl="0" marL="228600" rtl="0" algn="l">
              <a:lnSpc>
                <a:spcPct val="120000"/>
              </a:lnSpc>
              <a:spcBef>
                <a:spcPts val="1000"/>
              </a:spcBef>
              <a:spcAft>
                <a:spcPts val="0"/>
              </a:spcAft>
              <a:buClr>
                <a:srgbClr val="FFD43F"/>
              </a:buClr>
              <a:buSzPts val="2300"/>
              <a:buFont typeface="Roboto"/>
              <a:buChar char="•"/>
            </a:pPr>
            <a:r>
              <a:rPr lang="en" sz="2300">
                <a:latin typeface="Roboto"/>
                <a:ea typeface="Roboto"/>
                <a:cs typeface="Roboto"/>
                <a:sym typeface="Roboto"/>
              </a:rPr>
              <a:t>As the number of trees decreases, the concentration of</a:t>
            </a:r>
            <a:endParaRPr sz="2300">
              <a:latin typeface="Roboto"/>
              <a:ea typeface="Roboto"/>
              <a:cs typeface="Roboto"/>
              <a:sym typeface="Roboto"/>
            </a:endParaRPr>
          </a:p>
          <a:p>
            <a:pPr indent="0" lvl="0" marL="0" rtl="0" algn="l">
              <a:lnSpc>
                <a:spcPct val="120000"/>
              </a:lnSpc>
              <a:spcBef>
                <a:spcPts val="1000"/>
              </a:spcBef>
              <a:spcAft>
                <a:spcPts val="0"/>
              </a:spcAft>
              <a:buNone/>
            </a:pPr>
            <a:r>
              <a:rPr lang="en" sz="2300">
                <a:latin typeface="Roboto"/>
                <a:ea typeface="Roboto"/>
                <a:cs typeface="Roboto"/>
                <a:sym typeface="Roboto"/>
              </a:rPr>
              <a:t>CO</a:t>
            </a:r>
            <a:r>
              <a:rPr baseline="-25000" lang="en" sz="2300">
                <a:latin typeface="Roboto"/>
                <a:ea typeface="Roboto"/>
                <a:cs typeface="Roboto"/>
                <a:sym typeface="Roboto"/>
              </a:rPr>
              <a:t>2</a:t>
            </a:r>
            <a:r>
              <a:rPr lang="en" sz="2300">
                <a:latin typeface="Roboto"/>
                <a:ea typeface="Roboto"/>
                <a:cs typeface="Roboto"/>
                <a:sym typeface="Roboto"/>
              </a:rPr>
              <a:t> goes up.</a:t>
            </a:r>
            <a:endParaRPr sz="2400">
              <a:highlight>
                <a:srgbClr val="FFFFFF"/>
              </a:highlight>
              <a:latin typeface="Roboto"/>
              <a:ea typeface="Roboto"/>
              <a:cs typeface="Roboto"/>
              <a:sym typeface="Roboto"/>
            </a:endParaRPr>
          </a:p>
        </p:txBody>
      </p:sp>
      <p:sp>
        <p:nvSpPr>
          <p:cNvPr id="90" name="Google Shape;9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4" name="Shape 94"/>
        <p:cNvGrpSpPr/>
        <p:nvPr/>
      </p:nvGrpSpPr>
      <p:grpSpPr>
        <a:xfrm>
          <a:off x="0" y="0"/>
          <a:ext cx="0" cy="0"/>
          <a:chOff x="0" y="0"/>
          <a:chExt cx="0" cy="0"/>
        </a:xfrm>
      </p:grpSpPr>
      <p:sp>
        <p:nvSpPr>
          <p:cNvPr id="95" name="Google Shape;95;p20"/>
          <p:cNvSpPr txBox="1"/>
          <p:nvPr/>
        </p:nvSpPr>
        <p:spPr>
          <a:xfrm>
            <a:off x="291150" y="906300"/>
            <a:ext cx="7689000" cy="333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FFD43F"/>
                </a:solidFill>
                <a:highlight>
                  <a:srgbClr val="FFD43F"/>
                </a:highlight>
                <a:latin typeface="Roboto"/>
                <a:ea typeface="Roboto"/>
                <a:cs typeface="Roboto"/>
                <a:sym typeface="Roboto"/>
              </a:rPr>
              <a:t>.</a:t>
            </a:r>
            <a:r>
              <a:rPr b="1" lang="en" sz="2400">
                <a:solidFill>
                  <a:srgbClr val="2B2B2B"/>
                </a:solidFill>
                <a:highlight>
                  <a:srgbClr val="FFD43F"/>
                </a:highlight>
                <a:latin typeface="Roboto"/>
                <a:ea typeface="Roboto"/>
                <a:cs typeface="Roboto"/>
                <a:sym typeface="Roboto"/>
              </a:rPr>
              <a:t>Car Weight and MPG</a:t>
            </a:r>
            <a:r>
              <a:rPr b="1" lang="en" sz="2400">
                <a:solidFill>
                  <a:srgbClr val="FFD43F"/>
                </a:solidFill>
                <a:highlight>
                  <a:srgbClr val="FFD43F"/>
                </a:highlight>
                <a:latin typeface="Roboto"/>
                <a:ea typeface="Roboto"/>
                <a:cs typeface="Roboto"/>
                <a:sym typeface="Roboto"/>
              </a:rPr>
              <a:t>.</a:t>
            </a:r>
            <a:endParaRPr sz="2400">
              <a:highlight>
                <a:srgbClr val="FFFFFF"/>
              </a:highlight>
              <a:latin typeface="Gill Sans"/>
              <a:ea typeface="Gill Sans"/>
              <a:cs typeface="Gill Sans"/>
              <a:sym typeface="Gill Sans"/>
            </a:endParaRPr>
          </a:p>
        </p:txBody>
      </p:sp>
      <p:sp>
        <p:nvSpPr>
          <p:cNvPr id="96" name="Google Shape;9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7" name="Google Shape;97;p20"/>
          <p:cNvPicPr preferRelativeResize="0"/>
          <p:nvPr/>
        </p:nvPicPr>
        <p:blipFill rotWithShape="1">
          <a:blip r:embed="rId3">
            <a:alphaModFix/>
          </a:blip>
          <a:srcRect b="0" l="0" r="0" t="0"/>
          <a:stretch/>
        </p:blipFill>
        <p:spPr>
          <a:xfrm>
            <a:off x="4057800" y="346650"/>
            <a:ext cx="4711500" cy="4450200"/>
          </a:xfrm>
          <a:prstGeom prst="rect">
            <a:avLst/>
          </a:prstGeom>
          <a:solidFill>
            <a:srgbClr val="ECECEC"/>
          </a:solidFill>
          <a:ln>
            <a:noFill/>
          </a:ln>
          <a:effectLst>
            <a:outerShdw blurRad="55000" rotWithShape="0" algn="tl" dir="5400000" dist="18000">
              <a:srgbClr val="000000">
                <a:alpha val="4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1" name="Shape 101"/>
        <p:cNvGrpSpPr/>
        <p:nvPr/>
      </p:nvGrpSpPr>
      <p:grpSpPr>
        <a:xfrm>
          <a:off x="0" y="0"/>
          <a:ext cx="0" cy="0"/>
          <a:chOff x="0" y="0"/>
          <a:chExt cx="0" cy="0"/>
        </a:xfrm>
      </p:grpSpPr>
      <p:sp>
        <p:nvSpPr>
          <p:cNvPr id="102" name="Google Shape;102;p21"/>
          <p:cNvSpPr txBox="1"/>
          <p:nvPr/>
        </p:nvSpPr>
        <p:spPr>
          <a:xfrm>
            <a:off x="291150" y="906300"/>
            <a:ext cx="7689000" cy="333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FFD43F"/>
                </a:solidFill>
                <a:highlight>
                  <a:srgbClr val="FFD43F"/>
                </a:highlight>
                <a:latin typeface="Roboto"/>
                <a:ea typeface="Roboto"/>
                <a:cs typeface="Roboto"/>
                <a:sym typeface="Roboto"/>
              </a:rPr>
              <a:t>.</a:t>
            </a:r>
            <a:r>
              <a:rPr b="1" lang="en" sz="2400">
                <a:solidFill>
                  <a:srgbClr val="2B2B2B"/>
                </a:solidFill>
                <a:highlight>
                  <a:srgbClr val="FFD43F"/>
                </a:highlight>
                <a:latin typeface="Roboto"/>
                <a:ea typeface="Roboto"/>
                <a:cs typeface="Roboto"/>
                <a:sym typeface="Roboto"/>
              </a:rPr>
              <a:t>Best-Fit Line</a:t>
            </a:r>
            <a:endParaRPr sz="2400">
              <a:highlight>
                <a:srgbClr val="FFFFFF"/>
              </a:highlight>
              <a:latin typeface="Gill Sans"/>
              <a:ea typeface="Gill Sans"/>
              <a:cs typeface="Gill Sans"/>
              <a:sym typeface="Gill Sans"/>
            </a:endParaRPr>
          </a:p>
        </p:txBody>
      </p:sp>
      <p:sp>
        <p:nvSpPr>
          <p:cNvPr id="103" name="Google Shape;10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4" name="Google Shape;104;p21"/>
          <p:cNvPicPr preferRelativeResize="0"/>
          <p:nvPr/>
        </p:nvPicPr>
        <p:blipFill rotWithShape="1">
          <a:blip r:embed="rId3">
            <a:alphaModFix/>
          </a:blip>
          <a:srcRect b="0" l="0" r="0" t="0"/>
          <a:stretch/>
        </p:blipFill>
        <p:spPr>
          <a:xfrm>
            <a:off x="2466450" y="239850"/>
            <a:ext cx="6554700" cy="4663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8" name="Shape 108"/>
        <p:cNvGrpSpPr/>
        <p:nvPr/>
      </p:nvGrpSpPr>
      <p:grpSpPr>
        <a:xfrm>
          <a:off x="0" y="0"/>
          <a:ext cx="0" cy="0"/>
          <a:chOff x="0" y="0"/>
          <a:chExt cx="0" cy="0"/>
        </a:xfrm>
      </p:grpSpPr>
      <p:sp>
        <p:nvSpPr>
          <p:cNvPr id="109" name="Google Shape;109;p22"/>
          <p:cNvSpPr/>
          <p:nvPr/>
        </p:nvSpPr>
        <p:spPr>
          <a:xfrm>
            <a:off x="6950392" y="0"/>
            <a:ext cx="2193600" cy="5143500"/>
          </a:xfrm>
          <a:prstGeom prst="parallelogram">
            <a:avLst>
              <a:gd fmla="val 64769"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2"/>
          <p:cNvSpPr txBox="1"/>
          <p:nvPr/>
        </p:nvSpPr>
        <p:spPr>
          <a:xfrm>
            <a:off x="291150" y="906300"/>
            <a:ext cx="7689000" cy="333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FFD43F"/>
                </a:solidFill>
                <a:highlight>
                  <a:srgbClr val="FFD43F"/>
                </a:highlight>
                <a:latin typeface="Roboto"/>
                <a:ea typeface="Roboto"/>
                <a:cs typeface="Roboto"/>
                <a:sym typeface="Roboto"/>
              </a:rPr>
              <a:t>.</a:t>
            </a:r>
            <a:r>
              <a:rPr b="1" lang="en" sz="2400">
                <a:solidFill>
                  <a:srgbClr val="2B2B2B"/>
                </a:solidFill>
                <a:highlight>
                  <a:srgbClr val="FFD43F"/>
                </a:highlight>
                <a:latin typeface="Roboto"/>
                <a:ea typeface="Roboto"/>
                <a:cs typeface="Roboto"/>
                <a:sym typeface="Roboto"/>
              </a:rPr>
              <a:t>A Line as a Model</a:t>
            </a:r>
            <a:r>
              <a:rPr b="1" lang="en" sz="2400">
                <a:solidFill>
                  <a:srgbClr val="FFD43F"/>
                </a:solidFill>
                <a:highlight>
                  <a:srgbClr val="FFD43F"/>
                </a:highlight>
                <a:latin typeface="Roboto"/>
                <a:ea typeface="Roboto"/>
                <a:cs typeface="Roboto"/>
                <a:sym typeface="Roboto"/>
              </a:rPr>
              <a:t>.</a:t>
            </a:r>
            <a:endParaRPr b="1" sz="2400">
              <a:solidFill>
                <a:srgbClr val="FFD43F"/>
              </a:solidFill>
              <a:highlight>
                <a:srgbClr val="FFD43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a:highlight>
                <a:srgbClr val="000000"/>
              </a:highlight>
              <a:latin typeface="Roboto"/>
              <a:ea typeface="Roboto"/>
              <a:cs typeface="Roboto"/>
              <a:sym typeface="Roboto"/>
            </a:endParaRPr>
          </a:p>
          <a:p>
            <a:pPr indent="0" lvl="0" marL="0" rtl="0" algn="l">
              <a:spcBef>
                <a:spcPts val="0"/>
              </a:spcBef>
              <a:spcAft>
                <a:spcPts val="0"/>
              </a:spcAft>
              <a:buNone/>
            </a:pPr>
            <a:r>
              <a:t/>
            </a:r>
            <a:endParaRPr sz="1800">
              <a:highlight>
                <a:srgbClr val="000000"/>
              </a:highlight>
              <a:latin typeface="Roboto"/>
              <a:ea typeface="Roboto"/>
              <a:cs typeface="Roboto"/>
              <a:sym typeface="Roboto"/>
            </a:endParaRPr>
          </a:p>
          <a:p>
            <a:pPr indent="0" lvl="0" marL="0" rtl="0" algn="l">
              <a:spcBef>
                <a:spcPts val="0"/>
              </a:spcBef>
              <a:spcAft>
                <a:spcPts val="0"/>
              </a:spcAft>
              <a:buNone/>
            </a:pPr>
            <a:r>
              <a:rPr b="1" lang="en" sz="2400">
                <a:solidFill>
                  <a:schemeClr val="lt1"/>
                </a:solidFill>
                <a:latin typeface="Roboto"/>
                <a:ea typeface="Roboto"/>
                <a:cs typeface="Roboto"/>
                <a:sym typeface="Roboto"/>
              </a:rPr>
              <a:t>A Lineas a Model</a:t>
            </a:r>
            <a:endParaRPr sz="1800">
              <a:latin typeface="Roboto"/>
              <a:ea typeface="Roboto"/>
              <a:cs typeface="Roboto"/>
              <a:sym typeface="Roboto"/>
            </a:endParaRPr>
          </a:p>
          <a:p>
            <a:pPr indent="-292100" lvl="0" marL="228600" rtl="0" algn="l">
              <a:lnSpc>
                <a:spcPct val="120000"/>
              </a:lnSpc>
              <a:spcBef>
                <a:spcPts val="0"/>
              </a:spcBef>
              <a:spcAft>
                <a:spcPts val="0"/>
              </a:spcAft>
              <a:buClr>
                <a:srgbClr val="FFD43F"/>
              </a:buClr>
              <a:buSzPts val="2800"/>
              <a:buFont typeface="Roboto"/>
              <a:buChar char="•"/>
            </a:pPr>
            <a:r>
              <a:rPr lang="en" sz="2800">
                <a:latin typeface="Roboto"/>
                <a:ea typeface="Roboto"/>
                <a:cs typeface="Roboto"/>
                <a:sym typeface="Roboto"/>
              </a:rPr>
              <a:t>Predictions for </a:t>
            </a:r>
            <a:r>
              <a:rPr i="1" lang="en" sz="2800">
                <a:latin typeface="Roboto"/>
                <a:ea typeface="Roboto"/>
                <a:cs typeface="Roboto"/>
                <a:sym typeface="Roboto"/>
              </a:rPr>
              <a:t>all</a:t>
            </a:r>
            <a:r>
              <a:rPr lang="en" sz="2800">
                <a:latin typeface="Roboto"/>
                <a:ea typeface="Roboto"/>
                <a:cs typeface="Roboto"/>
                <a:sym typeface="Roboto"/>
              </a:rPr>
              <a:t> values of the X variable</a:t>
            </a:r>
            <a:endParaRPr sz="1600">
              <a:latin typeface="Roboto"/>
              <a:ea typeface="Roboto"/>
              <a:cs typeface="Roboto"/>
              <a:sym typeface="Roboto"/>
            </a:endParaRPr>
          </a:p>
          <a:p>
            <a:pPr indent="-279400" lvl="1" marL="685800" rtl="0" algn="l">
              <a:lnSpc>
                <a:spcPct val="120000"/>
              </a:lnSpc>
              <a:spcBef>
                <a:spcPts val="500"/>
              </a:spcBef>
              <a:spcAft>
                <a:spcPts val="0"/>
              </a:spcAft>
              <a:buClr>
                <a:srgbClr val="FFD43F"/>
              </a:buClr>
              <a:buSzPts val="2600"/>
              <a:buFont typeface="Roboto"/>
              <a:buChar char="•"/>
            </a:pPr>
            <a:r>
              <a:rPr lang="en" sz="2600">
                <a:latin typeface="Roboto"/>
                <a:ea typeface="Roboto"/>
                <a:cs typeface="Roboto"/>
                <a:sym typeface="Roboto"/>
              </a:rPr>
              <a:t>Model shape: </a:t>
            </a:r>
            <a:endParaRPr>
              <a:latin typeface="Roboto"/>
              <a:ea typeface="Roboto"/>
              <a:cs typeface="Roboto"/>
              <a:sym typeface="Roboto"/>
            </a:endParaRPr>
          </a:p>
          <a:p>
            <a:pPr indent="-292100" lvl="0" marL="228600" rtl="0" algn="l">
              <a:lnSpc>
                <a:spcPct val="120000"/>
              </a:lnSpc>
              <a:spcBef>
                <a:spcPts val="1000"/>
              </a:spcBef>
              <a:spcAft>
                <a:spcPts val="0"/>
              </a:spcAft>
              <a:buClr>
                <a:srgbClr val="FFD43F"/>
              </a:buClr>
              <a:buSzPts val="2800"/>
              <a:buFont typeface="Roboto"/>
              <a:buChar char="•"/>
            </a:pPr>
            <a:r>
              <a:rPr lang="en" sz="2800">
                <a:latin typeface="Roboto"/>
                <a:ea typeface="Roboto"/>
                <a:cs typeface="Roboto"/>
                <a:sym typeface="Roboto"/>
              </a:rPr>
              <a:t>Error as the distance between real and</a:t>
            </a:r>
            <a:endParaRPr sz="2800">
              <a:latin typeface="Roboto"/>
              <a:ea typeface="Roboto"/>
              <a:cs typeface="Roboto"/>
              <a:sym typeface="Roboto"/>
            </a:endParaRPr>
          </a:p>
          <a:p>
            <a:pPr indent="0" lvl="0" marL="228600" rtl="0" algn="l">
              <a:lnSpc>
                <a:spcPct val="120000"/>
              </a:lnSpc>
              <a:spcBef>
                <a:spcPts val="1000"/>
              </a:spcBef>
              <a:spcAft>
                <a:spcPts val="0"/>
              </a:spcAft>
              <a:buNone/>
            </a:pPr>
            <a:r>
              <a:rPr lang="en" sz="2800">
                <a:latin typeface="Roboto"/>
                <a:ea typeface="Roboto"/>
                <a:cs typeface="Roboto"/>
                <a:sym typeface="Roboto"/>
              </a:rPr>
              <a:t>predicted values:</a:t>
            </a:r>
            <a:endParaRPr sz="2300">
              <a:latin typeface="Roboto"/>
              <a:ea typeface="Roboto"/>
              <a:cs typeface="Roboto"/>
              <a:sym typeface="Roboto"/>
            </a:endParaRPr>
          </a:p>
        </p:txBody>
      </p:sp>
      <p:sp>
        <p:nvSpPr>
          <p:cNvPr id="111" name="Google Shape;11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2" name="Google Shape;112;p22"/>
          <p:cNvPicPr preferRelativeResize="0"/>
          <p:nvPr/>
        </p:nvPicPr>
        <p:blipFill rotWithShape="1">
          <a:blip r:embed="rId3">
            <a:alphaModFix/>
          </a:blip>
          <a:srcRect b="0" l="0" r="0" t="0"/>
          <a:stretch/>
        </p:blipFill>
        <p:spPr>
          <a:xfrm>
            <a:off x="2991825" y="2486588"/>
            <a:ext cx="2095250" cy="785725"/>
          </a:xfrm>
          <a:prstGeom prst="rect">
            <a:avLst/>
          </a:prstGeom>
          <a:noFill/>
          <a:ln>
            <a:noFill/>
          </a:ln>
        </p:spPr>
      </p:pic>
      <p:pic>
        <p:nvPicPr>
          <p:cNvPr id="113" name="Google Shape;113;p22"/>
          <p:cNvPicPr preferRelativeResize="0"/>
          <p:nvPr/>
        </p:nvPicPr>
        <p:blipFill rotWithShape="1">
          <a:blip r:embed="rId4">
            <a:alphaModFix/>
          </a:blip>
          <a:srcRect b="0" l="0" r="0" t="0"/>
          <a:stretch/>
        </p:blipFill>
        <p:spPr>
          <a:xfrm>
            <a:off x="3207625" y="3666151"/>
            <a:ext cx="2366000" cy="1056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7" name="Shape 117"/>
        <p:cNvGrpSpPr/>
        <p:nvPr/>
      </p:nvGrpSpPr>
      <p:grpSpPr>
        <a:xfrm>
          <a:off x="0" y="0"/>
          <a:ext cx="0" cy="0"/>
          <a:chOff x="0" y="0"/>
          <a:chExt cx="0" cy="0"/>
        </a:xfrm>
      </p:grpSpPr>
      <p:sp>
        <p:nvSpPr>
          <p:cNvPr id="118" name="Google Shape;118;p23"/>
          <p:cNvSpPr txBox="1"/>
          <p:nvPr/>
        </p:nvSpPr>
        <p:spPr>
          <a:xfrm>
            <a:off x="225700" y="1602750"/>
            <a:ext cx="3885600" cy="193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FFD43F"/>
                </a:solidFill>
                <a:highlight>
                  <a:srgbClr val="FFD43F"/>
                </a:highlight>
                <a:latin typeface="Roboto"/>
                <a:ea typeface="Roboto"/>
                <a:cs typeface="Roboto"/>
                <a:sym typeface="Roboto"/>
              </a:rPr>
              <a:t>.</a:t>
            </a:r>
            <a:r>
              <a:rPr b="1" lang="en" sz="2400">
                <a:solidFill>
                  <a:srgbClr val="2B2B2B"/>
                </a:solidFill>
                <a:highlight>
                  <a:srgbClr val="FFD43F"/>
                </a:highlight>
                <a:latin typeface="Roboto"/>
                <a:ea typeface="Roboto"/>
                <a:cs typeface="Roboto"/>
                <a:sym typeface="Roboto"/>
              </a:rPr>
              <a:t>Goal: Minimize Error</a:t>
            </a:r>
            <a:endParaRPr b="1" sz="2400">
              <a:solidFill>
                <a:srgbClr val="2B2B2B"/>
              </a:solidFill>
              <a:highlight>
                <a:srgbClr val="FFD43F"/>
              </a:highlight>
              <a:latin typeface="Roboto"/>
              <a:ea typeface="Roboto"/>
              <a:cs typeface="Roboto"/>
              <a:sym typeface="Roboto"/>
            </a:endParaRPr>
          </a:p>
          <a:p>
            <a:pPr indent="0" lvl="0" marL="0" rtl="0" algn="l">
              <a:spcBef>
                <a:spcPts val="0"/>
              </a:spcBef>
              <a:spcAft>
                <a:spcPts val="0"/>
              </a:spcAft>
              <a:buNone/>
            </a:pPr>
            <a:r>
              <a:t/>
            </a:r>
            <a:endParaRPr b="1" sz="2400">
              <a:solidFill>
                <a:srgbClr val="2B2B2B"/>
              </a:solidFill>
              <a:highlight>
                <a:srgbClr val="FFD43F"/>
              </a:highlight>
              <a:latin typeface="Roboto"/>
              <a:ea typeface="Roboto"/>
              <a:cs typeface="Roboto"/>
              <a:sym typeface="Roboto"/>
            </a:endParaRPr>
          </a:p>
          <a:p>
            <a:pPr indent="-342900" lvl="0" marL="457200" rtl="0" algn="l">
              <a:spcBef>
                <a:spcPts val="0"/>
              </a:spcBef>
              <a:spcAft>
                <a:spcPts val="0"/>
              </a:spcAft>
              <a:buClr>
                <a:srgbClr val="FFD43F"/>
              </a:buClr>
              <a:buSzPts val="1800"/>
              <a:buFont typeface="Roboto"/>
              <a:buChar char="●"/>
            </a:pPr>
            <a:r>
              <a:rPr lang="en" sz="1800">
                <a:latin typeface="Roboto"/>
                <a:ea typeface="Roboto"/>
                <a:cs typeface="Roboto"/>
                <a:sym typeface="Roboto"/>
              </a:rPr>
              <a:t>Which of these lines fits the data best?</a:t>
            </a:r>
            <a:endParaRPr sz="1800">
              <a:latin typeface="Roboto"/>
              <a:ea typeface="Roboto"/>
              <a:cs typeface="Roboto"/>
              <a:sym typeface="Roboto"/>
            </a:endParaRPr>
          </a:p>
        </p:txBody>
      </p:sp>
      <p:sp>
        <p:nvSpPr>
          <p:cNvPr id="119" name="Google Shape;11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0" name="Google Shape;120;p23"/>
          <p:cNvPicPr preferRelativeResize="0"/>
          <p:nvPr/>
        </p:nvPicPr>
        <p:blipFill rotWithShape="1">
          <a:blip r:embed="rId3">
            <a:alphaModFix/>
          </a:blip>
          <a:srcRect b="0" l="0" r="0" t="0"/>
          <a:stretch/>
        </p:blipFill>
        <p:spPr>
          <a:xfrm>
            <a:off x="3936953" y="322047"/>
            <a:ext cx="4713600" cy="4499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4" name="Shape 124"/>
        <p:cNvGrpSpPr/>
        <p:nvPr/>
      </p:nvGrpSpPr>
      <p:grpSpPr>
        <a:xfrm>
          <a:off x="0" y="0"/>
          <a:ext cx="0" cy="0"/>
          <a:chOff x="0" y="0"/>
          <a:chExt cx="0" cy="0"/>
        </a:xfrm>
      </p:grpSpPr>
      <p:sp>
        <p:nvSpPr>
          <p:cNvPr id="125" name="Google Shape;125;p24"/>
          <p:cNvSpPr txBox="1"/>
          <p:nvPr/>
        </p:nvSpPr>
        <p:spPr>
          <a:xfrm>
            <a:off x="225700" y="1602750"/>
            <a:ext cx="3885600" cy="193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highlight>
                  <a:srgbClr val="FFD43F"/>
                </a:highlight>
                <a:latin typeface="Roboto"/>
                <a:ea typeface="Roboto"/>
                <a:cs typeface="Roboto"/>
                <a:sym typeface="Roboto"/>
              </a:rPr>
              <a:t>How to Construct the Best-Fit Line</a:t>
            </a:r>
            <a:endParaRPr sz="1800">
              <a:highlight>
                <a:srgbClr val="FFD43F"/>
              </a:highlight>
              <a:latin typeface="Roboto"/>
              <a:ea typeface="Roboto"/>
              <a:cs typeface="Roboto"/>
              <a:sym typeface="Roboto"/>
            </a:endParaRPr>
          </a:p>
        </p:txBody>
      </p:sp>
      <p:sp>
        <p:nvSpPr>
          <p:cNvPr id="126" name="Google Shape;12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7" name="Google Shape;127;p24"/>
          <p:cNvPicPr preferRelativeResize="0"/>
          <p:nvPr/>
        </p:nvPicPr>
        <p:blipFill>
          <a:blip r:embed="rId3">
            <a:alphaModFix/>
          </a:blip>
          <a:stretch>
            <a:fillRect/>
          </a:stretch>
        </p:blipFill>
        <p:spPr>
          <a:xfrm>
            <a:off x="3593400" y="1045100"/>
            <a:ext cx="5171350" cy="3053300"/>
          </a:xfrm>
          <a:prstGeom prst="rect">
            <a:avLst/>
          </a:prstGeom>
          <a:noFill/>
          <a:ln>
            <a:noFill/>
          </a:ln>
        </p:spPr>
      </p:pic>
      <p:pic>
        <p:nvPicPr>
          <p:cNvPr id="128" name="Google Shape;128;p24"/>
          <p:cNvPicPr preferRelativeResize="0"/>
          <p:nvPr/>
        </p:nvPicPr>
        <p:blipFill>
          <a:blip r:embed="rId4">
            <a:alphaModFix/>
          </a:blip>
          <a:stretch>
            <a:fillRect/>
          </a:stretch>
        </p:blipFill>
        <p:spPr>
          <a:xfrm>
            <a:off x="4111300" y="3493275"/>
            <a:ext cx="2532750" cy="559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