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1994F90-13F7-8241-B171-45F6F828A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28"/>
          <a:stretch/>
        </p:blipFill>
        <p:spPr>
          <a:xfrm>
            <a:off x="4640134" y="0"/>
            <a:ext cx="7551865" cy="2335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E5636-2FFB-DF4F-AF71-CE84A523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572589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SCiware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D5E2-8BE3-A347-BA7A-A7D40291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77" y="4035092"/>
            <a:ext cx="3415288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Flatiron activities focused on scientific software and computing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19A6EB-6FCF-4E47-9F25-52FE7461F351}"/>
              </a:ext>
            </a:extLst>
          </p:cNvPr>
          <p:cNvGrpSpPr/>
          <p:nvPr/>
        </p:nvGrpSpPr>
        <p:grpSpPr>
          <a:xfrm>
            <a:off x="5297763" y="4888680"/>
            <a:ext cx="6492336" cy="1446550"/>
            <a:chOff x="5297763" y="1074057"/>
            <a:chExt cx="6492336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121A4C-A071-8547-BA83-7BCE3057A94C}"/>
                </a:ext>
              </a:extLst>
            </p:cNvPr>
            <p:cNvSpPr txBox="1"/>
            <p:nvPr/>
          </p:nvSpPr>
          <p:spPr>
            <a:xfrm>
              <a:off x="5297763" y="1074057"/>
              <a:ext cx="1296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200" cap="all" dirty="0"/>
                <a:t>Thursday</a:t>
              </a:r>
            </a:p>
            <a:p>
              <a:pPr fontAlgn="base"/>
              <a:r>
                <a:rPr lang="en-US" sz="2800" b="1" dirty="0"/>
                <a:t>Nov 4</a:t>
              </a:r>
            </a:p>
            <a:p>
              <a:pPr fontAlgn="base"/>
              <a:r>
                <a:rPr lang="en-US" sz="1200" cap="all" dirty="0">
                  <a:solidFill>
                    <a:srgbClr val="3F519D"/>
                  </a:solidFill>
                </a:rPr>
                <a:t>Rescheduled</a:t>
              </a:r>
              <a:endParaRPr lang="en-US" sz="1200" dirty="0">
                <a:solidFill>
                  <a:srgbClr val="3F519D"/>
                </a:solidFill>
              </a:endParaRPr>
            </a:p>
            <a:p>
              <a:pPr fontAlgn="base"/>
              <a:endParaRPr lang="en-US" b="1" cap="all" dirty="0"/>
            </a:p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A91CF2-1572-F84D-ACDA-E1419C39AD03}"/>
                </a:ext>
              </a:extLst>
            </p:cNvPr>
            <p:cNvSpPr txBox="1"/>
            <p:nvPr/>
          </p:nvSpPr>
          <p:spPr>
            <a:xfrm>
              <a:off x="6874137" y="1074057"/>
              <a:ext cx="49159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Performance-focused Guide to Flatiron Clusters</a:t>
              </a:r>
              <a:br>
                <a:rPr lang="en-US" sz="800" dirty="0"/>
              </a:br>
              <a:br>
                <a:rPr lang="en-US" sz="800" dirty="0"/>
              </a:br>
              <a:r>
                <a:rPr lang="en-US" dirty="0"/>
                <a:t>3-5PM 2nd floor auditorium / Zoom</a:t>
              </a:r>
              <a:br>
                <a:rPr lang="en-US" dirty="0"/>
              </a:br>
              <a:r>
                <a:rPr lang="en-US" dirty="0"/>
                <a:t>5PM	Reception on roof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08B543-AC9A-DF4B-8CE2-6D345B80B975}"/>
              </a:ext>
            </a:extLst>
          </p:cNvPr>
          <p:cNvGrpSpPr/>
          <p:nvPr/>
        </p:nvGrpSpPr>
        <p:grpSpPr>
          <a:xfrm>
            <a:off x="5297763" y="2920265"/>
            <a:ext cx="6653983" cy="1261884"/>
            <a:chOff x="5297763" y="1074057"/>
            <a:chExt cx="6653983" cy="12618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57A4D6-BDE3-3A4C-BB40-99D627C1B81A}"/>
                </a:ext>
              </a:extLst>
            </p:cNvPr>
            <p:cNvSpPr txBox="1"/>
            <p:nvPr/>
          </p:nvSpPr>
          <p:spPr>
            <a:xfrm>
              <a:off x="5297763" y="1074057"/>
              <a:ext cx="140091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200" cap="all" dirty="0"/>
                <a:t>Thursday</a:t>
              </a:r>
            </a:p>
            <a:p>
              <a:pPr fontAlgn="base"/>
              <a:r>
                <a:rPr lang="en-US" sz="2800" b="1" dirty="0"/>
                <a:t>Oct 21</a:t>
              </a:r>
            </a:p>
            <a:p>
              <a:pPr fontAlgn="base"/>
              <a:endParaRPr lang="en-US" b="1" cap="all" dirty="0"/>
            </a:p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9EEC7A-B657-714A-862E-569687C5935D}"/>
                </a:ext>
              </a:extLst>
            </p:cNvPr>
            <p:cNvSpPr txBox="1"/>
            <p:nvPr/>
          </p:nvSpPr>
          <p:spPr>
            <a:xfrm>
              <a:off x="6874137" y="1074057"/>
              <a:ext cx="5077609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Intro to 3D Scientific Visualization with Blender</a:t>
              </a:r>
              <a:br>
                <a:rPr lang="en-US" sz="900" dirty="0"/>
              </a:br>
              <a:br>
                <a:rPr lang="en-US" sz="900" dirty="0"/>
              </a:br>
              <a:r>
                <a:rPr lang="en-US" dirty="0"/>
                <a:t>3-5PM 3rd floor classroom / Zoom</a:t>
              </a:r>
            </a:p>
          </p:txBody>
        </p:sp>
      </p:grp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023EADC-50F8-4143-AAC7-75FAA08A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78" y="1259901"/>
            <a:ext cx="1035025" cy="1035025"/>
          </a:xfrm>
          <a:prstGeom prst="rect">
            <a:avLst/>
          </a:prstGeom>
        </p:spPr>
      </p:pic>
      <p:pic>
        <p:nvPicPr>
          <p:cNvPr id="18" name="Picture 17" descr="Qr code&#10;&#10;Description automatically generated">
            <a:extLst>
              <a:ext uri="{FF2B5EF4-FFF2-40B4-BE49-F238E27FC236}">
                <a16:creationId xmlns:a16="http://schemas.microsoft.com/office/drawing/2014/main" id="{659641A0-0A66-3B47-9306-FD30963AD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284" y="5269698"/>
            <a:ext cx="1130274" cy="11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6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118</TotalTime>
  <Words>52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  SCiware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Sciware</dc:title>
  <dc:creator>Elizabeth Lovero</dc:creator>
  <cp:lastModifiedBy>Elizabeth Lovero</cp:lastModifiedBy>
  <cp:revision>10</cp:revision>
  <dcterms:created xsi:type="dcterms:W3CDTF">2021-09-13T18:07:46Z</dcterms:created>
  <dcterms:modified xsi:type="dcterms:W3CDTF">2022-06-30T18:01:38Z</dcterms:modified>
</cp:coreProperties>
</file>