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AD0FD2-AF9A-4626-A717-49B02235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4486656" cy="1645920"/>
          </a:xfrm>
        </p:spPr>
        <p:txBody>
          <a:bodyPr>
            <a:normAutofit/>
          </a:bodyPr>
          <a:lstStyle/>
          <a:p>
            <a:r>
              <a:rPr lang="en-US" sz="3200" dirty="0" err="1"/>
              <a:t>Sciware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 Flatiron activity focused on scientific software and computing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9AF048-01BF-4742-B8D3-428C27C1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698EE-87C8-2447-8EFC-3F1C525E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0" y="1549233"/>
            <a:ext cx="4818890" cy="34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4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Sciware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Flatiron activity focused on scientific software and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698EE-87C8-2447-8EFC-3F1C525E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14356"/>
            <a:ext cx="6250769" cy="4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994F90-13F7-8241-B171-45F6F828A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28"/>
          <a:stretch/>
        </p:blipFill>
        <p:spPr>
          <a:xfrm>
            <a:off x="4640134" y="0"/>
            <a:ext cx="7551865" cy="2335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572589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SCiware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035092"/>
            <a:ext cx="3415288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Flatiron activities focused on scientific software and computing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9A6EB-6FCF-4E47-9F25-52FE7461F351}"/>
              </a:ext>
            </a:extLst>
          </p:cNvPr>
          <p:cNvGrpSpPr/>
          <p:nvPr/>
        </p:nvGrpSpPr>
        <p:grpSpPr>
          <a:xfrm>
            <a:off x="5276247" y="3008444"/>
            <a:ext cx="6492336" cy="1538883"/>
            <a:chOff x="5297763" y="1074057"/>
            <a:chExt cx="6492336" cy="15388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21A4C-A071-8547-BA83-7BCE3057A94C}"/>
                </a:ext>
              </a:extLst>
            </p:cNvPr>
            <p:cNvSpPr txBox="1"/>
            <p:nvPr/>
          </p:nvSpPr>
          <p:spPr>
            <a:xfrm>
              <a:off x="5297763" y="1074057"/>
              <a:ext cx="129667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Sep 23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A91CF2-1572-F84D-ACDA-E1419C39AD03}"/>
                </a:ext>
              </a:extLst>
            </p:cNvPr>
            <p:cNvSpPr txBox="1"/>
            <p:nvPr/>
          </p:nvSpPr>
          <p:spPr>
            <a:xfrm>
              <a:off x="6874137" y="1074057"/>
              <a:ext cx="491596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Performance-focused Guide to Flatiron Clusters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3-5PM 2nd floor Auditorium</a:t>
              </a:r>
              <a:br>
                <a:rPr lang="en-US" dirty="0"/>
              </a:br>
              <a:r>
                <a:rPr lang="en-US" dirty="0"/>
                <a:t>5PM	Reception on roof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08B543-AC9A-DF4B-8CE2-6D345B80B975}"/>
              </a:ext>
            </a:extLst>
          </p:cNvPr>
          <p:cNvGrpSpPr/>
          <p:nvPr/>
        </p:nvGrpSpPr>
        <p:grpSpPr>
          <a:xfrm>
            <a:off x="5276247" y="5000425"/>
            <a:ext cx="6653983" cy="1261884"/>
            <a:chOff x="5297763" y="1074057"/>
            <a:chExt cx="6653983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7A4D6-BDE3-3A4C-BB40-99D627C1B81A}"/>
                </a:ext>
              </a:extLst>
            </p:cNvPr>
            <p:cNvSpPr txBox="1"/>
            <p:nvPr/>
          </p:nvSpPr>
          <p:spPr>
            <a:xfrm>
              <a:off x="5297763" y="1074057"/>
              <a:ext cx="14009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Oct 21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EEC7A-B657-714A-862E-569687C5935D}"/>
                </a:ext>
              </a:extLst>
            </p:cNvPr>
            <p:cNvSpPr txBox="1"/>
            <p:nvPr/>
          </p:nvSpPr>
          <p:spPr>
            <a:xfrm>
              <a:off x="6874137" y="1074057"/>
              <a:ext cx="507760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Intro to 3D Scientific Visualization with Blender</a:t>
              </a:r>
              <a:br>
                <a:rPr lang="en-US" sz="2000" dirty="0"/>
              </a:br>
              <a:br>
                <a:rPr lang="en-US" dirty="0"/>
              </a:br>
              <a:r>
                <a:rPr lang="en-US" dirty="0"/>
                <a:t>3-5PM Location TBD</a:t>
              </a:r>
            </a:p>
          </p:txBody>
        </p:sp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023EADC-50F8-4143-AAC7-75FAA08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78" y="1259901"/>
            <a:ext cx="1035025" cy="1035025"/>
          </a:xfrm>
          <a:prstGeom prst="rect">
            <a:avLst/>
          </a:prstGeom>
        </p:spPr>
      </p:pic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659641A0-0A66-3B47-9306-FD30963AD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84" y="5269698"/>
            <a:ext cx="1130274" cy="11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Sciware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Flatiron activity focused on scientific software and computing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9A6EB-6FCF-4E47-9F25-52FE7461F351}"/>
              </a:ext>
            </a:extLst>
          </p:cNvPr>
          <p:cNvGrpSpPr/>
          <p:nvPr/>
        </p:nvGrpSpPr>
        <p:grpSpPr>
          <a:xfrm>
            <a:off x="5297763" y="1074057"/>
            <a:ext cx="6492335" cy="1415772"/>
            <a:chOff x="5297763" y="1074057"/>
            <a:chExt cx="6492335" cy="14157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21A4C-A071-8547-BA83-7BCE3057A94C}"/>
                </a:ext>
              </a:extLst>
            </p:cNvPr>
            <p:cNvSpPr txBox="1"/>
            <p:nvPr/>
          </p:nvSpPr>
          <p:spPr>
            <a:xfrm>
              <a:off x="5297763" y="1074057"/>
              <a:ext cx="129667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Sep 23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A91CF2-1572-F84D-ACDA-E1419C39AD03}"/>
                </a:ext>
              </a:extLst>
            </p:cNvPr>
            <p:cNvSpPr txBox="1"/>
            <p:nvPr/>
          </p:nvSpPr>
          <p:spPr>
            <a:xfrm>
              <a:off x="7237905" y="1074057"/>
              <a:ext cx="4552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Performance-focused Guide to Flatiron Clusters</a:t>
              </a:r>
              <a:br>
                <a:rPr lang="en-US" dirty="0"/>
              </a:br>
              <a:br>
                <a:rPr lang="en-US" dirty="0"/>
              </a:br>
              <a:r>
                <a:rPr lang="en-US" sz="1600" dirty="0"/>
                <a:t>3-5PM 2nd floor Auditorium</a:t>
              </a:r>
              <a:br>
                <a:rPr lang="en-US" sz="1600" dirty="0"/>
              </a:br>
              <a:r>
                <a:rPr lang="en-US" sz="1600" dirty="0"/>
                <a:t>5PM	Reception on roof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08B543-AC9A-DF4B-8CE2-6D345B80B975}"/>
              </a:ext>
            </a:extLst>
          </p:cNvPr>
          <p:cNvGrpSpPr/>
          <p:nvPr/>
        </p:nvGrpSpPr>
        <p:grpSpPr>
          <a:xfrm>
            <a:off x="5297763" y="3419048"/>
            <a:ext cx="6492335" cy="1415772"/>
            <a:chOff x="5297763" y="1074057"/>
            <a:chExt cx="6492335" cy="1415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7A4D6-BDE3-3A4C-BB40-99D627C1B81A}"/>
                </a:ext>
              </a:extLst>
            </p:cNvPr>
            <p:cNvSpPr txBox="1"/>
            <p:nvPr/>
          </p:nvSpPr>
          <p:spPr>
            <a:xfrm>
              <a:off x="5297763" y="1074057"/>
              <a:ext cx="14009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Oct 21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EEC7A-B657-714A-862E-569687C5935D}"/>
                </a:ext>
              </a:extLst>
            </p:cNvPr>
            <p:cNvSpPr txBox="1"/>
            <p:nvPr/>
          </p:nvSpPr>
          <p:spPr>
            <a:xfrm>
              <a:off x="7237905" y="1074057"/>
              <a:ext cx="4552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Intro to 3D Scientific Visualization with Blender</a:t>
              </a:r>
              <a:br>
                <a:rPr lang="en-US" dirty="0"/>
              </a:br>
              <a:br>
                <a:rPr lang="en-US" dirty="0"/>
              </a:br>
              <a:r>
                <a:rPr lang="en-US" sz="1600" dirty="0"/>
                <a:t>3-5PM 2nd floor Auditorium</a:t>
              </a:r>
              <a:br>
                <a:rPr lang="en-US" sz="1600" dirty="0"/>
              </a:br>
              <a:r>
                <a:rPr lang="en-US" sz="1600" dirty="0"/>
                <a:t>5PM	Reception on roof</a:t>
              </a:r>
            </a:p>
          </p:txBody>
        </p:sp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023EADC-50F8-4143-AAC7-75FAA08A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77" y="1458881"/>
            <a:ext cx="1035025" cy="10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53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Sciware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Flatiron activity focused on scientific software and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698EE-87C8-2447-8EFC-3F1C525E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14356"/>
            <a:ext cx="6250769" cy="446842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77EF3F-58FD-B448-9E8D-26AFB5F3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635" y="1458881"/>
            <a:ext cx="1035025" cy="10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02A8-B6BF-DC42-9F63-3AB342EF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96BA-646B-E445-80B9-61307AFE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Flatiron activity focused on scientific software and computing</a:t>
            </a:r>
          </a:p>
        </p:txBody>
      </p:sp>
    </p:spTree>
    <p:extLst>
      <p:ext uri="{BB962C8B-B14F-4D97-AF65-F5344CB8AC3E}">
        <p14:creationId xmlns:p14="http://schemas.microsoft.com/office/powerpoint/2010/main" val="15052872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93</TotalTime>
  <Words>142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Sciware</vt:lpstr>
      <vt:lpstr>Sciware</vt:lpstr>
      <vt:lpstr>  SCiware</vt:lpstr>
      <vt:lpstr>  Sciware</vt:lpstr>
      <vt:lpstr>  Sciware</vt:lpstr>
      <vt:lpstr>Sciware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Sciware</dc:title>
  <dc:creator>Elizabeth Lovero</dc:creator>
  <cp:lastModifiedBy>Elizabeth Lovero</cp:lastModifiedBy>
  <cp:revision>7</cp:revision>
  <dcterms:created xsi:type="dcterms:W3CDTF">2021-09-13T18:07:46Z</dcterms:created>
  <dcterms:modified xsi:type="dcterms:W3CDTF">2021-09-13T19:41:40Z</dcterms:modified>
</cp:coreProperties>
</file>