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7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BA87C-1A45-5E40-8807-64F7A8BCCF9B}" type="datetimeFigureOut">
              <a:rPr lang="en-US" smtClean="0"/>
              <a:t>12/06/15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EF00-2016-064D-84E2-7862F089F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1030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BA87C-1A45-5E40-8807-64F7A8BCCF9B}" type="datetimeFigureOut">
              <a:rPr lang="en-US" smtClean="0"/>
              <a:t>12/06/15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EF00-2016-064D-84E2-7862F089F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6998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BA87C-1A45-5E40-8807-64F7A8BCCF9B}" type="datetimeFigureOut">
              <a:rPr lang="en-US" smtClean="0"/>
              <a:t>12/06/15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EF00-2016-064D-84E2-7862F089F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369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BA87C-1A45-5E40-8807-64F7A8BCCF9B}" type="datetimeFigureOut">
              <a:rPr lang="en-US" smtClean="0"/>
              <a:t>12/06/15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EF00-2016-064D-84E2-7862F089F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3605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BA87C-1A45-5E40-8807-64F7A8BCCF9B}" type="datetimeFigureOut">
              <a:rPr lang="en-US" smtClean="0"/>
              <a:t>12/06/15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EF00-2016-064D-84E2-7862F089F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146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BA87C-1A45-5E40-8807-64F7A8BCCF9B}" type="datetimeFigureOut">
              <a:rPr lang="en-US" smtClean="0"/>
              <a:t>12/06/15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EF00-2016-064D-84E2-7862F089F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1987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BA87C-1A45-5E40-8807-64F7A8BCCF9B}" type="datetimeFigureOut">
              <a:rPr lang="en-US" smtClean="0"/>
              <a:t>12/06/15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EF00-2016-064D-84E2-7862F089F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1001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BA87C-1A45-5E40-8807-64F7A8BCCF9B}" type="datetimeFigureOut">
              <a:rPr lang="en-US" smtClean="0"/>
              <a:t>12/06/15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EF00-2016-064D-84E2-7862F089F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3333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BA87C-1A45-5E40-8807-64F7A8BCCF9B}" type="datetimeFigureOut">
              <a:rPr lang="en-US" smtClean="0"/>
              <a:t>12/06/15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EF00-2016-064D-84E2-7862F089F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939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BA87C-1A45-5E40-8807-64F7A8BCCF9B}" type="datetimeFigureOut">
              <a:rPr lang="en-US" smtClean="0"/>
              <a:t>12/06/15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EF00-2016-064D-84E2-7862F089F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853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BA87C-1A45-5E40-8807-64F7A8BCCF9B}" type="datetimeFigureOut">
              <a:rPr lang="en-US" smtClean="0"/>
              <a:t>12/06/15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EF00-2016-064D-84E2-7862F089F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5360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BA87C-1A45-5E40-8807-64F7A8BCCF9B}" type="datetimeFigureOut">
              <a:rPr lang="en-US" smtClean="0"/>
              <a:t>12/06/15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BEF00-2016-064D-84E2-7862F089F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9016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hyperlink" Target="http://en.wikipedia.org/wiki/Nifedipine" TargetMode="External"/><Relationship Id="rId12" Type="http://schemas.openxmlformats.org/officeDocument/2006/relationships/hyperlink" Target="https://www.ebi.ac.uk/chembl/compound/inspect/CHEMBL193" TargetMode="External"/><Relationship Id="rId13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hyperlink" Target="https://www.ebi.ac.uk/chembl/compound/inspect/CHEMBL23" TargetMode="External"/><Relationship Id="rId6" Type="http://schemas.openxmlformats.org/officeDocument/2006/relationships/image" Target="../media/image4.png"/><Relationship Id="rId7" Type="http://schemas.openxmlformats.org/officeDocument/2006/relationships/hyperlink" Target="http://en.wikipedia.org/wiki/Diltiazem" TargetMode="External"/><Relationship Id="rId8" Type="http://schemas.openxmlformats.org/officeDocument/2006/relationships/hyperlink" Target="https://www.ebi.ac.uk/chembl/compound/inspect/CHEMBL6966" TargetMode="External"/><Relationship Id="rId9" Type="http://schemas.openxmlformats.org/officeDocument/2006/relationships/image" Target="../media/image5.png"/><Relationship Id="rId10" Type="http://schemas.openxmlformats.org/officeDocument/2006/relationships/hyperlink" Target="http://en.wikipedia.org/wiki/Verapami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L-Type Calcium Channel Ligands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2398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5258"/>
            <a:ext cx="8229600" cy="1143000"/>
          </a:xfrm>
        </p:spPr>
        <p:txBody>
          <a:bodyPr/>
          <a:lstStyle/>
          <a:p>
            <a:r>
              <a:rPr lang="en-GB" dirty="0" err="1" smtClean="0"/>
              <a:t>Chemotypes</a:t>
            </a:r>
            <a:r>
              <a:rPr lang="en-GB" dirty="0" smtClean="0"/>
              <a:t> in the clinic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320" y="1780008"/>
            <a:ext cx="4593336" cy="12489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778" y="3587954"/>
            <a:ext cx="4601718" cy="12070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3748" y="5298645"/>
            <a:ext cx="4559808" cy="1223772"/>
          </a:xfrm>
          <a:prstGeom prst="rect">
            <a:avLst/>
          </a:prstGeom>
        </p:spPr>
      </p:pic>
      <p:pic>
        <p:nvPicPr>
          <p:cNvPr id="8" name="Picture 7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199" y="5003981"/>
            <a:ext cx="1424940" cy="184404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99890" y="5125321"/>
            <a:ext cx="3776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Benzodiazepines (DTZ): </a:t>
            </a:r>
            <a:r>
              <a:rPr lang="en-GB" dirty="0" err="1" smtClean="0">
                <a:hlinkClick r:id="rId7"/>
              </a:rPr>
              <a:t>Dilitiazem</a:t>
            </a:r>
            <a:endParaRPr lang="en-GB" dirty="0"/>
          </a:p>
        </p:txBody>
      </p:sp>
      <p:pic>
        <p:nvPicPr>
          <p:cNvPr id="11" name="Picture 10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7706" y="3119646"/>
            <a:ext cx="1829338" cy="197211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199890" y="3434086"/>
            <a:ext cx="3517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Phenylalkyamines</a:t>
            </a:r>
            <a:r>
              <a:rPr lang="en-GB" dirty="0" smtClean="0"/>
              <a:t> (PAA): </a:t>
            </a:r>
            <a:r>
              <a:rPr lang="en-GB" dirty="0" smtClean="0">
                <a:hlinkClick r:id="rId10"/>
              </a:rPr>
              <a:t>Verapamil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2245651" y="1641960"/>
            <a:ext cx="3471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Dihydropyridines</a:t>
            </a:r>
            <a:r>
              <a:rPr lang="en-GB" dirty="0" smtClean="0"/>
              <a:t> (DHP): </a:t>
            </a:r>
            <a:r>
              <a:rPr lang="en-GB" dirty="0" err="1" smtClean="0">
                <a:hlinkClick r:id="rId11"/>
              </a:rPr>
              <a:t>Nifedipine</a:t>
            </a:r>
            <a:r>
              <a:rPr lang="en-GB" dirty="0" smtClean="0">
                <a:hlinkClick r:id="rId11"/>
              </a:rPr>
              <a:t> </a:t>
            </a:r>
            <a:endParaRPr lang="en-GB" dirty="0"/>
          </a:p>
        </p:txBody>
      </p:sp>
      <p:pic>
        <p:nvPicPr>
          <p:cNvPr id="14" name="Picture 13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4169" y="1551239"/>
            <a:ext cx="1569720" cy="16764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953889" y="2401504"/>
            <a:ext cx="1470681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Smooth Muscle &gt; Cardiac</a:t>
            </a:r>
          </a:p>
          <a:p>
            <a:r>
              <a:rPr lang="en-GB" sz="1400" dirty="0" smtClean="0"/>
              <a:t>Antagonist or agonist</a:t>
            </a:r>
            <a:endParaRPr lang="en-GB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1939906" y="4107514"/>
            <a:ext cx="1470681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Cardiac &gt; </a:t>
            </a:r>
          </a:p>
          <a:p>
            <a:r>
              <a:rPr lang="en-GB" sz="1400" dirty="0" smtClean="0"/>
              <a:t>Smooth Muscle</a:t>
            </a:r>
          </a:p>
          <a:p>
            <a:r>
              <a:rPr lang="en-GB" sz="1400" dirty="0" smtClean="0"/>
              <a:t>Antagonist </a:t>
            </a:r>
            <a:endParaRPr lang="en-GB" sz="14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2030626" y="5779504"/>
            <a:ext cx="1470681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Cardiac &gt; </a:t>
            </a:r>
          </a:p>
          <a:p>
            <a:r>
              <a:rPr lang="en-GB" sz="1400" dirty="0" smtClean="0"/>
              <a:t>Smooth Muscle</a:t>
            </a:r>
          </a:p>
          <a:p>
            <a:r>
              <a:rPr lang="en-GB" sz="1400" dirty="0" smtClean="0"/>
              <a:t>Antagonist </a:t>
            </a:r>
            <a:endParaRPr lang="en-GB" sz="1400" dirty="0" smtClean="0"/>
          </a:p>
        </p:txBody>
      </p:sp>
    </p:spTree>
    <p:extLst>
      <p:ext uri="{BB962C8B-B14F-4D97-AF65-F5344CB8AC3E}">
        <p14:creationId xmlns:p14="http://schemas.microsoft.com/office/powerpoint/2010/main" val="943680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Multiple coupled binding sites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391" y="1905267"/>
            <a:ext cx="8461798" cy="402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9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013" y="3617532"/>
            <a:ext cx="3439399" cy="30845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180" y="2164508"/>
            <a:ext cx="4150833" cy="32689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3269" y="1030372"/>
            <a:ext cx="4419600" cy="2768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2228" y="325712"/>
            <a:ext cx="6335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Sites are distinct but overlapping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058786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54</Words>
  <Application>Microsoft Macintosh PowerPoint</Application>
  <PresentationFormat>On-screen Show (4:3)</PresentationFormat>
  <Paragraphs>15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L-Type Calcium Channel Ligands</vt:lpstr>
      <vt:lpstr>Chemotypes in the clinic</vt:lpstr>
      <vt:lpstr>Multiple coupled binding sites</vt:lpstr>
      <vt:lpstr>PowerPoint Presentation</vt:lpstr>
    </vt:vector>
  </TitlesOfParts>
  <Company>EMBL-EBI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 Atkinson</dc:creator>
  <cp:lastModifiedBy>Francis Atkinson</cp:lastModifiedBy>
  <cp:revision>12</cp:revision>
  <dcterms:created xsi:type="dcterms:W3CDTF">2015-06-12T08:50:04Z</dcterms:created>
  <dcterms:modified xsi:type="dcterms:W3CDTF">2015-06-12T11:56:07Z</dcterms:modified>
</cp:coreProperties>
</file>