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2" r:id="rId12"/>
    <p:sldId id="273" r:id="rId13"/>
    <p:sldId id="274" r:id="rId14"/>
    <p:sldId id="282" r:id="rId15"/>
    <p:sldId id="275" r:id="rId16"/>
    <p:sldId id="276" r:id="rId17"/>
    <p:sldId id="277" r:id="rId18"/>
    <p:sldId id="278" r:id="rId19"/>
    <p:sldId id="283" r:id="rId20"/>
    <p:sldId id="279" r:id="rId21"/>
    <p:sldId id="280" r:id="rId22"/>
    <p:sldId id="281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64AB5-5F2A-4C75-9359-3FEDC8979D6C}" v="3" dt="2019-01-08T10:57:27.533"/>
    <p1510:client id="{3030F522-D03D-4B33-92C2-ED7B7483B3BC}" v="296" dt="2019-01-08T13:25:29.152"/>
    <p1510:client id="{15BF542C-B72C-4AC5-9B0B-D43DB081726D}" v="1" dt="2019-01-11T20:38:47.894"/>
    <p1510:client id="{622DF689-648F-4C73-AAB1-9E4BDC828638}" v="31" dt="2019-01-09T18:15:42.905"/>
    <p1510:client id="{70A9AF60-207C-46D4-AB01-274338680DA3}" v="5" dt="2019-01-11T18:23:37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is Vasilopoulos" userId="bcb34dfc328e893a" providerId="Windows Live" clId="Web-{8A3ED940-3E76-47F0-B87C-691EF0C68A15}"/>
    <pc:docChg chg="addSld modSld">
      <pc:chgData name="Vasilis Vasilopoulos" userId="bcb34dfc328e893a" providerId="Windows Live" clId="Web-{8A3ED940-3E76-47F0-B87C-691EF0C68A15}" dt="2019-01-08T11:34:38.405" v="325" actId="20577"/>
      <pc:docMkLst>
        <pc:docMk/>
      </pc:docMkLst>
      <pc:sldChg chg="modAnim">
        <pc:chgData name="Vasilis Vasilopoulos" userId="bcb34dfc328e893a" providerId="Windows Live" clId="Web-{8A3ED940-3E76-47F0-B87C-691EF0C68A15}" dt="2019-01-08T11:08:43.247" v="4"/>
        <pc:sldMkLst>
          <pc:docMk/>
          <pc:sldMk cId="421039337" sldId="257"/>
        </pc:sldMkLst>
      </pc:sldChg>
      <pc:sldChg chg="modSp modTransition addAnim delAnim modAnim">
        <pc:chgData name="Vasilis Vasilopoulos" userId="bcb34dfc328e893a" providerId="Windows Live" clId="Web-{8A3ED940-3E76-47F0-B87C-691EF0C68A15}" dt="2019-01-08T11:23:13.552" v="37"/>
        <pc:sldMkLst>
          <pc:docMk/>
          <pc:sldMk cId="3534538276" sldId="258"/>
        </pc:sldMkLst>
        <pc:spChg chg="mod">
          <ac:chgData name="Vasilis Vasilopoulos" userId="bcb34dfc328e893a" providerId="Windows Live" clId="Web-{8A3ED940-3E76-47F0-B87C-691EF0C68A15}" dt="2019-01-08T11:12:13.464" v="11" actId="14100"/>
          <ac:spMkLst>
            <pc:docMk/>
            <pc:sldMk cId="3534538276" sldId="258"/>
            <ac:spMk id="3" creationId="{FB1D5A79-CAAA-4B09-99F8-87946DC0DB21}"/>
          </ac:spMkLst>
        </pc:spChg>
      </pc:sldChg>
      <pc:sldChg chg="addAnim modAnim">
        <pc:chgData name="Vasilis Vasilopoulos" userId="bcb34dfc328e893a" providerId="Windows Live" clId="Web-{8A3ED940-3E76-47F0-B87C-691EF0C68A15}" dt="2019-01-08T11:26:07.738" v="43"/>
        <pc:sldMkLst>
          <pc:docMk/>
          <pc:sldMk cId="133286787" sldId="259"/>
        </pc:sldMkLst>
      </pc:sldChg>
      <pc:sldChg chg="modSp new">
        <pc:chgData name="Vasilis Vasilopoulos" userId="bcb34dfc328e893a" providerId="Windows Live" clId="Web-{8A3ED940-3E76-47F0-B87C-691EF0C68A15}" dt="2019-01-08T11:34:38.405" v="324" actId="20577"/>
        <pc:sldMkLst>
          <pc:docMk/>
          <pc:sldMk cId="1827905723" sldId="260"/>
        </pc:sldMkLst>
        <pc:spChg chg="mod">
          <ac:chgData name="Vasilis Vasilopoulos" userId="bcb34dfc328e893a" providerId="Windows Live" clId="Web-{8A3ED940-3E76-47F0-B87C-691EF0C68A15}" dt="2019-01-08T11:28:12.643" v="49" actId="20577"/>
          <ac:spMkLst>
            <pc:docMk/>
            <pc:sldMk cId="1827905723" sldId="260"/>
            <ac:spMk id="2" creationId="{331D9E06-FB13-44F5-9CD3-61CEDAC3C978}"/>
          </ac:spMkLst>
        </pc:spChg>
        <pc:spChg chg="mod">
          <ac:chgData name="Vasilis Vasilopoulos" userId="bcb34dfc328e893a" providerId="Windows Live" clId="Web-{8A3ED940-3E76-47F0-B87C-691EF0C68A15}" dt="2019-01-08T11:34:38.405" v="324" actId="20577"/>
          <ac:spMkLst>
            <pc:docMk/>
            <pc:sldMk cId="1827905723" sldId="260"/>
            <ac:spMk id="3" creationId="{36FECD35-666D-442C-9D00-8ADFB2E355E4}"/>
          </ac:spMkLst>
        </pc:spChg>
      </pc:sldChg>
    </pc:docChg>
  </pc:docChgLst>
  <pc:docChgLst>
    <pc:chgData name="Vasilis Vasilopoulos" userId="bcb34dfc328e893a" providerId="Windows Live" clId="Web-{622DF689-648F-4C73-AAB1-9E4BDC828638}"/>
    <pc:docChg chg="addSld delSld modSld">
      <pc:chgData name="Vasilis Vasilopoulos" userId="bcb34dfc328e893a" providerId="Windows Live" clId="Web-{622DF689-648F-4C73-AAB1-9E4BDC828638}" dt="2019-01-09T18:20:03.297" v="1786"/>
      <pc:docMkLst>
        <pc:docMk/>
      </pc:docMkLst>
      <pc:sldChg chg="del">
        <pc:chgData name="Vasilis Vasilopoulos" userId="bcb34dfc328e893a" providerId="Windows Live" clId="Web-{622DF689-648F-4C73-AAB1-9E4BDC828638}" dt="2019-01-09T17:10:04.390" v="480"/>
        <pc:sldMkLst>
          <pc:docMk/>
          <pc:sldMk cId="286186596" sldId="264"/>
        </pc:sldMkLst>
      </pc:sldChg>
      <pc:sldChg chg="del">
        <pc:chgData name="Vasilis Vasilopoulos" userId="bcb34dfc328e893a" providerId="Windows Live" clId="Web-{622DF689-648F-4C73-AAB1-9E4BDC828638}" dt="2019-01-09T17:10:07.703" v="481"/>
        <pc:sldMkLst>
          <pc:docMk/>
          <pc:sldMk cId="383127736" sldId="265"/>
        </pc:sldMkLst>
      </pc:sldChg>
      <pc:sldChg chg="del">
        <pc:chgData name="Vasilis Vasilopoulos" userId="bcb34dfc328e893a" providerId="Windows Live" clId="Web-{622DF689-648F-4C73-AAB1-9E4BDC828638}" dt="2019-01-09T17:09:58.187" v="479"/>
        <pc:sldMkLst>
          <pc:docMk/>
          <pc:sldMk cId="2583832686" sldId="266"/>
        </pc:sldMkLst>
      </pc:sldChg>
      <pc:sldChg chg="addSp delSp modSp new del mod setBg setClrOvrMap">
        <pc:chgData name="Vasilis Vasilopoulos" userId="bcb34dfc328e893a" providerId="Windows Live" clId="Web-{622DF689-648F-4C73-AAB1-9E4BDC828638}" dt="2019-01-09T16:17:58.476" v="154"/>
        <pc:sldMkLst>
          <pc:docMk/>
          <pc:sldMk cId="380826703" sldId="267"/>
        </pc:sldMkLst>
        <pc:spChg chg="mod">
          <ac:chgData name="Vasilis Vasilopoulos" userId="bcb34dfc328e893a" providerId="Windows Live" clId="Web-{622DF689-648F-4C73-AAB1-9E4BDC828638}" dt="2019-01-09T16:17:36.742" v="153"/>
          <ac:spMkLst>
            <pc:docMk/>
            <pc:sldMk cId="380826703" sldId="267"/>
            <ac:spMk id="2" creationId="{262CAEA0-30CD-41E3-9500-A0E8468134A1}"/>
          </ac:spMkLst>
        </pc:spChg>
        <pc:spChg chg="mod ord">
          <ac:chgData name="Vasilis Vasilopoulos" userId="bcb34dfc328e893a" providerId="Windows Live" clId="Web-{622DF689-648F-4C73-AAB1-9E4BDC828638}" dt="2019-01-09T16:17:36.742" v="153"/>
          <ac:spMkLst>
            <pc:docMk/>
            <pc:sldMk cId="380826703" sldId="267"/>
            <ac:spMk id="3" creationId="{6B58FCE8-9626-4E1C-B298-55D40677C781}"/>
          </ac:spMkLst>
        </pc:spChg>
        <pc:spChg chg="add mod">
          <ac:chgData name="Vasilis Vasilopoulos" userId="bcb34dfc328e893a" providerId="Windows Live" clId="Web-{622DF689-648F-4C73-AAB1-9E4BDC828638}" dt="2019-01-09T16:17:36.742" v="153"/>
          <ac:spMkLst>
            <pc:docMk/>
            <pc:sldMk cId="380826703" sldId="267"/>
            <ac:spMk id="6" creationId="{D3AAC2EA-BBB8-4CFF-8B03-34A5D4973D08}"/>
          </ac:spMkLst>
        </pc:spChg>
        <pc:spChg chg="add del">
          <ac:chgData name="Vasilis Vasilopoulos" userId="bcb34dfc328e893a" providerId="Windows Live" clId="Web-{622DF689-648F-4C73-AAB1-9E4BDC828638}" dt="2019-01-09T16:17:36.601" v="152"/>
          <ac:spMkLst>
            <pc:docMk/>
            <pc:sldMk cId="380826703" sldId="267"/>
            <ac:spMk id="8" creationId="{4038CB10-1F5C-4D54-9DF7-12586DE5B007}"/>
          </ac:spMkLst>
        </pc:spChg>
        <pc:spChg chg="add">
          <ac:chgData name="Vasilis Vasilopoulos" userId="bcb34dfc328e893a" providerId="Windows Live" clId="Web-{622DF689-648F-4C73-AAB1-9E4BDC828638}" dt="2019-01-09T16:17:36.742" v="153"/>
          <ac:spMkLst>
            <pc:docMk/>
            <pc:sldMk cId="380826703" sldId="267"/>
            <ac:spMk id="9" creationId="{9228552E-C8B1-4A80-8448-0787CE0FC704}"/>
          </ac:spMkLst>
        </pc:spChg>
        <pc:spChg chg="add del">
          <ac:chgData name="Vasilis Vasilopoulos" userId="bcb34dfc328e893a" providerId="Windows Live" clId="Web-{622DF689-648F-4C73-AAB1-9E4BDC828638}" dt="2019-01-09T16:17:36.601" v="152"/>
          <ac:spMkLst>
            <pc:docMk/>
            <pc:sldMk cId="380826703" sldId="267"/>
            <ac:spMk id="13" creationId="{73ED6512-6858-4552-B699-9A97FE9A4EA2}"/>
          </ac:spMkLst>
        </pc:spChg>
        <pc:picChg chg="add mod ord">
          <ac:chgData name="Vasilis Vasilopoulos" userId="bcb34dfc328e893a" providerId="Windows Live" clId="Web-{622DF689-648F-4C73-AAB1-9E4BDC828638}" dt="2019-01-09T16:17:36.742" v="153"/>
          <ac:picMkLst>
            <pc:docMk/>
            <pc:sldMk cId="380826703" sldId="267"/>
            <ac:picMk id="4" creationId="{7AF78D4D-6CA5-406E-9F98-49C9C9B789FB}"/>
          </ac:picMkLst>
        </pc:picChg>
        <pc:cxnChg chg="add del">
          <ac:chgData name="Vasilis Vasilopoulos" userId="bcb34dfc328e893a" providerId="Windows Live" clId="Web-{622DF689-648F-4C73-AAB1-9E4BDC828638}" dt="2019-01-09T16:17:29.773" v="150"/>
          <ac:cxnSpMkLst>
            <pc:docMk/>
            <pc:sldMk cId="380826703" sldId="267"/>
            <ac:cxnSpMk id="11" creationId="{E4A809D5-3600-46D4-A466-67F2349A54FB}"/>
          </ac:cxnSpMkLst>
        </pc:cxnChg>
      </pc:sldChg>
      <pc:sldChg chg="addSp delSp modSp new del mod modTransition setBg setClrOvrMap">
        <pc:chgData name="Vasilis Vasilopoulos" userId="bcb34dfc328e893a" providerId="Windows Live" clId="Web-{622DF689-648F-4C73-AAB1-9E4BDC828638}" dt="2019-01-09T16:16:09.116" v="106"/>
        <pc:sldMkLst>
          <pc:docMk/>
          <pc:sldMk cId="1252148891" sldId="267"/>
        </pc:sldMkLst>
        <pc:spChg chg="mod">
          <ac:chgData name="Vasilis Vasilopoulos" userId="bcb34dfc328e893a" providerId="Windows Live" clId="Web-{622DF689-648F-4C73-AAB1-9E4BDC828638}" dt="2019-01-09T16:08:11.987" v="78"/>
          <ac:spMkLst>
            <pc:docMk/>
            <pc:sldMk cId="1252148891" sldId="267"/>
            <ac:spMk id="2" creationId="{33CA4CB5-2094-48DA-9541-8085566988BB}"/>
          </ac:spMkLst>
        </pc:spChg>
        <pc:spChg chg="mod">
          <ac:chgData name="Vasilis Vasilopoulos" userId="bcb34dfc328e893a" providerId="Windows Live" clId="Web-{622DF689-648F-4C73-AAB1-9E4BDC828638}" dt="2019-01-09T16:08:11.987" v="78"/>
          <ac:spMkLst>
            <pc:docMk/>
            <pc:sldMk cId="1252148891" sldId="267"/>
            <ac:spMk id="3" creationId="{77D4EADD-5A83-4999-98B3-EC6BC5AF48A9}"/>
          </ac:spMkLst>
        </pc:spChg>
        <pc:spChg chg="add del mod">
          <ac:chgData name="Vasilis Vasilopoulos" userId="bcb34dfc328e893a" providerId="Windows Live" clId="Web-{622DF689-648F-4C73-AAB1-9E4BDC828638}" dt="2019-01-09T16:11:25.864" v="93"/>
          <ac:spMkLst>
            <pc:docMk/>
            <pc:sldMk cId="1252148891" sldId="267"/>
            <ac:spMk id="6" creationId="{CA12D74F-9D89-4A9F-AA19-4E7823045492}"/>
          </ac:spMkLst>
        </pc:spChg>
        <pc:spChg chg="add">
          <ac:chgData name="Vasilis Vasilopoulos" userId="bcb34dfc328e893a" providerId="Windows Live" clId="Web-{622DF689-648F-4C73-AAB1-9E4BDC828638}" dt="2019-01-09T16:08:11.987" v="78"/>
          <ac:spMkLst>
            <pc:docMk/>
            <pc:sldMk cId="1252148891" sldId="267"/>
            <ac:spMk id="11" creationId="{71B2258F-86CA-4D4D-8270-BC05FCDEBFB3}"/>
          </ac:spMkLst>
        </pc:spChg>
        <pc:picChg chg="add del mod ord">
          <ac:chgData name="Vasilis Vasilopoulos" userId="bcb34dfc328e893a" providerId="Windows Live" clId="Web-{622DF689-648F-4C73-AAB1-9E4BDC828638}" dt="2019-01-09T16:16:05.428" v="105"/>
          <ac:picMkLst>
            <pc:docMk/>
            <pc:sldMk cId="1252148891" sldId="267"/>
            <ac:picMk id="4" creationId="{0739435A-6AFB-46ED-8D0B-2785163CF72D}"/>
          </ac:picMkLst>
        </pc:picChg>
      </pc:sldChg>
      <pc:sldChg chg="addSp delSp modSp new del mod setBg">
        <pc:chgData name="Vasilis Vasilopoulos" userId="bcb34dfc328e893a" providerId="Windows Live" clId="Web-{622DF689-648F-4C73-AAB1-9E4BDC828638}" dt="2019-01-09T16:07:13.018" v="47"/>
        <pc:sldMkLst>
          <pc:docMk/>
          <pc:sldMk cId="1653247500" sldId="267"/>
        </pc:sldMkLst>
        <pc:spChg chg="mod">
          <ac:chgData name="Vasilis Vasilopoulos" userId="bcb34dfc328e893a" providerId="Windows Live" clId="Web-{622DF689-648F-4C73-AAB1-9E4BDC828638}" dt="2019-01-09T16:06:56.409" v="45"/>
          <ac:spMkLst>
            <pc:docMk/>
            <pc:sldMk cId="1653247500" sldId="267"/>
            <ac:spMk id="2" creationId="{02502E0B-DBBF-4095-B63D-AC655BB77C25}"/>
          </ac:spMkLst>
        </pc:spChg>
        <pc:spChg chg="mod ord">
          <ac:chgData name="Vasilis Vasilopoulos" userId="bcb34dfc328e893a" providerId="Windows Live" clId="Web-{622DF689-648F-4C73-AAB1-9E4BDC828638}" dt="2019-01-09T16:06:56.409" v="45"/>
          <ac:spMkLst>
            <pc:docMk/>
            <pc:sldMk cId="1653247500" sldId="267"/>
            <ac:spMk id="3" creationId="{8D916061-9233-4697-9A49-72D7ED558186}"/>
          </ac:spMkLst>
        </pc:spChg>
        <pc:spChg chg="add mod">
          <ac:chgData name="Vasilis Vasilopoulos" userId="bcb34dfc328e893a" providerId="Windows Live" clId="Web-{622DF689-648F-4C73-AAB1-9E4BDC828638}" dt="2019-01-09T16:06:56.409" v="45"/>
          <ac:spMkLst>
            <pc:docMk/>
            <pc:sldMk cId="1653247500" sldId="267"/>
            <ac:spMk id="6" creationId="{F7CBD896-46F4-4B34-8284-9A709485FCA8}"/>
          </ac:spMkLst>
        </pc:spChg>
        <pc:spChg chg="add">
          <ac:chgData name="Vasilis Vasilopoulos" userId="bcb34dfc328e893a" providerId="Windows Live" clId="Web-{622DF689-648F-4C73-AAB1-9E4BDC828638}" dt="2019-01-09T16:06:56.409" v="45"/>
          <ac:spMkLst>
            <pc:docMk/>
            <pc:sldMk cId="1653247500" sldId="267"/>
            <ac:spMk id="9" creationId="{F56F5174-31D9-4DBB-AAB7-A1FD7BDB1352}"/>
          </ac:spMkLst>
        </pc:spChg>
        <pc:spChg chg="add del">
          <ac:chgData name="Vasilis Vasilopoulos" userId="bcb34dfc328e893a" providerId="Windows Live" clId="Web-{622DF689-648F-4C73-AAB1-9E4BDC828638}" dt="2019-01-09T16:06:38.440" v="42"/>
          <ac:spMkLst>
            <pc:docMk/>
            <pc:sldMk cId="1653247500" sldId="267"/>
            <ac:spMk id="11" creationId="{3CD9DF72-87A3-404E-A828-84CBF11A8303}"/>
          </ac:spMkLst>
        </pc:spChg>
        <pc:spChg chg="add">
          <ac:chgData name="Vasilis Vasilopoulos" userId="bcb34dfc328e893a" providerId="Windows Live" clId="Web-{622DF689-648F-4C73-AAB1-9E4BDC828638}" dt="2019-01-09T16:06:56.409" v="45"/>
          <ac:spMkLst>
            <pc:docMk/>
            <pc:sldMk cId="1653247500" sldId="267"/>
            <ac:spMk id="15" creationId="{F9A95BEE-6BB1-4A28-A8E6-A34B2E42EF87}"/>
          </ac:spMkLst>
        </pc:spChg>
        <pc:picChg chg="add del mod ord">
          <ac:chgData name="Vasilis Vasilopoulos" userId="bcb34dfc328e893a" providerId="Windows Live" clId="Web-{622DF689-648F-4C73-AAB1-9E4BDC828638}" dt="2019-01-09T16:07:09.049" v="46"/>
          <ac:picMkLst>
            <pc:docMk/>
            <pc:sldMk cId="1653247500" sldId="267"/>
            <ac:picMk id="4" creationId="{25B6A639-380E-4944-9319-6C2CF719C38A}"/>
          </ac:picMkLst>
        </pc:picChg>
        <pc:picChg chg="add">
          <ac:chgData name="Vasilis Vasilopoulos" userId="bcb34dfc328e893a" providerId="Windows Live" clId="Web-{622DF689-648F-4C73-AAB1-9E4BDC828638}" dt="2019-01-09T16:06:56.409" v="45"/>
          <ac:picMkLst>
            <pc:docMk/>
            <pc:sldMk cId="1653247500" sldId="267"/>
            <ac:picMk id="10" creationId="{AE113210-7872-481A-ADE6-3A05CCAF5EB2}"/>
          </ac:picMkLst>
        </pc:picChg>
        <pc:cxnChg chg="add del">
          <ac:chgData name="Vasilis Vasilopoulos" userId="bcb34dfc328e893a" providerId="Windows Live" clId="Web-{622DF689-648F-4C73-AAB1-9E4BDC828638}" dt="2019-01-09T16:06:56.252" v="44"/>
          <ac:cxnSpMkLst>
            <pc:docMk/>
            <pc:sldMk cId="1653247500" sldId="267"/>
            <ac:cxnSpMk id="8" creationId="{E4A809D5-3600-46D4-A466-67F2349A54FB}"/>
          </ac:cxnSpMkLst>
        </pc:cxnChg>
        <pc:cxnChg chg="add del">
          <ac:chgData name="Vasilis Vasilopoulos" userId="bcb34dfc328e893a" providerId="Windows Live" clId="Web-{622DF689-648F-4C73-AAB1-9E4BDC828638}" dt="2019-01-09T16:06:38.440" v="42"/>
          <ac:cxnSpMkLst>
            <pc:docMk/>
            <pc:sldMk cId="1653247500" sldId="267"/>
            <ac:cxnSpMk id="13" creationId="{20E3A342-4D61-4E3F-AF90-1AB42AEB96CC}"/>
          </ac:cxnSpMkLst>
        </pc:cxnChg>
      </pc:sldChg>
      <pc:sldChg chg="addSp delSp modSp new mod setBg setClrOvrMap">
        <pc:chgData name="Vasilis Vasilopoulos" userId="bcb34dfc328e893a" providerId="Windows Live" clId="Web-{622DF689-648F-4C73-AAB1-9E4BDC828638}" dt="2019-01-09T16:23:14.885" v="170"/>
        <pc:sldMkLst>
          <pc:docMk/>
          <pc:sldMk cId="3190278219" sldId="267"/>
        </pc:sldMkLst>
        <pc:spChg chg="mod">
          <ac:chgData name="Vasilis Vasilopoulos" userId="bcb34dfc328e893a" providerId="Windows Live" clId="Web-{622DF689-648F-4C73-AAB1-9E4BDC828638}" dt="2019-01-09T16:23:14.885" v="170"/>
          <ac:spMkLst>
            <pc:docMk/>
            <pc:sldMk cId="3190278219" sldId="267"/>
            <ac:spMk id="2" creationId="{DC01C2F1-B437-470C-BAED-B746229427A5}"/>
          </ac:spMkLst>
        </pc:spChg>
        <pc:spChg chg="del">
          <ac:chgData name="Vasilis Vasilopoulos" userId="bcb34dfc328e893a" providerId="Windows Live" clId="Web-{622DF689-648F-4C73-AAB1-9E4BDC828638}" dt="2019-01-09T16:21:43.775" v="163"/>
          <ac:spMkLst>
            <pc:docMk/>
            <pc:sldMk cId="3190278219" sldId="267"/>
            <ac:spMk id="3" creationId="{5C57B931-A0FB-4C7B-8CA0-9B973CC51128}"/>
          </ac:spMkLst>
        </pc:spChg>
        <pc:spChg chg="add mod">
          <ac:chgData name="Vasilis Vasilopoulos" userId="bcb34dfc328e893a" providerId="Windows Live" clId="Web-{622DF689-648F-4C73-AAB1-9E4BDC828638}" dt="2019-01-09T16:23:14.885" v="170"/>
          <ac:spMkLst>
            <pc:docMk/>
            <pc:sldMk cId="3190278219" sldId="267"/>
            <ac:spMk id="6" creationId="{5E21BCFF-30EF-4321-B27B-A1F8318B0BA7}"/>
          </ac:spMkLst>
        </pc:spChg>
        <pc:spChg chg="add del">
          <ac:chgData name="Vasilis Vasilopoulos" userId="bcb34dfc328e893a" providerId="Windows Live" clId="Web-{622DF689-648F-4C73-AAB1-9E4BDC828638}" dt="2019-01-09T16:23:14.885" v="170"/>
          <ac:spMkLst>
            <pc:docMk/>
            <pc:sldMk cId="3190278219" sldId="267"/>
            <ac:spMk id="8" creationId="{1DB7C82F-AB7E-4F0C-B829-FA1B9C415180}"/>
          </ac:spMkLst>
        </pc:spChg>
        <pc:spChg chg="add del">
          <ac:chgData name="Vasilis Vasilopoulos" userId="bcb34dfc328e893a" providerId="Windows Live" clId="Web-{622DF689-648F-4C73-AAB1-9E4BDC828638}" dt="2019-01-09T16:22:05.338" v="168"/>
          <ac:spMkLst>
            <pc:docMk/>
            <pc:sldMk cId="3190278219" sldId="267"/>
            <ac:spMk id="11" creationId="{ED242A94-DCA4-4AD8-AF88-2473F2C2BE03}"/>
          </ac:spMkLst>
        </pc:spChg>
        <pc:spChg chg="add">
          <ac:chgData name="Vasilis Vasilopoulos" userId="bcb34dfc328e893a" providerId="Windows Live" clId="Web-{622DF689-648F-4C73-AAB1-9E4BDC828638}" dt="2019-01-09T16:23:14.885" v="170"/>
          <ac:spMkLst>
            <pc:docMk/>
            <pc:sldMk cId="3190278219" sldId="267"/>
            <ac:spMk id="13" creationId="{AB45A142-4255-493C-8284-5D566C121B10}"/>
          </ac:spMkLst>
        </pc:spChg>
        <pc:spChg chg="add del">
          <ac:chgData name="Vasilis Vasilopoulos" userId="bcb34dfc328e893a" providerId="Windows Live" clId="Web-{622DF689-648F-4C73-AAB1-9E4BDC828638}" dt="2019-01-09T16:22:05.338" v="168"/>
          <ac:spMkLst>
            <pc:docMk/>
            <pc:sldMk cId="3190278219" sldId="267"/>
            <ac:spMk id="14" creationId="{6166C6D1-23AC-49C4-BA07-238E4E9F8CEB}"/>
          </ac:spMkLst>
        </pc:spChg>
        <pc:spChg chg="add del">
          <ac:chgData name="Vasilis Vasilopoulos" userId="bcb34dfc328e893a" providerId="Windows Live" clId="Web-{622DF689-648F-4C73-AAB1-9E4BDC828638}" dt="2019-01-09T16:22:05.338" v="168"/>
          <ac:spMkLst>
            <pc:docMk/>
            <pc:sldMk cId="3190278219" sldId="267"/>
            <ac:spMk id="16" creationId="{E186B68C-84BC-4A6E-99D1-EE87483C1349}"/>
          </ac:spMkLst>
        </pc:spChg>
        <pc:spChg chg="add del">
          <ac:chgData name="Vasilis Vasilopoulos" userId="bcb34dfc328e893a" providerId="Windows Live" clId="Web-{622DF689-648F-4C73-AAB1-9E4BDC828638}" dt="2019-01-09T16:22:05.338" v="168"/>
          <ac:spMkLst>
            <pc:docMk/>
            <pc:sldMk cId="3190278219" sldId="267"/>
            <ac:spMk id="18" creationId="{B775CD93-9DF2-48CB-9F57-1BCA9A46C7FA}"/>
          </ac:spMkLst>
        </pc:spChg>
        <pc:spChg chg="add del">
          <ac:chgData name="Vasilis Vasilopoulos" userId="bcb34dfc328e893a" providerId="Windows Live" clId="Web-{622DF689-648F-4C73-AAB1-9E4BDC828638}" dt="2019-01-09T16:22:05.338" v="168"/>
          <ac:spMkLst>
            <pc:docMk/>
            <pc:sldMk cId="3190278219" sldId="267"/>
            <ac:spMk id="20" creationId="{1C091803-41C2-48E0-9228-5148460C7479}"/>
          </ac:spMkLst>
        </pc:spChg>
        <pc:picChg chg="add del mod ord replId">
          <ac:chgData name="Vasilis Vasilopoulos" userId="bcb34dfc328e893a" providerId="Windows Live" clId="Web-{622DF689-648F-4C73-AAB1-9E4BDC828638}" dt="2019-01-09T16:23:14.885" v="170"/>
          <ac:picMkLst>
            <pc:docMk/>
            <pc:sldMk cId="3190278219" sldId="267"/>
            <ac:picMk id="4" creationId="{B6D7F37A-B31B-4305-A8C1-96A895D7907A}"/>
          </ac:picMkLst>
        </pc:picChg>
        <pc:picChg chg="add del">
          <ac:chgData name="Vasilis Vasilopoulos" userId="bcb34dfc328e893a" providerId="Windows Live" clId="Web-{622DF689-648F-4C73-AAB1-9E4BDC828638}" dt="2019-01-09T16:22:05.338" v="168"/>
          <ac:picMkLst>
            <pc:docMk/>
            <pc:sldMk cId="3190278219" sldId="267"/>
            <ac:picMk id="9" creationId="{B6D7F37A-B31B-4305-A8C1-96A895D7907A}"/>
          </ac:picMkLst>
        </pc:picChg>
        <pc:cxnChg chg="add">
          <ac:chgData name="Vasilis Vasilopoulos" userId="bcb34dfc328e893a" providerId="Windows Live" clId="Web-{622DF689-648F-4C73-AAB1-9E4BDC828638}" dt="2019-01-09T16:23:14.885" v="170"/>
          <ac:cxnSpMkLst>
            <pc:docMk/>
            <pc:sldMk cId="3190278219" sldId="267"/>
            <ac:cxnSpMk id="15" creationId="{38FB9660-F42F-4313-BBC4-47C007FE484C}"/>
          </ac:cxnSpMkLst>
        </pc:cxnChg>
      </pc:sldChg>
      <pc:sldChg chg="addSp delSp modSp new add del mod modTransition setBg addAnim delAnim modAnim setClrOvrMap">
        <pc:chgData name="Vasilis Vasilopoulos" userId="bcb34dfc328e893a" providerId="Windows Live" clId="Web-{622DF689-648F-4C73-AAB1-9E4BDC828638}" dt="2019-01-09T17:04:52.450" v="478"/>
        <pc:sldMkLst>
          <pc:docMk/>
          <pc:sldMk cId="3592897134" sldId="268"/>
        </pc:sldMkLst>
        <pc:spChg chg="mod">
          <ac:chgData name="Vasilis Vasilopoulos" userId="bcb34dfc328e893a" providerId="Windows Live" clId="Web-{622DF689-648F-4C73-AAB1-9E4BDC828638}" dt="2019-01-09T16:53:40.539" v="379"/>
          <ac:spMkLst>
            <pc:docMk/>
            <pc:sldMk cId="3592897134" sldId="268"/>
            <ac:spMk id="2" creationId="{F6BC1267-05D3-4C23-9FBE-C41109166DEE}"/>
          </ac:spMkLst>
        </pc:spChg>
        <pc:spChg chg="mod">
          <ac:chgData name="Vasilis Vasilopoulos" userId="bcb34dfc328e893a" providerId="Windows Live" clId="Web-{622DF689-648F-4C73-AAB1-9E4BDC828638}" dt="2019-01-09T16:57:28.775" v="441" actId="20577"/>
          <ac:spMkLst>
            <pc:docMk/>
            <pc:sldMk cId="3592897134" sldId="268"/>
            <ac:spMk id="3" creationId="{52DFDA74-ED7C-4EE6-AC4B-65D176D0C323}"/>
          </ac:spMkLst>
        </pc:spChg>
        <pc:spChg chg="add mod">
          <ac:chgData name="Vasilis Vasilopoulos" userId="bcb34dfc328e893a" providerId="Windows Live" clId="Web-{622DF689-648F-4C73-AAB1-9E4BDC828638}" dt="2019-01-09T16:58:46.166" v="450" actId="1076"/>
          <ac:spMkLst>
            <pc:docMk/>
            <pc:sldMk cId="3592897134" sldId="268"/>
            <ac:spMk id="8" creationId="{EC82FED5-EAB1-498D-A104-DF86AEBE2F8E}"/>
          </ac:spMkLst>
        </pc:spChg>
        <pc:spChg chg="add del">
          <ac:chgData name="Vasilis Vasilopoulos" userId="bcb34dfc328e893a" providerId="Windows Live" clId="Web-{622DF689-648F-4C73-AAB1-9E4BDC828638}" dt="2019-01-09T16:53:05.789" v="374"/>
          <ac:spMkLst>
            <pc:docMk/>
            <pc:sldMk cId="3592897134" sldId="268"/>
            <ac:spMk id="9" creationId="{EE1FC7B4-E4A7-4452-B413-1A623E3A7230}"/>
          </ac:spMkLst>
        </pc:spChg>
        <pc:spChg chg="add del mod">
          <ac:chgData name="Vasilis Vasilopoulos" userId="bcb34dfc328e893a" providerId="Windows Live" clId="Web-{622DF689-648F-4C73-AAB1-9E4BDC828638}" dt="2019-01-09T16:59:56.558" v="465"/>
          <ac:spMkLst>
            <pc:docMk/>
            <pc:sldMk cId="3592897134" sldId="268"/>
            <ac:spMk id="10" creationId="{F9B59B27-D77E-416B-9516-FD8F19BB8BF7}"/>
          </ac:spMkLst>
        </pc:spChg>
        <pc:spChg chg="add del">
          <ac:chgData name="Vasilis Vasilopoulos" userId="bcb34dfc328e893a" providerId="Windows Live" clId="Web-{622DF689-648F-4C73-AAB1-9E4BDC828638}" dt="2019-01-09T16:53:05.789" v="374"/>
          <ac:spMkLst>
            <pc:docMk/>
            <pc:sldMk cId="3592897134" sldId="268"/>
            <ac:spMk id="11" creationId="{E0709AF0-24F0-4486-B189-BE6386BDB198}"/>
          </ac:spMkLst>
        </pc:spChg>
        <pc:spChg chg="add del">
          <ac:chgData name="Vasilis Vasilopoulos" userId="bcb34dfc328e893a" providerId="Windows Live" clId="Web-{622DF689-648F-4C73-AAB1-9E4BDC828638}" dt="2019-01-09T16:53:05.789" v="374"/>
          <ac:spMkLst>
            <pc:docMk/>
            <pc:sldMk cId="3592897134" sldId="268"/>
            <ac:spMk id="13" creationId="{FBE3B62F-5853-4A3C-B050-6186351A7176}"/>
          </ac:spMkLst>
        </pc:spChg>
        <pc:spChg chg="add del">
          <ac:chgData name="Vasilis Vasilopoulos" userId="bcb34dfc328e893a" providerId="Windows Live" clId="Web-{622DF689-648F-4C73-AAB1-9E4BDC828638}" dt="2019-01-09T16:53:40.539" v="379"/>
          <ac:spMkLst>
            <pc:docMk/>
            <pc:sldMk cId="3592897134" sldId="268"/>
            <ac:spMk id="18" creationId="{61445B8C-D724-4F73-AB77-3CCE4E822C9D}"/>
          </ac:spMkLst>
        </pc:spChg>
        <pc:spChg chg="add">
          <ac:chgData name="Vasilis Vasilopoulos" userId="bcb34dfc328e893a" providerId="Windows Live" clId="Web-{622DF689-648F-4C73-AAB1-9E4BDC828638}" dt="2019-01-09T16:53:40.539" v="379"/>
          <ac:spMkLst>
            <pc:docMk/>
            <pc:sldMk cId="3592897134" sldId="268"/>
            <ac:spMk id="25" creationId="{E02F3C71-C981-4614-98EA-D6C494F8091E}"/>
          </ac:spMkLst>
        </pc:spChg>
        <pc:picChg chg="add mod">
          <ac:chgData name="Vasilis Vasilopoulos" userId="bcb34dfc328e893a" providerId="Windows Live" clId="Web-{622DF689-648F-4C73-AAB1-9E4BDC828638}" dt="2019-01-09T16:54:02.149" v="383" actId="14100"/>
          <ac:picMkLst>
            <pc:docMk/>
            <pc:sldMk cId="3592897134" sldId="268"/>
            <ac:picMk id="4" creationId="{0788687E-A553-4F6D-A10F-55D2D939AFC9}"/>
          </ac:picMkLst>
        </pc:picChg>
        <pc:picChg chg="add mod">
          <ac:chgData name="Vasilis Vasilopoulos" userId="bcb34dfc328e893a" providerId="Windows Live" clId="Web-{622DF689-648F-4C73-AAB1-9E4BDC828638}" dt="2019-01-09T16:59:59.542" v="466" actId="14100"/>
          <ac:picMkLst>
            <pc:docMk/>
            <pc:sldMk cId="3592897134" sldId="268"/>
            <ac:picMk id="6" creationId="{93D20963-543C-41A2-A07D-0770B7D6AB57}"/>
          </ac:picMkLst>
        </pc:picChg>
        <pc:picChg chg="add del mod">
          <ac:chgData name="Vasilis Vasilopoulos" userId="bcb34dfc328e893a" providerId="Windows Live" clId="Web-{622DF689-648F-4C73-AAB1-9E4BDC828638}" dt="2019-01-09T17:02:13.980" v="475"/>
          <ac:picMkLst>
            <pc:docMk/>
            <pc:sldMk cId="3592897134" sldId="268"/>
            <ac:picMk id="12" creationId="{1781D6FC-1604-49AE-B5BE-5A118F35D68E}"/>
          </ac:picMkLst>
        </pc:picChg>
        <pc:cxnChg chg="add del">
          <ac:chgData name="Vasilis Vasilopoulos" userId="bcb34dfc328e893a" providerId="Windows Live" clId="Web-{622DF689-648F-4C73-AAB1-9E4BDC828638}" dt="2019-01-09T16:53:40.539" v="379"/>
          <ac:cxnSpMkLst>
            <pc:docMk/>
            <pc:sldMk cId="3592897134" sldId="268"/>
            <ac:cxnSpMk id="20" creationId="{99905336-A7CD-4C75-9E77-C704674F4047}"/>
          </ac:cxnSpMkLst>
        </pc:cxnChg>
      </pc:sldChg>
      <pc:sldChg chg="addSp modSp new mod modTransition setBg addAnim modAnim">
        <pc:chgData name="Vasilis Vasilopoulos" userId="bcb34dfc328e893a" providerId="Windows Live" clId="Web-{622DF689-648F-4C73-AAB1-9E4BDC828638}" dt="2019-01-09T17:20:11.582" v="606"/>
        <pc:sldMkLst>
          <pc:docMk/>
          <pc:sldMk cId="2423513516" sldId="269"/>
        </pc:sldMkLst>
        <pc:spChg chg="mod">
          <ac:chgData name="Vasilis Vasilopoulos" userId="bcb34dfc328e893a" providerId="Windows Live" clId="Web-{622DF689-648F-4C73-AAB1-9E4BDC828638}" dt="2019-01-09T17:16:10.065" v="600" actId="14100"/>
          <ac:spMkLst>
            <pc:docMk/>
            <pc:sldMk cId="2423513516" sldId="269"/>
            <ac:spMk id="2" creationId="{70CB29EC-14F0-49DD-A15A-6DFFED82DC6A}"/>
          </ac:spMkLst>
        </pc:spChg>
        <pc:spChg chg="mod">
          <ac:chgData name="Vasilis Vasilopoulos" userId="bcb34dfc328e893a" providerId="Windows Live" clId="Web-{622DF689-648F-4C73-AAB1-9E4BDC828638}" dt="2019-01-09T17:16:01.143" v="598" actId="20577"/>
          <ac:spMkLst>
            <pc:docMk/>
            <pc:sldMk cId="2423513516" sldId="269"/>
            <ac:spMk id="3" creationId="{B9D0C84A-C098-4E52-8D29-CEE15A0F6F46}"/>
          </ac:spMkLst>
        </pc:spChg>
        <pc:spChg chg="add">
          <ac:chgData name="Vasilis Vasilopoulos" userId="bcb34dfc328e893a" providerId="Windows Live" clId="Web-{622DF689-648F-4C73-AAB1-9E4BDC828638}" dt="2019-01-09T17:14:38.252" v="592"/>
          <ac:spMkLst>
            <pc:docMk/>
            <pc:sldMk cId="2423513516" sldId="269"/>
            <ac:spMk id="9" creationId="{867D4867-5BA7-4462-B2F6-A23F4A622AA7}"/>
          </ac:spMkLst>
        </pc:spChg>
        <pc:picChg chg="add mod">
          <ac:chgData name="Vasilis Vasilopoulos" userId="bcb34dfc328e893a" providerId="Windows Live" clId="Web-{622DF689-648F-4C73-AAB1-9E4BDC828638}" dt="2019-01-09T17:14:56.424" v="595" actId="14100"/>
          <ac:picMkLst>
            <pc:docMk/>
            <pc:sldMk cId="2423513516" sldId="269"/>
            <ac:picMk id="4" creationId="{205ED73F-43B6-4890-82B0-79CAEF0A3EEE}"/>
          </ac:picMkLst>
        </pc:picChg>
      </pc:sldChg>
      <pc:sldChg chg="modSp new addAnim modAnim">
        <pc:chgData name="Vasilis Vasilopoulos" userId="bcb34dfc328e893a" providerId="Windows Live" clId="Web-{622DF689-648F-4C73-AAB1-9E4BDC828638}" dt="2019-01-09T17:35:23.511" v="931"/>
        <pc:sldMkLst>
          <pc:docMk/>
          <pc:sldMk cId="2094627159" sldId="270"/>
        </pc:sldMkLst>
        <pc:spChg chg="mod">
          <ac:chgData name="Vasilis Vasilopoulos" userId="bcb34dfc328e893a" providerId="Windows Live" clId="Web-{622DF689-648F-4C73-AAB1-9E4BDC828638}" dt="2019-01-09T17:24:27.334" v="658" actId="20577"/>
          <ac:spMkLst>
            <pc:docMk/>
            <pc:sldMk cId="2094627159" sldId="270"/>
            <ac:spMk id="2" creationId="{86A6F5C2-93B6-47FF-8F78-1A533D62E015}"/>
          </ac:spMkLst>
        </pc:spChg>
        <pc:spChg chg="mod">
          <ac:chgData name="Vasilis Vasilopoulos" userId="bcb34dfc328e893a" providerId="Windows Live" clId="Web-{622DF689-648F-4C73-AAB1-9E4BDC828638}" dt="2019-01-09T17:34:18.901" v="926" actId="20577"/>
          <ac:spMkLst>
            <pc:docMk/>
            <pc:sldMk cId="2094627159" sldId="270"/>
            <ac:spMk id="3" creationId="{C6708D82-2CE6-494B-AF41-C5C32FCACB20}"/>
          </ac:spMkLst>
        </pc:spChg>
      </pc:sldChg>
      <pc:sldChg chg="modSp new">
        <pc:chgData name="Vasilis Vasilopoulos" userId="bcb34dfc328e893a" providerId="Windows Live" clId="Web-{622DF689-648F-4C73-AAB1-9E4BDC828638}" dt="2019-01-09T17:41:03.060" v="945" actId="20577"/>
        <pc:sldMkLst>
          <pc:docMk/>
          <pc:sldMk cId="60790465" sldId="271"/>
        </pc:sldMkLst>
        <pc:spChg chg="mod">
          <ac:chgData name="Vasilis Vasilopoulos" userId="bcb34dfc328e893a" providerId="Windows Live" clId="Web-{622DF689-648F-4C73-AAB1-9E4BDC828638}" dt="2019-01-09T17:41:03.060" v="945" actId="20577"/>
          <ac:spMkLst>
            <pc:docMk/>
            <pc:sldMk cId="60790465" sldId="271"/>
            <ac:spMk id="2" creationId="{CF5B4B59-95CC-4133-B284-0564D7E4A541}"/>
          </ac:spMkLst>
        </pc:spChg>
      </pc:sldChg>
      <pc:sldChg chg="addSp modSp new mod setBg addAnim modAnim">
        <pc:chgData name="Vasilis Vasilopoulos" userId="bcb34dfc328e893a" providerId="Windows Live" clId="Web-{622DF689-648F-4C73-AAB1-9E4BDC828638}" dt="2019-01-09T17:49:49.439" v="1162" actId="14100"/>
        <pc:sldMkLst>
          <pc:docMk/>
          <pc:sldMk cId="2126571042" sldId="272"/>
        </pc:sldMkLst>
        <pc:spChg chg="mod">
          <ac:chgData name="Vasilis Vasilopoulos" userId="bcb34dfc328e893a" providerId="Windows Live" clId="Web-{622DF689-648F-4C73-AAB1-9E4BDC828638}" dt="2019-01-09T17:47:57.564" v="1152" actId="20577"/>
          <ac:spMkLst>
            <pc:docMk/>
            <pc:sldMk cId="2126571042" sldId="272"/>
            <ac:spMk id="2" creationId="{59AC9433-901A-479D-80BC-65F463C37BC9}"/>
          </ac:spMkLst>
        </pc:spChg>
        <pc:spChg chg="mod">
          <ac:chgData name="Vasilis Vasilopoulos" userId="bcb34dfc328e893a" providerId="Windows Live" clId="Web-{622DF689-648F-4C73-AAB1-9E4BDC828638}" dt="2019-01-09T17:49:41.471" v="1161" actId="14100"/>
          <ac:spMkLst>
            <pc:docMk/>
            <pc:sldMk cId="2126571042" sldId="272"/>
            <ac:spMk id="3" creationId="{556B7244-6968-461E-91C5-539503299CD2}"/>
          </ac:spMkLst>
        </pc:spChg>
        <pc:spChg chg="add mod">
          <ac:chgData name="Vasilis Vasilopoulos" userId="bcb34dfc328e893a" providerId="Windows Live" clId="Web-{622DF689-648F-4C73-AAB1-9E4BDC828638}" dt="2019-01-09T17:49:49.439" v="1162" actId="14100"/>
          <ac:spMkLst>
            <pc:docMk/>
            <pc:sldMk cId="2126571042" sldId="272"/>
            <ac:spMk id="6" creationId="{F0685345-F280-4A51-8D9C-D4554578CA74}"/>
          </ac:spMkLst>
        </pc:spChg>
        <pc:picChg chg="add mod">
          <ac:chgData name="Vasilis Vasilopoulos" userId="bcb34dfc328e893a" providerId="Windows Live" clId="Web-{622DF689-648F-4C73-AAB1-9E4BDC828638}" dt="2019-01-09T17:49:37.252" v="1160" actId="14100"/>
          <ac:picMkLst>
            <pc:docMk/>
            <pc:sldMk cId="2126571042" sldId="272"/>
            <ac:picMk id="4" creationId="{4140C368-E415-4074-AE6D-1CC73AD33315}"/>
          </ac:picMkLst>
        </pc:picChg>
      </pc:sldChg>
      <pc:sldChg chg="addSp modSp new addAnim modAnim">
        <pc:chgData name="Vasilis Vasilopoulos" userId="bcb34dfc328e893a" providerId="Windows Live" clId="Web-{622DF689-648F-4C73-AAB1-9E4BDC828638}" dt="2019-01-09T18:05:27.806" v="1478" actId="20577"/>
        <pc:sldMkLst>
          <pc:docMk/>
          <pc:sldMk cId="2230668633" sldId="273"/>
        </pc:sldMkLst>
        <pc:spChg chg="mod">
          <ac:chgData name="Vasilis Vasilopoulos" userId="bcb34dfc328e893a" providerId="Windows Live" clId="Web-{622DF689-648F-4C73-AAB1-9E4BDC828638}" dt="2019-01-09T18:01:43.632" v="1449" actId="20577"/>
          <ac:spMkLst>
            <pc:docMk/>
            <pc:sldMk cId="2230668633" sldId="273"/>
            <ac:spMk id="2" creationId="{A826A4A7-4629-4CF7-A0CB-31EC8C125BB2}"/>
          </ac:spMkLst>
        </pc:spChg>
        <pc:spChg chg="mod">
          <ac:chgData name="Vasilis Vasilopoulos" userId="bcb34dfc328e893a" providerId="Windows Live" clId="Web-{622DF689-648F-4C73-AAB1-9E4BDC828638}" dt="2019-01-09T18:00:36.132" v="1424" actId="1076"/>
          <ac:spMkLst>
            <pc:docMk/>
            <pc:sldMk cId="2230668633" sldId="273"/>
            <ac:spMk id="3" creationId="{DAED1972-B58B-4384-95E8-FF69D3422082}"/>
          </ac:spMkLst>
        </pc:spChg>
        <pc:spChg chg="add mod">
          <ac:chgData name="Vasilis Vasilopoulos" userId="bcb34dfc328e893a" providerId="Windows Live" clId="Web-{622DF689-648F-4C73-AAB1-9E4BDC828638}" dt="2019-01-09T18:04:55.415" v="1470" actId="14100"/>
          <ac:spMkLst>
            <pc:docMk/>
            <pc:sldMk cId="2230668633" sldId="273"/>
            <ac:spMk id="6" creationId="{5FEE0C36-FB13-492A-AC79-CC6BF8BFD5CD}"/>
          </ac:spMkLst>
        </pc:spChg>
        <pc:spChg chg="add mod">
          <ac:chgData name="Vasilis Vasilopoulos" userId="bcb34dfc328e893a" providerId="Windows Live" clId="Web-{622DF689-648F-4C73-AAB1-9E4BDC828638}" dt="2019-01-09T18:05:27.806" v="1478" actId="20577"/>
          <ac:spMkLst>
            <pc:docMk/>
            <pc:sldMk cId="2230668633" sldId="273"/>
            <ac:spMk id="9" creationId="{7AFC6B52-0F5E-499E-BDE7-2F5A55E4854C}"/>
          </ac:spMkLst>
        </pc:spChg>
        <pc:picChg chg="add mod">
          <ac:chgData name="Vasilis Vasilopoulos" userId="bcb34dfc328e893a" providerId="Windows Live" clId="Web-{622DF689-648F-4C73-AAB1-9E4BDC828638}" dt="2019-01-09T18:05:14.322" v="1476" actId="14100"/>
          <ac:picMkLst>
            <pc:docMk/>
            <pc:sldMk cId="2230668633" sldId="273"/>
            <ac:picMk id="4" creationId="{B835F822-E675-4548-BAC8-CA5F4E25472C}"/>
          </ac:picMkLst>
        </pc:picChg>
        <pc:picChg chg="add mod">
          <ac:chgData name="Vasilis Vasilopoulos" userId="bcb34dfc328e893a" providerId="Windows Live" clId="Web-{622DF689-648F-4C73-AAB1-9E4BDC828638}" dt="2019-01-09T18:05:05.712" v="1473" actId="14100"/>
          <ac:picMkLst>
            <pc:docMk/>
            <pc:sldMk cId="2230668633" sldId="273"/>
            <ac:picMk id="7" creationId="{D33EA573-8873-43EE-B119-7139DCC53636}"/>
          </ac:picMkLst>
        </pc:picChg>
      </pc:sldChg>
      <pc:sldChg chg="addSp delSp modSp new mod setBg addAnim modAnim">
        <pc:chgData name="Vasilis Vasilopoulos" userId="bcb34dfc328e893a" providerId="Windows Live" clId="Web-{622DF689-648F-4C73-AAB1-9E4BDC828638}" dt="2019-01-09T18:20:03.297" v="1786"/>
        <pc:sldMkLst>
          <pc:docMk/>
          <pc:sldMk cId="1477151807" sldId="274"/>
        </pc:sldMkLst>
        <pc:spChg chg="mod ord">
          <ac:chgData name="Vasilis Vasilopoulos" userId="bcb34dfc328e893a" providerId="Windows Live" clId="Web-{622DF689-648F-4C73-AAB1-9E4BDC828638}" dt="2019-01-09T18:14:11.154" v="1694"/>
          <ac:spMkLst>
            <pc:docMk/>
            <pc:sldMk cId="1477151807" sldId="274"/>
            <ac:spMk id="2" creationId="{0E0D007A-7702-4CBB-AB41-93A2C99B9B2F}"/>
          </ac:spMkLst>
        </pc:spChg>
        <pc:spChg chg="mod ord">
          <ac:chgData name="Vasilis Vasilopoulos" userId="bcb34dfc328e893a" providerId="Windows Live" clId="Web-{622DF689-648F-4C73-AAB1-9E4BDC828638}" dt="2019-01-09T18:19:21.609" v="1778" actId="20577"/>
          <ac:spMkLst>
            <pc:docMk/>
            <pc:sldMk cId="1477151807" sldId="274"/>
            <ac:spMk id="3" creationId="{AAED1BEB-1C39-4E61-B955-F07225790416}"/>
          </ac:spMkLst>
        </pc:spChg>
        <pc:spChg chg="add mod">
          <ac:chgData name="Vasilis Vasilopoulos" userId="bcb34dfc328e893a" providerId="Windows Live" clId="Web-{622DF689-648F-4C73-AAB1-9E4BDC828638}" dt="2019-01-09T18:19:34.281" v="1783" actId="20577"/>
          <ac:spMkLst>
            <pc:docMk/>
            <pc:sldMk cId="1477151807" sldId="274"/>
            <ac:spMk id="17" creationId="{BD524C7B-D75B-4709-AE65-543CC143553E}"/>
          </ac:spMkLst>
        </pc:spChg>
        <pc:spChg chg="add del">
          <ac:chgData name="Vasilis Vasilopoulos" userId="bcb34dfc328e893a" providerId="Windows Live" clId="Web-{622DF689-648F-4C73-AAB1-9E4BDC828638}" dt="2019-01-09T18:14:11.154" v="1694"/>
          <ac:spMkLst>
            <pc:docMk/>
            <pc:sldMk cId="1477151807" sldId="274"/>
            <ac:spMk id="18" creationId="{99899462-FC16-43B0-966B-FCA263450716}"/>
          </ac:spMkLst>
        </pc:spChg>
        <pc:picChg chg="add del mod ord">
          <ac:chgData name="Vasilis Vasilopoulos" userId="bcb34dfc328e893a" providerId="Windows Live" clId="Web-{622DF689-648F-4C73-AAB1-9E4BDC828638}" dt="2019-01-09T18:14:18.841" v="1697"/>
          <ac:picMkLst>
            <pc:docMk/>
            <pc:sldMk cId="1477151807" sldId="274"/>
            <ac:picMk id="4" creationId="{00445C40-EEDD-4088-BE9D-0942CE013C4E}"/>
          </ac:picMkLst>
        </pc:picChg>
        <pc:picChg chg="add del mod">
          <ac:chgData name="Vasilis Vasilopoulos" userId="bcb34dfc328e893a" providerId="Windows Live" clId="Web-{622DF689-648F-4C73-AAB1-9E4BDC828638}" dt="2019-01-09T18:11:34.746" v="1634"/>
          <ac:picMkLst>
            <pc:docMk/>
            <pc:sldMk cId="1477151807" sldId="274"/>
            <ac:picMk id="6" creationId="{397B30D3-FA64-49C8-BE5D-634D256F4373}"/>
          </ac:picMkLst>
        </pc:picChg>
        <pc:picChg chg="add del mod ord">
          <ac:chgData name="Vasilis Vasilopoulos" userId="bcb34dfc328e893a" providerId="Windows Live" clId="Web-{622DF689-648F-4C73-AAB1-9E4BDC828638}" dt="2019-01-09T18:14:16.810" v="1696"/>
          <ac:picMkLst>
            <pc:docMk/>
            <pc:sldMk cId="1477151807" sldId="274"/>
            <ac:picMk id="8" creationId="{9A2ADCE4-E6F4-42BD-9FE8-1AAA610A80D2}"/>
          </ac:picMkLst>
        </pc:picChg>
        <pc:picChg chg="add mod">
          <ac:chgData name="Vasilis Vasilopoulos" userId="bcb34dfc328e893a" providerId="Windows Live" clId="Web-{622DF689-648F-4C73-AAB1-9E4BDC828638}" dt="2019-01-09T18:16:08.655" v="1724" actId="1076"/>
          <ac:picMkLst>
            <pc:docMk/>
            <pc:sldMk cId="1477151807" sldId="274"/>
            <ac:picMk id="10" creationId="{BFE17388-3336-40BB-A47C-151A240D44D8}"/>
          </ac:picMkLst>
        </pc:picChg>
        <pc:picChg chg="add del mod">
          <ac:chgData name="Vasilis Vasilopoulos" userId="bcb34dfc328e893a" providerId="Windows Live" clId="Web-{622DF689-648F-4C73-AAB1-9E4BDC828638}" dt="2019-01-09T18:15:30.201" v="1715"/>
          <ac:picMkLst>
            <pc:docMk/>
            <pc:sldMk cId="1477151807" sldId="274"/>
            <ac:picMk id="12" creationId="{28F65C92-793A-4C49-A49B-61BB0E8F25B1}"/>
          </ac:picMkLst>
        </pc:picChg>
        <pc:picChg chg="add del">
          <ac:chgData name="Vasilis Vasilopoulos" userId="bcb34dfc328e893a" providerId="Windows Live" clId="Web-{622DF689-648F-4C73-AAB1-9E4BDC828638}" dt="2019-01-09T18:14:11.154" v="1694"/>
          <ac:picMkLst>
            <pc:docMk/>
            <pc:sldMk cId="1477151807" sldId="274"/>
            <ac:picMk id="13" creationId="{22901FED-4FC9-4ED5-8123-C98BCD1616BA}"/>
          </ac:picMkLst>
        </pc:picChg>
        <pc:picChg chg="add mod">
          <ac:chgData name="Vasilis Vasilopoulos" userId="bcb34dfc328e893a" providerId="Windows Live" clId="Web-{622DF689-648F-4C73-AAB1-9E4BDC828638}" dt="2019-01-09T18:16:20.202" v="1726" actId="14100"/>
          <ac:picMkLst>
            <pc:docMk/>
            <pc:sldMk cId="1477151807" sldId="274"/>
            <ac:picMk id="15" creationId="{FA733D00-BBA4-483C-90DB-DD1339C68A67}"/>
          </ac:picMkLst>
        </pc:picChg>
        <pc:cxnChg chg="add del">
          <ac:chgData name="Vasilis Vasilopoulos" userId="bcb34dfc328e893a" providerId="Windows Live" clId="Web-{622DF689-648F-4C73-AAB1-9E4BDC828638}" dt="2019-01-09T18:14:11.154" v="1694"/>
          <ac:cxnSpMkLst>
            <pc:docMk/>
            <pc:sldMk cId="1477151807" sldId="274"/>
            <ac:cxnSpMk id="20" creationId="{AAFEA932-2DF1-410C-A00A-7A1E7DBF7511}"/>
          </ac:cxnSpMkLst>
        </pc:cxnChg>
      </pc:sldChg>
    </pc:docChg>
  </pc:docChgLst>
  <pc:docChgLst>
    <pc:chgData name="Vasilis Vasilopoulos" userId="bcb34dfc328e893a" providerId="Windows Live" clId="Web-{08564AB5-5F2A-4C75-9359-3FEDC8979D6C}"/>
    <pc:docChg chg="addSld delSld modSld">
      <pc:chgData name="Vasilis Vasilopoulos" userId="bcb34dfc328e893a" providerId="Windows Live" clId="Web-{08564AB5-5F2A-4C75-9359-3FEDC8979D6C}" dt="2019-01-08T11:06:37.664" v="1285"/>
      <pc:docMkLst>
        <pc:docMk/>
      </pc:docMkLst>
      <pc:sldChg chg="modSp del">
        <pc:chgData name="Vasilis Vasilopoulos" userId="bcb34dfc328e893a" providerId="Windows Live" clId="Web-{08564AB5-5F2A-4C75-9359-3FEDC8979D6C}" dt="2019-01-08T11:01:10.300" v="1277"/>
        <pc:sldMkLst>
          <pc:docMk/>
          <pc:sldMk cId="109857222" sldId="256"/>
        </pc:sldMkLst>
        <pc:spChg chg="mod">
          <ac:chgData name="Vasilis Vasilopoulos" userId="bcb34dfc328e893a" providerId="Windows Live" clId="Web-{08564AB5-5F2A-4C75-9359-3FEDC8979D6C}" dt="2019-01-08T09:57:26.864" v="2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Transition setBg addAnim modAnim setClrOvrMap">
        <pc:chgData name="Vasilis Vasilopoulos" userId="bcb34dfc328e893a" providerId="Windows Live" clId="Web-{08564AB5-5F2A-4C75-9359-3FEDC8979D6C}" dt="2019-01-08T11:06:37.664" v="1285"/>
        <pc:sldMkLst>
          <pc:docMk/>
          <pc:sldMk cId="421039337" sldId="257"/>
        </pc:sldMkLst>
        <pc:spChg chg="add mod">
          <ac:chgData name="Vasilis Vasilopoulos" userId="bcb34dfc328e893a" providerId="Windows Live" clId="Web-{08564AB5-5F2A-4C75-9359-3FEDC8979D6C}" dt="2019-01-08T10:33:08.249" v="545" actId="20577"/>
          <ac:spMkLst>
            <pc:docMk/>
            <pc:sldMk cId="421039337" sldId="257"/>
            <ac:spMk id="4" creationId="{CE29E1D2-2B94-46EC-9EEE-CA1F9750CFA8}"/>
          </ac:spMkLst>
        </pc:spChg>
        <pc:spChg chg="add del mod">
          <ac:chgData name="Vasilis Vasilopoulos" userId="bcb34dfc328e893a" providerId="Windows Live" clId="Web-{08564AB5-5F2A-4C75-9359-3FEDC8979D6C}" dt="2019-01-08T10:08:03.653" v="219"/>
          <ac:spMkLst>
            <pc:docMk/>
            <pc:sldMk cId="421039337" sldId="257"/>
            <ac:spMk id="5" creationId="{9751C481-6251-477A-9193-1946A7745D83}"/>
          </ac:spMkLst>
        </pc:spChg>
        <pc:spChg chg="add del">
          <ac:chgData name="Vasilis Vasilopoulos" userId="bcb34dfc328e893a" providerId="Windows Live" clId="Web-{08564AB5-5F2A-4C75-9359-3FEDC8979D6C}" dt="2019-01-08T10:02:29.915" v="75"/>
          <ac:spMkLst>
            <pc:docMk/>
            <pc:sldMk cId="421039337" sldId="257"/>
            <ac:spMk id="7" creationId="{8D70B121-56F4-4848-B38B-182089D909FA}"/>
          </ac:spMkLst>
        </pc:spChg>
        <pc:spChg chg="add del">
          <ac:chgData name="Vasilis Vasilopoulos" userId="bcb34dfc328e893a" providerId="Windows Live" clId="Web-{08564AB5-5F2A-4C75-9359-3FEDC8979D6C}" dt="2019-01-08T10:02:42.931" v="77"/>
          <ac:spMkLst>
            <pc:docMk/>
            <pc:sldMk cId="421039337" sldId="257"/>
            <ac:spMk id="9" creationId="{EA67B5B4-3A24-436E-B663-1B2EBFF8A0CD}"/>
          </ac:spMkLst>
        </pc:spChg>
        <pc:spChg chg="add del">
          <ac:chgData name="Vasilis Vasilopoulos" userId="bcb34dfc328e893a" providerId="Windows Live" clId="Web-{08564AB5-5F2A-4C75-9359-3FEDC8979D6C}" dt="2019-01-08T10:02:23.915" v="73"/>
          <ac:spMkLst>
            <pc:docMk/>
            <pc:sldMk cId="421039337" sldId="257"/>
            <ac:spMk id="10" creationId="{3B854194-185D-494D-905C-7C7CB2E30F6E}"/>
          </ac:spMkLst>
        </pc:spChg>
        <pc:spChg chg="add del">
          <ac:chgData name="Vasilis Vasilopoulos" userId="bcb34dfc328e893a" providerId="Windows Live" clId="Web-{08564AB5-5F2A-4C75-9359-3FEDC8979D6C}" dt="2019-01-08T10:02:42.931" v="77"/>
          <ac:spMkLst>
            <pc:docMk/>
            <pc:sldMk cId="421039337" sldId="257"/>
            <ac:spMk id="11" creationId="{987FDF89-C993-41F4-A1B8-DBAFF16008A9}"/>
          </ac:spMkLst>
        </pc:spChg>
        <pc:spChg chg="add del">
          <ac:chgData name="Vasilis Vasilopoulos" userId="bcb34dfc328e893a" providerId="Windows Live" clId="Web-{08564AB5-5F2A-4C75-9359-3FEDC8979D6C}" dt="2019-01-08T10:02:23.915" v="73"/>
          <ac:spMkLst>
            <pc:docMk/>
            <pc:sldMk cId="421039337" sldId="257"/>
            <ac:spMk id="12" creationId="{B4F5FA0D-0104-4987-8241-EFF7C85B88DE}"/>
          </ac:spMkLst>
        </pc:spChg>
        <pc:spChg chg="add del">
          <ac:chgData name="Vasilis Vasilopoulos" userId="bcb34dfc328e893a" providerId="Windows Live" clId="Web-{08564AB5-5F2A-4C75-9359-3FEDC8979D6C}" dt="2019-01-08T10:02:42.931" v="77"/>
          <ac:spMkLst>
            <pc:docMk/>
            <pc:sldMk cId="421039337" sldId="257"/>
            <ac:spMk id="13" creationId="{64E585EA-75FD-4025-8270-F66A58A15CDA}"/>
          </ac:spMkLst>
        </pc:spChg>
        <pc:spChg chg="add del">
          <ac:chgData name="Vasilis Vasilopoulos" userId="bcb34dfc328e893a" providerId="Windows Live" clId="Web-{08564AB5-5F2A-4C75-9359-3FEDC8979D6C}" dt="2019-01-08T10:06:35.121" v="179"/>
          <ac:spMkLst>
            <pc:docMk/>
            <pc:sldMk cId="421039337" sldId="257"/>
            <ac:spMk id="15" creationId="{F98ED85F-DCEE-4B50-802E-71A6E3E12B04}"/>
          </ac:spMkLst>
        </pc:spChg>
        <pc:spChg chg="add del">
          <ac:chgData name="Vasilis Vasilopoulos" userId="bcb34dfc328e893a" providerId="Windows Live" clId="Web-{08564AB5-5F2A-4C75-9359-3FEDC8979D6C}" dt="2019-01-08T10:06:17.621" v="172"/>
          <ac:spMkLst>
            <pc:docMk/>
            <pc:sldMk cId="421039337" sldId="257"/>
            <ac:spMk id="20" creationId="{8D70B121-56F4-4848-B38B-182089D909FA}"/>
          </ac:spMkLst>
        </pc:spChg>
        <pc:spChg chg="add del">
          <ac:chgData name="Vasilis Vasilopoulos" userId="bcb34dfc328e893a" providerId="Windows Live" clId="Web-{08564AB5-5F2A-4C75-9359-3FEDC8979D6C}" dt="2019-01-08T10:06:30.168" v="176"/>
          <ac:spMkLst>
            <pc:docMk/>
            <pc:sldMk cId="421039337" sldId="257"/>
            <ac:spMk id="21" creationId="{F98ED85F-DCEE-4B50-802E-71A6E3E12B04}"/>
          </ac:spMkLst>
        </pc:spChg>
        <pc:spChg chg="add del">
          <ac:chgData name="Vasilis Vasilopoulos" userId="bcb34dfc328e893a" providerId="Windows Live" clId="Web-{08564AB5-5F2A-4C75-9359-3FEDC8979D6C}" dt="2019-01-08T10:06:14.527" v="170"/>
          <ac:spMkLst>
            <pc:docMk/>
            <pc:sldMk cId="421039337" sldId="257"/>
            <ac:spMk id="22" creationId="{46C2E80F-49A6-4372-B103-219D417A55ED}"/>
          </ac:spMkLst>
        </pc:spChg>
        <pc:spChg chg="add del">
          <ac:chgData name="Vasilis Vasilopoulos" userId="bcb34dfc328e893a" providerId="Windows Live" clId="Web-{08564AB5-5F2A-4C75-9359-3FEDC8979D6C}" dt="2019-01-08T10:06:35.058" v="178"/>
          <ac:spMkLst>
            <pc:docMk/>
            <pc:sldMk cId="421039337" sldId="257"/>
            <ac:spMk id="23" creationId="{8D70B121-56F4-4848-B38B-182089D909FA}"/>
          </ac:spMkLst>
        </pc:spChg>
        <pc:spChg chg="add del">
          <ac:chgData name="Vasilis Vasilopoulos" userId="bcb34dfc328e893a" providerId="Windows Live" clId="Web-{08564AB5-5F2A-4C75-9359-3FEDC8979D6C}" dt="2019-01-08T10:07:08.887" v="192"/>
          <ac:spMkLst>
            <pc:docMk/>
            <pc:sldMk cId="421039337" sldId="257"/>
            <ac:spMk id="25" creationId="{F98ED85F-DCEE-4B50-802E-71A6E3E12B04}"/>
          </ac:spMkLst>
        </pc:spChg>
        <pc:spChg chg="add del">
          <ac:chgData name="Vasilis Vasilopoulos" userId="bcb34dfc328e893a" providerId="Windows Live" clId="Web-{08564AB5-5F2A-4C75-9359-3FEDC8979D6C}" dt="2019-01-08T10:08:03.653" v="219"/>
          <ac:spMkLst>
            <pc:docMk/>
            <pc:sldMk cId="421039337" sldId="257"/>
            <ac:spMk id="30" creationId="{3B854194-185D-494D-905C-7C7CB2E30F6E}"/>
          </ac:spMkLst>
        </pc:spChg>
        <pc:spChg chg="add del">
          <ac:chgData name="Vasilis Vasilopoulos" userId="bcb34dfc328e893a" providerId="Windows Live" clId="Web-{08564AB5-5F2A-4C75-9359-3FEDC8979D6C}" dt="2019-01-08T10:08:03.653" v="219"/>
          <ac:spMkLst>
            <pc:docMk/>
            <pc:sldMk cId="421039337" sldId="257"/>
            <ac:spMk id="32" creationId="{B4F5FA0D-0104-4987-8241-EFF7C85B88DE}"/>
          </ac:spMkLst>
        </pc:spChg>
        <pc:spChg chg="add del">
          <ac:chgData name="Vasilis Vasilopoulos" userId="bcb34dfc328e893a" providerId="Windows Live" clId="Web-{08564AB5-5F2A-4C75-9359-3FEDC8979D6C}" dt="2019-01-08T10:08:03.497" v="218"/>
          <ac:spMkLst>
            <pc:docMk/>
            <pc:sldMk cId="421039337" sldId="257"/>
            <ac:spMk id="38" creationId="{3B854194-185D-494D-905C-7C7CB2E30F6E}"/>
          </ac:spMkLst>
        </pc:spChg>
        <pc:spChg chg="add del">
          <ac:chgData name="Vasilis Vasilopoulos" userId="bcb34dfc328e893a" providerId="Windows Live" clId="Web-{08564AB5-5F2A-4C75-9359-3FEDC8979D6C}" dt="2019-01-08T10:07:50.356" v="216"/>
          <ac:spMkLst>
            <pc:docMk/>
            <pc:sldMk cId="421039337" sldId="257"/>
            <ac:spMk id="39" creationId="{8D70B121-56F4-4848-B38B-182089D909FA}"/>
          </ac:spMkLst>
        </pc:spChg>
        <pc:spChg chg="add del">
          <ac:chgData name="Vasilis Vasilopoulos" userId="bcb34dfc328e893a" providerId="Windows Live" clId="Web-{08564AB5-5F2A-4C75-9359-3FEDC8979D6C}" dt="2019-01-08T10:08:03.497" v="218"/>
          <ac:spMkLst>
            <pc:docMk/>
            <pc:sldMk cId="421039337" sldId="257"/>
            <ac:spMk id="40" creationId="{B4F5FA0D-0104-4987-8241-EFF7C85B88DE}"/>
          </ac:spMkLst>
        </pc:spChg>
        <pc:spChg chg="add del">
          <ac:chgData name="Vasilis Vasilopoulos" userId="bcb34dfc328e893a" providerId="Windows Live" clId="Web-{08564AB5-5F2A-4C75-9359-3FEDC8979D6C}" dt="2019-01-08T10:07:44.935" v="214"/>
          <ac:spMkLst>
            <pc:docMk/>
            <pc:sldMk cId="421039337" sldId="257"/>
            <ac:spMk id="41" creationId="{46C2E80F-49A6-4372-B103-219D417A55ED}"/>
          </ac:spMkLst>
        </pc:spChg>
        <pc:spChg chg="add">
          <ac:chgData name="Vasilis Vasilopoulos" userId="bcb34dfc328e893a" providerId="Windows Live" clId="Web-{08564AB5-5F2A-4C75-9359-3FEDC8979D6C}" dt="2019-01-08T10:08:03.653" v="219"/>
          <ac:spMkLst>
            <pc:docMk/>
            <pc:sldMk cId="421039337" sldId="257"/>
            <ac:spMk id="42" creationId="{46C2E80F-49A6-4372-B103-219D417A55ED}"/>
          </ac:spMkLst>
        </pc:spChg>
        <pc:graphicFrameChg chg="add del mod modGraphic">
          <ac:chgData name="Vasilis Vasilopoulos" userId="bcb34dfc328e893a" providerId="Windows Live" clId="Web-{08564AB5-5F2A-4C75-9359-3FEDC8979D6C}" dt="2019-01-08T09:58:31.537" v="33"/>
          <ac:graphicFrameMkLst>
            <pc:docMk/>
            <pc:sldMk cId="421039337" sldId="257"/>
            <ac:graphicFrameMk id="2" creationId="{88879D06-5BCC-41E0-8A85-B8FF8FF78B35}"/>
          </ac:graphicFrameMkLst>
        </pc:graphicFrameChg>
        <pc:graphicFrameChg chg="add del">
          <ac:chgData name="Vasilis Vasilopoulos" userId="bcb34dfc328e893a" providerId="Windows Live" clId="Web-{08564AB5-5F2A-4C75-9359-3FEDC8979D6C}" dt="2019-01-08T10:06:14.527" v="170"/>
          <ac:graphicFrameMkLst>
            <pc:docMk/>
            <pc:sldMk cId="421039337" sldId="257"/>
            <ac:graphicFrameMk id="17" creationId="{C0E45CC2-AE17-4CF1-B9C9-149B55DFC3E9}"/>
          </ac:graphicFrameMkLst>
        </pc:graphicFrameChg>
        <pc:graphicFrameChg chg="add del">
          <ac:chgData name="Vasilis Vasilopoulos" userId="bcb34dfc328e893a" providerId="Windows Live" clId="Web-{08564AB5-5F2A-4C75-9359-3FEDC8979D6C}" dt="2019-01-08T10:06:23.480" v="174"/>
          <ac:graphicFrameMkLst>
            <pc:docMk/>
            <pc:sldMk cId="421039337" sldId="257"/>
            <ac:graphicFrameMk id="19" creationId="{F77BF18F-C0A3-446C-9140-A31FB29640E1}"/>
          </ac:graphicFrameMkLst>
        </pc:graphicFrameChg>
        <pc:graphicFrameChg chg="add del">
          <ac:chgData name="Vasilis Vasilopoulos" userId="bcb34dfc328e893a" providerId="Windows Live" clId="Web-{08564AB5-5F2A-4C75-9359-3FEDC8979D6C}" dt="2019-01-08T10:07:44.935" v="214"/>
          <ac:graphicFrameMkLst>
            <pc:docMk/>
            <pc:sldMk cId="421039337" sldId="257"/>
            <ac:graphicFrameMk id="36" creationId="{FA70AB5E-3638-4A36-8837-F96F76661033}"/>
          </ac:graphicFrameMkLst>
        </pc:graphicFrameChg>
        <pc:graphicFrameChg chg="add mod">
          <ac:chgData name="Vasilis Vasilopoulos" userId="bcb34dfc328e893a" providerId="Windows Live" clId="Web-{08564AB5-5F2A-4C75-9359-3FEDC8979D6C}" dt="2019-01-08T11:06:28.820" v="1282" actId="1076"/>
          <ac:graphicFrameMkLst>
            <pc:docMk/>
            <pc:sldMk cId="421039337" sldId="257"/>
            <ac:graphicFrameMk id="44" creationId="{FA70AB5E-3638-4A36-8837-F96F76661033}"/>
          </ac:graphicFrameMkLst>
        </pc:graphicFrameChg>
        <pc:picChg chg="add del">
          <ac:chgData name="Vasilis Vasilopoulos" userId="bcb34dfc328e893a" providerId="Windows Live" clId="Web-{08564AB5-5F2A-4C75-9359-3FEDC8979D6C}" dt="2019-01-08T10:02:23.915" v="73"/>
          <ac:picMkLst>
            <pc:docMk/>
            <pc:sldMk cId="421039337" sldId="257"/>
            <ac:picMk id="14" creationId="{2897127E-6CEF-446C-BE87-93B7C46E49D1}"/>
          </ac:picMkLst>
        </pc:picChg>
        <pc:picChg chg="add del">
          <ac:chgData name="Vasilis Vasilopoulos" userId="bcb34dfc328e893a" providerId="Windows Live" clId="Web-{08564AB5-5F2A-4C75-9359-3FEDC8979D6C}" dt="2019-01-08T10:08:03.653" v="219"/>
          <ac:picMkLst>
            <pc:docMk/>
            <pc:sldMk cId="421039337" sldId="257"/>
            <ac:picMk id="34" creationId="{2897127E-6CEF-446C-BE87-93B7C46E49D1}"/>
          </ac:picMkLst>
        </pc:picChg>
        <pc:picChg chg="add del">
          <ac:chgData name="Vasilis Vasilopoulos" userId="bcb34dfc328e893a" providerId="Windows Live" clId="Web-{08564AB5-5F2A-4C75-9359-3FEDC8979D6C}" dt="2019-01-08T10:08:03.497" v="218"/>
          <ac:picMkLst>
            <pc:docMk/>
            <pc:sldMk cId="421039337" sldId="257"/>
            <ac:picMk id="43" creationId="{2897127E-6CEF-446C-BE87-93B7C46E49D1}"/>
          </ac:picMkLst>
        </pc:picChg>
        <pc:cxnChg chg="add del">
          <ac:chgData name="Vasilis Vasilopoulos" userId="bcb34dfc328e893a" providerId="Windows Live" clId="Web-{08564AB5-5F2A-4C75-9359-3FEDC8979D6C}" dt="2019-01-08T10:02:29.915" v="75"/>
          <ac:cxnSpMkLst>
            <pc:docMk/>
            <pc:sldMk cId="421039337" sldId="257"/>
            <ac:cxnSpMk id="8" creationId="{2D72A2C9-F3CA-4216-8BAD-FA4C970C3C4E}"/>
          </ac:cxnSpMkLst>
        </pc:cxnChg>
        <pc:cxnChg chg="add del">
          <ac:chgData name="Vasilis Vasilopoulos" userId="bcb34dfc328e893a" providerId="Windows Live" clId="Web-{08564AB5-5F2A-4C75-9359-3FEDC8979D6C}" dt="2019-01-08T10:06:17.621" v="172"/>
          <ac:cxnSpMkLst>
            <pc:docMk/>
            <pc:sldMk cId="421039337" sldId="257"/>
            <ac:cxnSpMk id="18" creationId="{2D72A2C9-F3CA-4216-8BAD-FA4C970C3C4E}"/>
          </ac:cxnSpMkLst>
        </pc:cxnChg>
        <pc:cxnChg chg="add del">
          <ac:chgData name="Vasilis Vasilopoulos" userId="bcb34dfc328e893a" providerId="Windows Live" clId="Web-{08564AB5-5F2A-4C75-9359-3FEDC8979D6C}" dt="2019-01-08T10:06:35.058" v="178"/>
          <ac:cxnSpMkLst>
            <pc:docMk/>
            <pc:sldMk cId="421039337" sldId="257"/>
            <ac:cxnSpMk id="24" creationId="{2D72A2C9-F3CA-4216-8BAD-FA4C970C3C4E}"/>
          </ac:cxnSpMkLst>
        </pc:cxnChg>
        <pc:cxnChg chg="add del">
          <ac:chgData name="Vasilis Vasilopoulos" userId="bcb34dfc328e893a" providerId="Windows Live" clId="Web-{08564AB5-5F2A-4C75-9359-3FEDC8979D6C}" dt="2019-01-08T10:07:50.356" v="216"/>
          <ac:cxnSpMkLst>
            <pc:docMk/>
            <pc:sldMk cId="421039337" sldId="257"/>
            <ac:cxnSpMk id="37" creationId="{2D72A2C9-F3CA-4216-8BAD-FA4C970C3C4E}"/>
          </ac:cxnSpMkLst>
        </pc:cxnChg>
      </pc:sldChg>
      <pc:sldChg chg="modSp new del">
        <pc:chgData name="Vasilis Vasilopoulos" userId="bcb34dfc328e893a" providerId="Windows Live" clId="Web-{08564AB5-5F2A-4C75-9359-3FEDC8979D6C}" dt="2019-01-08T10:19:38.458" v="229"/>
        <pc:sldMkLst>
          <pc:docMk/>
          <pc:sldMk cId="3074252457" sldId="258"/>
        </pc:sldMkLst>
        <pc:spChg chg="mod">
          <ac:chgData name="Vasilis Vasilopoulos" userId="bcb34dfc328e893a" providerId="Windows Live" clId="Web-{08564AB5-5F2A-4C75-9359-3FEDC8979D6C}" dt="2019-01-08T10:19:06.193" v="225" actId="20577"/>
          <ac:spMkLst>
            <pc:docMk/>
            <pc:sldMk cId="3074252457" sldId="258"/>
            <ac:spMk id="2" creationId="{C1E2A268-9ACF-4C07-A93F-21E88A10BA63}"/>
          </ac:spMkLst>
        </pc:spChg>
      </pc:sldChg>
      <pc:sldChg chg="addSp delSp modSp new mod setBg">
        <pc:chgData name="Vasilis Vasilopoulos" userId="bcb34dfc328e893a" providerId="Windows Live" clId="Web-{08564AB5-5F2A-4C75-9359-3FEDC8979D6C}" dt="2019-01-08T10:46:23.305" v="899" actId="20577"/>
        <pc:sldMkLst>
          <pc:docMk/>
          <pc:sldMk cId="3534538276" sldId="258"/>
        </pc:sldMkLst>
        <pc:spChg chg="mod">
          <ac:chgData name="Vasilis Vasilopoulos" userId="bcb34dfc328e893a" providerId="Windows Live" clId="Web-{08564AB5-5F2A-4C75-9359-3FEDC8979D6C}" dt="2019-01-08T10:32:54.549" v="542" actId="20577"/>
          <ac:spMkLst>
            <pc:docMk/>
            <pc:sldMk cId="3534538276" sldId="258"/>
            <ac:spMk id="2" creationId="{7C2324C8-C942-4A54-93E6-6C4AA5DF24E7}"/>
          </ac:spMkLst>
        </pc:spChg>
        <pc:spChg chg="add del mod replId">
          <ac:chgData name="Vasilis Vasilopoulos" userId="bcb34dfc328e893a" providerId="Windows Live" clId="Web-{08564AB5-5F2A-4C75-9359-3FEDC8979D6C}" dt="2019-01-08T10:46:23.305" v="899" actId="20577"/>
          <ac:spMkLst>
            <pc:docMk/>
            <pc:sldMk cId="3534538276" sldId="258"/>
            <ac:spMk id="3" creationId="{FB1D5A79-CAAA-4B09-99F8-87946DC0DB21}"/>
          </ac:spMkLst>
        </pc:spChg>
        <pc:spChg chg="add del">
          <ac:chgData name="Vasilis Vasilopoulos" userId="bcb34dfc328e893a" providerId="Windows Live" clId="Web-{08564AB5-5F2A-4C75-9359-3FEDC8979D6C}" dt="2019-01-08T10:24:22.102" v="310"/>
          <ac:spMkLst>
            <pc:docMk/>
            <pc:sldMk cId="3534538276" sldId="258"/>
            <ac:spMk id="8" creationId="{8D70B121-56F4-4848-B38B-182089D909FA}"/>
          </ac:spMkLst>
        </pc:spChg>
        <pc:spChg chg="add del">
          <ac:chgData name="Vasilis Vasilopoulos" userId="bcb34dfc328e893a" providerId="Windows Live" clId="Web-{08564AB5-5F2A-4C75-9359-3FEDC8979D6C}" dt="2019-01-08T10:24:59.931" v="320"/>
          <ac:spMkLst>
            <pc:docMk/>
            <pc:sldMk cId="3534538276" sldId="258"/>
            <ac:spMk id="9" creationId="{3B854194-185D-494D-905C-7C7CB2E30F6E}"/>
          </ac:spMkLst>
        </pc:spChg>
        <pc:spChg chg="add del">
          <ac:chgData name="Vasilis Vasilopoulos" userId="bcb34dfc328e893a" providerId="Windows Live" clId="Web-{08564AB5-5F2A-4C75-9359-3FEDC8979D6C}" dt="2019-01-08T10:24:04.383" v="306"/>
          <ac:spMkLst>
            <pc:docMk/>
            <pc:sldMk cId="3534538276" sldId="258"/>
            <ac:spMk id="10" creationId="{46C2E80F-49A6-4372-B103-219D417A55ED}"/>
          </ac:spMkLst>
        </pc:spChg>
        <pc:spChg chg="add del">
          <ac:chgData name="Vasilis Vasilopoulos" userId="bcb34dfc328e893a" providerId="Windows Live" clId="Web-{08564AB5-5F2A-4C75-9359-3FEDC8979D6C}" dt="2019-01-08T10:24:59.931" v="320"/>
          <ac:spMkLst>
            <pc:docMk/>
            <pc:sldMk cId="3534538276" sldId="258"/>
            <ac:spMk id="11" creationId="{B4F5FA0D-0104-4987-8241-EFF7C85B88DE}"/>
          </ac:spMkLst>
        </pc:spChg>
        <pc:spChg chg="add del">
          <ac:chgData name="Vasilis Vasilopoulos" userId="bcb34dfc328e893a" providerId="Windows Live" clId="Web-{08564AB5-5F2A-4C75-9359-3FEDC8979D6C}" dt="2019-01-08T10:29:30.247" v="524"/>
          <ac:spMkLst>
            <pc:docMk/>
            <pc:sldMk cId="3534538276" sldId="258"/>
            <ac:spMk id="15" creationId="{B4F5FA0D-0104-4987-8241-EFF7C85B88DE}"/>
          </ac:spMkLst>
        </pc:spChg>
        <pc:spChg chg="add del">
          <ac:chgData name="Vasilis Vasilopoulos" userId="bcb34dfc328e893a" providerId="Windows Live" clId="Web-{08564AB5-5F2A-4C75-9359-3FEDC8979D6C}" dt="2019-01-08T10:29:30.247" v="524"/>
          <ac:spMkLst>
            <pc:docMk/>
            <pc:sldMk cId="3534538276" sldId="258"/>
            <ac:spMk id="17" creationId="{3B854194-185D-494D-905C-7C7CB2E30F6E}"/>
          </ac:spMkLst>
        </pc:spChg>
        <pc:spChg chg="add del">
          <ac:chgData name="Vasilis Vasilopoulos" userId="bcb34dfc328e893a" providerId="Windows Live" clId="Web-{08564AB5-5F2A-4C75-9359-3FEDC8979D6C}" dt="2019-01-08T10:24:59.837" v="319"/>
          <ac:spMkLst>
            <pc:docMk/>
            <pc:sldMk cId="3534538276" sldId="258"/>
            <ac:spMk id="19" creationId="{0499AD7B-99D4-4755-8966-F7BA0426904B}"/>
          </ac:spMkLst>
        </pc:spChg>
        <pc:spChg chg="add del">
          <ac:chgData name="Vasilis Vasilopoulos" userId="bcb34dfc328e893a" providerId="Windows Live" clId="Web-{08564AB5-5F2A-4C75-9359-3FEDC8979D6C}" dt="2019-01-08T10:29:19.840" v="519"/>
          <ac:spMkLst>
            <pc:docMk/>
            <pc:sldMk cId="3534538276" sldId="258"/>
            <ac:spMk id="22" creationId="{0499AD7B-99D4-4755-8966-F7BA0426904B}"/>
          </ac:spMkLst>
        </pc:spChg>
        <pc:spChg chg="add del">
          <ac:chgData name="Vasilis Vasilopoulos" userId="bcb34dfc328e893a" providerId="Windows Live" clId="Web-{08564AB5-5F2A-4C75-9359-3FEDC8979D6C}" dt="2019-01-08T10:29:11.840" v="517"/>
          <ac:spMkLst>
            <pc:docMk/>
            <pc:sldMk cId="3534538276" sldId="258"/>
            <ac:spMk id="24" creationId="{46C2E80F-49A6-4372-B103-219D417A55ED}"/>
          </ac:spMkLst>
        </pc:spChg>
        <pc:spChg chg="add del">
          <ac:chgData name="Vasilis Vasilopoulos" userId="bcb34dfc328e893a" providerId="Windows Live" clId="Web-{08564AB5-5F2A-4C75-9359-3FEDC8979D6C}" dt="2019-01-08T10:29:25.372" v="521"/>
          <ac:spMkLst>
            <pc:docMk/>
            <pc:sldMk cId="3534538276" sldId="258"/>
            <ac:spMk id="25" creationId="{3B854194-185D-494D-905C-7C7CB2E30F6E}"/>
          </ac:spMkLst>
        </pc:spChg>
        <pc:spChg chg="add del">
          <ac:chgData name="Vasilis Vasilopoulos" userId="bcb34dfc328e893a" providerId="Windows Live" clId="Web-{08564AB5-5F2A-4C75-9359-3FEDC8979D6C}" dt="2019-01-08T10:29:25.372" v="521"/>
          <ac:spMkLst>
            <pc:docMk/>
            <pc:sldMk cId="3534538276" sldId="258"/>
            <ac:spMk id="27" creationId="{B4F5FA0D-0104-4987-8241-EFF7C85B88DE}"/>
          </ac:spMkLst>
        </pc:spChg>
        <pc:spChg chg="add del">
          <ac:chgData name="Vasilis Vasilopoulos" userId="bcb34dfc328e893a" providerId="Windows Live" clId="Web-{08564AB5-5F2A-4C75-9359-3FEDC8979D6C}" dt="2019-01-08T10:29:30.106" v="523"/>
          <ac:spMkLst>
            <pc:docMk/>
            <pc:sldMk cId="3534538276" sldId="258"/>
            <ac:spMk id="29" creationId="{4351DFE5-F63D-4BE0-BDA9-E3EB88F01AA5}"/>
          </ac:spMkLst>
        </pc:spChg>
        <pc:spChg chg="add">
          <ac:chgData name="Vasilis Vasilopoulos" userId="bcb34dfc328e893a" providerId="Windows Live" clId="Web-{08564AB5-5F2A-4C75-9359-3FEDC8979D6C}" dt="2019-01-08T10:29:30.247" v="524"/>
          <ac:spMkLst>
            <pc:docMk/>
            <pc:sldMk cId="3534538276" sldId="258"/>
            <ac:spMk id="31" creationId="{3B854194-185D-494D-905C-7C7CB2E30F6E}"/>
          </ac:spMkLst>
        </pc:spChg>
        <pc:spChg chg="add">
          <ac:chgData name="Vasilis Vasilopoulos" userId="bcb34dfc328e893a" providerId="Windows Live" clId="Web-{08564AB5-5F2A-4C75-9359-3FEDC8979D6C}" dt="2019-01-08T10:29:30.247" v="524"/>
          <ac:spMkLst>
            <pc:docMk/>
            <pc:sldMk cId="3534538276" sldId="258"/>
            <ac:spMk id="32" creationId="{B4F5FA0D-0104-4987-8241-EFF7C85B88DE}"/>
          </ac:spMkLst>
        </pc:spChg>
        <pc:graphicFrameChg chg="add del">
          <ac:chgData name="Vasilis Vasilopoulos" userId="bcb34dfc328e893a" providerId="Windows Live" clId="Web-{08564AB5-5F2A-4C75-9359-3FEDC8979D6C}" dt="2019-01-08T10:24:04.383" v="306"/>
          <ac:graphicFrameMkLst>
            <pc:docMk/>
            <pc:sldMk cId="3534538276" sldId="258"/>
            <ac:graphicFrameMk id="5" creationId="{B29D6E47-5A92-4FE2-A9B0-4A3043A9A110}"/>
          </ac:graphicFrameMkLst>
        </pc:graphicFrameChg>
        <pc:graphicFrameChg chg="add del">
          <ac:chgData name="Vasilis Vasilopoulos" userId="bcb34dfc328e893a" providerId="Windows Live" clId="Web-{08564AB5-5F2A-4C75-9359-3FEDC8979D6C}" dt="2019-01-08T10:24:09.024" v="308"/>
          <ac:graphicFrameMkLst>
            <pc:docMk/>
            <pc:sldMk cId="3534538276" sldId="258"/>
            <ac:graphicFrameMk id="6" creationId="{B5950BA3-CCF5-4E89-99D5-1D8AFA67A6CE}"/>
          </ac:graphicFrameMkLst>
        </pc:graphicFrameChg>
        <pc:graphicFrameChg chg="add del">
          <ac:chgData name="Vasilis Vasilopoulos" userId="bcb34dfc328e893a" providerId="Windows Live" clId="Web-{08564AB5-5F2A-4C75-9359-3FEDC8979D6C}" dt="2019-01-08T10:24:59.837" v="319"/>
          <ac:graphicFrameMkLst>
            <pc:docMk/>
            <pc:sldMk cId="3534538276" sldId="258"/>
            <ac:graphicFrameMk id="14" creationId="{E7839050-66ED-4F3B-96A9-7A8B0ACD6EFC}"/>
          </ac:graphicFrameMkLst>
        </pc:graphicFrameChg>
        <pc:graphicFrameChg chg="add del">
          <ac:chgData name="Vasilis Vasilopoulos" userId="bcb34dfc328e893a" providerId="Windows Live" clId="Web-{08564AB5-5F2A-4C75-9359-3FEDC8979D6C}" dt="2019-01-08T10:29:11.840" v="517"/>
          <ac:graphicFrameMkLst>
            <pc:docMk/>
            <pc:sldMk cId="3534538276" sldId="258"/>
            <ac:graphicFrameMk id="20" creationId="{F79FC035-D5DB-4220-A043-0F824AAEBF45}"/>
          </ac:graphicFrameMkLst>
        </pc:graphicFrameChg>
        <pc:graphicFrameChg chg="add del">
          <ac:chgData name="Vasilis Vasilopoulos" userId="bcb34dfc328e893a" providerId="Windows Live" clId="Web-{08564AB5-5F2A-4C75-9359-3FEDC8979D6C}" dt="2019-01-08T10:29:19.840" v="519"/>
          <ac:graphicFrameMkLst>
            <pc:docMk/>
            <pc:sldMk cId="3534538276" sldId="258"/>
            <ac:graphicFrameMk id="23" creationId="{E448EF86-9C7D-455C-B2B1-066480E99352}"/>
          </ac:graphicFrameMkLst>
        </pc:graphicFrameChg>
        <pc:picChg chg="add del">
          <ac:chgData name="Vasilis Vasilopoulos" userId="bcb34dfc328e893a" providerId="Windows Live" clId="Web-{08564AB5-5F2A-4C75-9359-3FEDC8979D6C}" dt="2019-01-08T10:24:59.931" v="320"/>
          <ac:picMkLst>
            <pc:docMk/>
            <pc:sldMk cId="3534538276" sldId="258"/>
            <ac:picMk id="12" creationId="{2897127E-6CEF-446C-BE87-93B7C46E49D1}"/>
          </ac:picMkLst>
        </pc:picChg>
        <pc:picChg chg="add del">
          <ac:chgData name="Vasilis Vasilopoulos" userId="bcb34dfc328e893a" providerId="Windows Live" clId="Web-{08564AB5-5F2A-4C75-9359-3FEDC8979D6C}" dt="2019-01-08T10:29:30.247" v="524"/>
          <ac:picMkLst>
            <pc:docMk/>
            <pc:sldMk cId="3534538276" sldId="258"/>
            <ac:picMk id="16" creationId="{2897127E-6CEF-446C-BE87-93B7C46E49D1}"/>
          </ac:picMkLst>
        </pc:picChg>
        <pc:picChg chg="add del">
          <ac:chgData name="Vasilis Vasilopoulos" userId="bcb34dfc328e893a" providerId="Windows Live" clId="Web-{08564AB5-5F2A-4C75-9359-3FEDC8979D6C}" dt="2019-01-08T10:24:59.837" v="319"/>
          <ac:picMkLst>
            <pc:docMk/>
            <pc:sldMk cId="3534538276" sldId="258"/>
            <ac:picMk id="21" creationId="{1A06F89A-489D-4383-94C5-42F7FF2E9A63}"/>
          </ac:picMkLst>
        </pc:picChg>
        <pc:picChg chg="add del">
          <ac:chgData name="Vasilis Vasilopoulos" userId="bcb34dfc328e893a" providerId="Windows Live" clId="Web-{08564AB5-5F2A-4C75-9359-3FEDC8979D6C}" dt="2019-01-08T10:29:19.840" v="519"/>
          <ac:picMkLst>
            <pc:docMk/>
            <pc:sldMk cId="3534538276" sldId="258"/>
            <ac:picMk id="26" creationId="{1A06F89A-489D-4383-94C5-42F7FF2E9A63}"/>
          </ac:picMkLst>
        </pc:picChg>
        <pc:picChg chg="add del">
          <ac:chgData name="Vasilis Vasilopoulos" userId="bcb34dfc328e893a" providerId="Windows Live" clId="Web-{08564AB5-5F2A-4C75-9359-3FEDC8979D6C}" dt="2019-01-08T10:29:25.372" v="521"/>
          <ac:picMkLst>
            <pc:docMk/>
            <pc:sldMk cId="3534538276" sldId="258"/>
            <ac:picMk id="28" creationId="{2897127E-6CEF-446C-BE87-93B7C46E49D1}"/>
          </ac:picMkLst>
        </pc:picChg>
        <pc:picChg chg="add del">
          <ac:chgData name="Vasilis Vasilopoulos" userId="bcb34dfc328e893a" providerId="Windows Live" clId="Web-{08564AB5-5F2A-4C75-9359-3FEDC8979D6C}" dt="2019-01-08T10:29:30.106" v="523"/>
          <ac:picMkLst>
            <pc:docMk/>
            <pc:sldMk cId="3534538276" sldId="258"/>
            <ac:picMk id="30" creationId="{3AA16612-ACD2-4A16-8F2B-4514FD6BF28F}"/>
          </ac:picMkLst>
        </pc:picChg>
        <pc:picChg chg="add">
          <ac:chgData name="Vasilis Vasilopoulos" userId="bcb34dfc328e893a" providerId="Windows Live" clId="Web-{08564AB5-5F2A-4C75-9359-3FEDC8979D6C}" dt="2019-01-08T10:29:30.247" v="524"/>
          <ac:picMkLst>
            <pc:docMk/>
            <pc:sldMk cId="3534538276" sldId="258"/>
            <ac:picMk id="33" creationId="{2897127E-6CEF-446C-BE87-93B7C46E49D1}"/>
          </ac:picMkLst>
        </pc:picChg>
        <pc:cxnChg chg="add del">
          <ac:chgData name="Vasilis Vasilopoulos" userId="bcb34dfc328e893a" providerId="Windows Live" clId="Web-{08564AB5-5F2A-4C75-9359-3FEDC8979D6C}" dt="2019-01-08T10:24:22.102" v="310"/>
          <ac:cxnSpMkLst>
            <pc:docMk/>
            <pc:sldMk cId="3534538276" sldId="258"/>
            <ac:cxnSpMk id="7" creationId="{2D72A2C9-F3CA-4216-8BAD-FA4C970C3C4E}"/>
          </ac:cxnSpMkLst>
        </pc:cxnChg>
      </pc:sldChg>
      <pc:sldChg chg="addSp delSp modSp new mod setBg">
        <pc:chgData name="Vasilis Vasilopoulos" userId="bcb34dfc328e893a" providerId="Windows Live" clId="Web-{08564AB5-5F2A-4C75-9359-3FEDC8979D6C}" dt="2019-01-08T10:59:03.502" v="1276" actId="14100"/>
        <pc:sldMkLst>
          <pc:docMk/>
          <pc:sldMk cId="133286787" sldId="259"/>
        </pc:sldMkLst>
        <pc:spChg chg="mod">
          <ac:chgData name="Vasilis Vasilopoulos" userId="bcb34dfc328e893a" providerId="Windows Live" clId="Web-{08564AB5-5F2A-4C75-9359-3FEDC8979D6C}" dt="2019-01-08T10:57:03.329" v="1259"/>
          <ac:spMkLst>
            <pc:docMk/>
            <pc:sldMk cId="133286787" sldId="259"/>
            <ac:spMk id="2" creationId="{F2DE1B8F-8E41-4881-83DB-C0D8200B4B46}"/>
          </ac:spMkLst>
        </pc:spChg>
        <pc:spChg chg="mod">
          <ac:chgData name="Vasilis Vasilopoulos" userId="bcb34dfc328e893a" providerId="Windows Live" clId="Web-{08564AB5-5F2A-4C75-9359-3FEDC8979D6C}" dt="2019-01-08T10:59:03.502" v="1276" actId="14100"/>
          <ac:spMkLst>
            <pc:docMk/>
            <pc:sldMk cId="133286787" sldId="259"/>
            <ac:spMk id="3" creationId="{98314C97-A14C-4C28-AF09-2610206E7372}"/>
          </ac:spMkLst>
        </pc:spChg>
        <pc:spChg chg="mod">
          <ac:chgData name="Vasilis Vasilopoulos" userId="bcb34dfc328e893a" providerId="Windows Live" clId="Web-{08564AB5-5F2A-4C75-9359-3FEDC8979D6C}" dt="2019-01-08T10:58:40.908" v="1271" actId="20577"/>
          <ac:spMkLst>
            <pc:docMk/>
            <pc:sldMk cId="133286787" sldId="259"/>
            <ac:spMk id="4" creationId="{638F9824-41BD-4E2E-BA92-9B4601463E82}"/>
          </ac:spMkLst>
        </pc:spChg>
        <pc:spChg chg="add del">
          <ac:chgData name="Vasilis Vasilopoulos" userId="bcb34dfc328e893a" providerId="Windows Live" clId="Web-{08564AB5-5F2A-4C75-9359-3FEDC8979D6C}" dt="2019-01-08T10:55:56.641" v="1247"/>
          <ac:spMkLst>
            <pc:docMk/>
            <pc:sldMk cId="133286787" sldId="259"/>
            <ac:spMk id="6" creationId="{4C608BEB-860E-4094-8511-78603564A75E}"/>
          </ac:spMkLst>
        </pc:spChg>
        <pc:spChg chg="add del">
          <ac:chgData name="Vasilis Vasilopoulos" userId="bcb34dfc328e893a" providerId="Windows Live" clId="Web-{08564AB5-5F2A-4C75-9359-3FEDC8979D6C}" dt="2019-01-08T10:53:48.795" v="1203"/>
          <ac:spMkLst>
            <pc:docMk/>
            <pc:sldMk cId="133286787" sldId="259"/>
            <ac:spMk id="9" creationId="{E35A04CF-97D4-4FF7-B359-C546B1F62E54}"/>
          </ac:spMkLst>
        </pc:spChg>
        <pc:spChg chg="add del">
          <ac:chgData name="Vasilis Vasilopoulos" userId="bcb34dfc328e893a" providerId="Windows Live" clId="Web-{08564AB5-5F2A-4C75-9359-3FEDC8979D6C}" dt="2019-01-08T10:55:53.547" v="1244"/>
          <ac:spMkLst>
            <pc:docMk/>
            <pc:sldMk cId="133286787" sldId="259"/>
            <ac:spMk id="10" creationId="{4C608BEB-860E-4094-8511-78603564A75E}"/>
          </ac:spMkLst>
        </pc:spChg>
        <pc:spChg chg="add del">
          <ac:chgData name="Vasilis Vasilopoulos" userId="bcb34dfc328e893a" providerId="Windows Live" clId="Web-{08564AB5-5F2A-4C75-9359-3FEDC8979D6C}" dt="2019-01-08T10:53:48.795" v="1203"/>
          <ac:spMkLst>
            <pc:docMk/>
            <pc:sldMk cId="133286787" sldId="259"/>
            <ac:spMk id="11" creationId="{1DE7243B-5109-444B-8FAF-7437C66BC0E9}"/>
          </ac:spMkLst>
        </pc:spChg>
        <pc:spChg chg="add del">
          <ac:chgData name="Vasilis Vasilopoulos" userId="bcb34dfc328e893a" providerId="Windows Live" clId="Web-{08564AB5-5F2A-4C75-9359-3FEDC8979D6C}" dt="2019-01-08T10:55:49.422" v="1242"/>
          <ac:spMkLst>
            <pc:docMk/>
            <pc:sldMk cId="133286787" sldId="259"/>
            <ac:spMk id="12" creationId="{E35A04CF-97D4-4FF7-B359-C546B1F62E54}"/>
          </ac:spMkLst>
        </pc:spChg>
        <pc:spChg chg="add del">
          <ac:chgData name="Vasilis Vasilopoulos" userId="bcb34dfc328e893a" providerId="Windows Live" clId="Web-{08564AB5-5F2A-4C75-9359-3FEDC8979D6C}" dt="2019-01-08T10:53:48.795" v="1203"/>
          <ac:spMkLst>
            <pc:docMk/>
            <pc:sldMk cId="133286787" sldId="259"/>
            <ac:spMk id="13" creationId="{4C5D6221-DA7B-4611-AA26-7D8E349FDE96}"/>
          </ac:spMkLst>
        </pc:spChg>
        <pc:spChg chg="add del">
          <ac:chgData name="Vasilis Vasilopoulos" userId="bcb34dfc328e893a" providerId="Windows Live" clId="Web-{08564AB5-5F2A-4C75-9359-3FEDC8979D6C}" dt="2019-01-08T10:55:49.422" v="1242"/>
          <ac:spMkLst>
            <pc:docMk/>
            <pc:sldMk cId="133286787" sldId="259"/>
            <ac:spMk id="14" creationId="{1DE7243B-5109-444B-8FAF-7437C66BC0E9}"/>
          </ac:spMkLst>
        </pc:spChg>
        <pc:spChg chg="add del">
          <ac:chgData name="Vasilis Vasilopoulos" userId="bcb34dfc328e893a" providerId="Windows Live" clId="Web-{08564AB5-5F2A-4C75-9359-3FEDC8979D6C}" dt="2019-01-08T10:55:49.422" v="1242"/>
          <ac:spMkLst>
            <pc:docMk/>
            <pc:sldMk cId="133286787" sldId="259"/>
            <ac:spMk id="16" creationId="{4C5D6221-DA7B-4611-AA26-7D8E349FDE96}"/>
          </ac:spMkLst>
        </pc:spChg>
        <pc:spChg chg="add del">
          <ac:chgData name="Vasilis Vasilopoulos" userId="bcb34dfc328e893a" providerId="Windows Live" clId="Web-{08564AB5-5F2A-4C75-9359-3FEDC8979D6C}" dt="2019-01-08T10:55:56.500" v="1246"/>
          <ac:spMkLst>
            <pc:docMk/>
            <pc:sldMk cId="133286787" sldId="259"/>
            <ac:spMk id="17" creationId="{8CA06CD6-90CA-4C45-856C-6771339E1E22}"/>
          </ac:spMkLst>
        </pc:spChg>
        <pc:spChg chg="add del">
          <ac:chgData name="Vasilis Vasilopoulos" userId="bcb34dfc328e893a" providerId="Windows Live" clId="Web-{08564AB5-5F2A-4C75-9359-3FEDC8979D6C}" dt="2019-01-08T10:57:03.329" v="1259"/>
          <ac:spMkLst>
            <pc:docMk/>
            <pc:sldMk cId="133286787" sldId="259"/>
            <ac:spMk id="19" creationId="{4C608BEB-860E-4094-8511-78603564A75E}"/>
          </ac:spMkLst>
        </pc:spChg>
        <pc:spChg chg="add">
          <ac:chgData name="Vasilis Vasilopoulos" userId="bcb34dfc328e893a" providerId="Windows Live" clId="Web-{08564AB5-5F2A-4C75-9359-3FEDC8979D6C}" dt="2019-01-08T10:57:03.329" v="1259"/>
          <ac:spMkLst>
            <pc:docMk/>
            <pc:sldMk cId="133286787" sldId="259"/>
            <ac:spMk id="25" creationId="{9F7D788E-2C1B-4EF4-8719-12613771FF98}"/>
          </ac:spMkLst>
        </pc:spChg>
        <pc:spChg chg="add">
          <ac:chgData name="Vasilis Vasilopoulos" userId="bcb34dfc328e893a" providerId="Windows Live" clId="Web-{08564AB5-5F2A-4C75-9359-3FEDC8979D6C}" dt="2019-01-08T10:57:03.329" v="1259"/>
          <ac:spMkLst>
            <pc:docMk/>
            <pc:sldMk cId="133286787" sldId="259"/>
            <ac:spMk id="27" creationId="{7C54E824-C0F4-480B-BC88-689F50C45FBD}"/>
          </ac:spMkLst>
        </pc:spChg>
        <pc:spChg chg="add">
          <ac:chgData name="Vasilis Vasilopoulos" userId="bcb34dfc328e893a" providerId="Windows Live" clId="Web-{08564AB5-5F2A-4C75-9359-3FEDC8979D6C}" dt="2019-01-08T10:57:03.329" v="1259"/>
          <ac:spMkLst>
            <pc:docMk/>
            <pc:sldMk cId="133286787" sldId="259"/>
            <ac:spMk id="29" creationId="{58DEA6A1-FC5C-4E6E-BBBF-7E472949B394}"/>
          </ac:spMkLst>
        </pc:spChg>
        <pc:spChg chg="add">
          <ac:chgData name="Vasilis Vasilopoulos" userId="bcb34dfc328e893a" providerId="Windows Live" clId="Web-{08564AB5-5F2A-4C75-9359-3FEDC8979D6C}" dt="2019-01-08T10:57:03.329" v="1259"/>
          <ac:spMkLst>
            <pc:docMk/>
            <pc:sldMk cId="133286787" sldId="259"/>
            <ac:spMk id="31" creationId="{96AAAC3B-1954-46B7-BBAC-27DFF5B5295F}"/>
          </ac:spMkLst>
        </pc:spChg>
        <pc:spChg chg="add">
          <ac:chgData name="Vasilis Vasilopoulos" userId="bcb34dfc328e893a" providerId="Windows Live" clId="Web-{08564AB5-5F2A-4C75-9359-3FEDC8979D6C}" dt="2019-01-08T10:57:03.329" v="1259"/>
          <ac:spMkLst>
            <pc:docMk/>
            <pc:sldMk cId="133286787" sldId="259"/>
            <ac:spMk id="33" creationId="{A5AD6500-BB62-4AAC-9D2F-C10DDC90CBB1}"/>
          </ac:spMkLst>
        </pc:spChg>
        <pc:cxnChg chg="add del">
          <ac:chgData name="Vasilis Vasilopoulos" userId="bcb34dfc328e893a" providerId="Windows Live" clId="Web-{08564AB5-5F2A-4C75-9359-3FEDC8979D6C}" dt="2019-01-08T10:55:56.641" v="1247"/>
          <ac:cxnSpMkLst>
            <pc:docMk/>
            <pc:sldMk cId="133286787" sldId="259"/>
            <ac:cxnSpMk id="7" creationId="{1F16A8D4-FE87-4604-88B2-394B5D1EB437}"/>
          </ac:cxnSpMkLst>
        </pc:cxnChg>
        <pc:cxnChg chg="add del">
          <ac:chgData name="Vasilis Vasilopoulos" userId="bcb34dfc328e893a" providerId="Windows Live" clId="Web-{08564AB5-5F2A-4C75-9359-3FEDC8979D6C}" dt="2019-01-08T10:55:53.547" v="1244"/>
          <ac:cxnSpMkLst>
            <pc:docMk/>
            <pc:sldMk cId="133286787" sldId="259"/>
            <ac:cxnSpMk id="15" creationId="{1F16A8D4-FE87-4604-88B2-394B5D1EB437}"/>
          </ac:cxnSpMkLst>
        </pc:cxnChg>
        <pc:cxnChg chg="add del">
          <ac:chgData name="Vasilis Vasilopoulos" userId="bcb34dfc328e893a" providerId="Windows Live" clId="Web-{08564AB5-5F2A-4C75-9359-3FEDC8979D6C}" dt="2019-01-08T10:55:56.500" v="1246"/>
          <ac:cxnSpMkLst>
            <pc:docMk/>
            <pc:sldMk cId="133286787" sldId="259"/>
            <ac:cxnSpMk id="18" creationId="{5021601D-2758-4B15-A31C-FDA184C51B3A}"/>
          </ac:cxnSpMkLst>
        </pc:cxnChg>
        <pc:cxnChg chg="add del">
          <ac:chgData name="Vasilis Vasilopoulos" userId="bcb34dfc328e893a" providerId="Windows Live" clId="Web-{08564AB5-5F2A-4C75-9359-3FEDC8979D6C}" dt="2019-01-08T10:57:03.329" v="1259"/>
          <ac:cxnSpMkLst>
            <pc:docMk/>
            <pc:sldMk cId="133286787" sldId="259"/>
            <ac:cxnSpMk id="20" creationId="{1F16A8D4-FE87-4604-88B2-394B5D1EB437}"/>
          </ac:cxnSpMkLst>
        </pc:cxnChg>
      </pc:sldChg>
      <pc:sldChg chg="new del">
        <pc:chgData name="Vasilis Vasilopoulos" userId="bcb34dfc328e893a" providerId="Windows Live" clId="Web-{08564AB5-5F2A-4C75-9359-3FEDC8979D6C}" dt="2019-01-08T10:19:36.474" v="228"/>
        <pc:sldMkLst>
          <pc:docMk/>
          <pc:sldMk cId="676043202" sldId="259"/>
        </pc:sldMkLst>
      </pc:sldChg>
      <pc:sldChg chg="addSp delSp modSp new del mod setBg setClrOvrMap">
        <pc:chgData name="Vasilis Vasilopoulos" userId="bcb34dfc328e893a" providerId="Windows Live" clId="Web-{08564AB5-5F2A-4C75-9359-3FEDC8979D6C}" dt="2019-01-08T10:36:23.236" v="649"/>
        <pc:sldMkLst>
          <pc:docMk/>
          <pc:sldMk cId="3018033874" sldId="259"/>
        </pc:sldMkLst>
        <pc:spChg chg="mod">
          <ac:chgData name="Vasilis Vasilopoulos" userId="bcb34dfc328e893a" providerId="Windows Live" clId="Web-{08564AB5-5F2A-4C75-9359-3FEDC8979D6C}" dt="2019-01-08T10:36:17.220" v="648"/>
          <ac:spMkLst>
            <pc:docMk/>
            <pc:sldMk cId="3018033874" sldId="259"/>
            <ac:spMk id="2" creationId="{750FA172-7D3A-443C-B216-43CC819F2158}"/>
          </ac:spMkLst>
        </pc:spChg>
        <pc:spChg chg="mod">
          <ac:chgData name="Vasilis Vasilopoulos" userId="bcb34dfc328e893a" providerId="Windows Live" clId="Web-{08564AB5-5F2A-4C75-9359-3FEDC8979D6C}" dt="2019-01-08T10:36:17.220" v="648"/>
          <ac:spMkLst>
            <pc:docMk/>
            <pc:sldMk cId="3018033874" sldId="259"/>
            <ac:spMk id="3" creationId="{65037A09-BE6C-4270-A960-6A8E7261DE27}"/>
          </ac:spMkLst>
        </pc:spChg>
        <pc:spChg chg="add del">
          <ac:chgData name="Vasilis Vasilopoulos" userId="bcb34dfc328e893a" providerId="Windows Live" clId="Web-{08564AB5-5F2A-4C75-9359-3FEDC8979D6C}" dt="2019-01-08T10:36:11.613" v="645"/>
          <ac:spMkLst>
            <pc:docMk/>
            <pc:sldMk cId="3018033874" sldId="259"/>
            <ac:spMk id="5" creationId="{B4F5FA0D-0104-4987-8241-EFF7C85B88DE}"/>
          </ac:spMkLst>
        </pc:spChg>
        <pc:spChg chg="add del">
          <ac:chgData name="Vasilis Vasilopoulos" userId="bcb34dfc328e893a" providerId="Windows Live" clId="Web-{08564AB5-5F2A-4C75-9359-3FEDC8979D6C}" dt="2019-01-08T10:36:17.205" v="647"/>
          <ac:spMkLst>
            <pc:docMk/>
            <pc:sldMk cId="3018033874" sldId="259"/>
            <ac:spMk id="7" creationId="{E945E29B-B971-41C6-A57B-B29BBB108A39}"/>
          </ac:spMkLst>
        </pc:spChg>
        <pc:spChg chg="add del">
          <ac:chgData name="Vasilis Vasilopoulos" userId="bcb34dfc328e893a" providerId="Windows Live" clId="Web-{08564AB5-5F2A-4C75-9359-3FEDC8979D6C}" dt="2019-01-08T10:36:04.376" v="643"/>
          <ac:spMkLst>
            <pc:docMk/>
            <pc:sldMk cId="3018033874" sldId="259"/>
            <ac:spMk id="8" creationId="{B4F5FA0D-0104-4987-8241-EFF7C85B88DE}"/>
          </ac:spMkLst>
        </pc:spChg>
        <pc:spChg chg="add">
          <ac:chgData name="Vasilis Vasilopoulos" userId="bcb34dfc328e893a" providerId="Windows Live" clId="Web-{08564AB5-5F2A-4C75-9359-3FEDC8979D6C}" dt="2019-01-08T10:36:17.220" v="648"/>
          <ac:spMkLst>
            <pc:docMk/>
            <pc:sldMk cId="3018033874" sldId="259"/>
            <ac:spMk id="11" creationId="{8D70B121-56F4-4848-B38B-182089D909FA}"/>
          </ac:spMkLst>
        </pc:spChg>
        <pc:spChg chg="add del">
          <ac:chgData name="Vasilis Vasilopoulos" userId="bcb34dfc328e893a" providerId="Windows Live" clId="Web-{08564AB5-5F2A-4C75-9359-3FEDC8979D6C}" dt="2019-01-08T10:36:17.205" v="647"/>
          <ac:spMkLst>
            <pc:docMk/>
            <pc:sldMk cId="3018033874" sldId="259"/>
            <ac:spMk id="15" creationId="{3E1F47E4-066D-4C27-98C8-B2B2C7BABFEC}"/>
          </ac:spMkLst>
        </pc:spChg>
        <pc:grpChg chg="add del">
          <ac:chgData name="Vasilis Vasilopoulos" userId="bcb34dfc328e893a" providerId="Windows Live" clId="Web-{08564AB5-5F2A-4C75-9359-3FEDC8979D6C}" dt="2019-01-08T10:36:17.205" v="647"/>
          <ac:grpSpMkLst>
            <pc:docMk/>
            <pc:sldMk cId="3018033874" sldId="259"/>
            <ac:grpSpMk id="9" creationId="{4C76015D-CFEA-4204-9A50-352560FFC252}"/>
          </ac:grpSpMkLst>
        </pc:grpChg>
        <pc:picChg chg="add del">
          <ac:chgData name="Vasilis Vasilopoulos" userId="bcb34dfc328e893a" providerId="Windows Live" clId="Web-{08564AB5-5F2A-4C75-9359-3FEDC8979D6C}" dt="2019-01-08T10:36:11.613" v="645"/>
          <ac:picMkLst>
            <pc:docMk/>
            <pc:sldMk cId="3018033874" sldId="259"/>
            <ac:picMk id="6" creationId="{2897127E-6CEF-446C-BE87-93B7C46E49D1}"/>
          </ac:picMkLst>
        </pc:picChg>
        <pc:picChg chg="add del">
          <ac:chgData name="Vasilis Vasilopoulos" userId="bcb34dfc328e893a" providerId="Windows Live" clId="Web-{08564AB5-5F2A-4C75-9359-3FEDC8979D6C}" dt="2019-01-08T10:36:04.376" v="643"/>
          <ac:picMkLst>
            <pc:docMk/>
            <pc:sldMk cId="3018033874" sldId="259"/>
            <ac:picMk id="10" creationId="{2897127E-6CEF-446C-BE87-93B7C46E49D1}"/>
          </ac:picMkLst>
        </pc:picChg>
        <pc:cxnChg chg="add">
          <ac:chgData name="Vasilis Vasilopoulos" userId="bcb34dfc328e893a" providerId="Windows Live" clId="Web-{08564AB5-5F2A-4C75-9359-3FEDC8979D6C}" dt="2019-01-08T10:36:17.220" v="648"/>
          <ac:cxnSpMkLst>
            <pc:docMk/>
            <pc:sldMk cId="3018033874" sldId="259"/>
            <ac:cxnSpMk id="12" creationId="{2D72A2C9-F3CA-4216-8BAD-FA4C970C3C4E}"/>
          </ac:cxnSpMkLst>
        </pc:cxnChg>
      </pc:sldChg>
    </pc:docChg>
  </pc:docChgLst>
  <pc:docChgLst>
    <pc:chgData name="Vasilis Vasilopoulos" userId="bcb34dfc328e893a" providerId="Windows Live" clId="Web-{70A9AF60-207C-46D4-AB01-274338680DA3}"/>
    <pc:docChg chg="addSld delSld modSld">
      <pc:chgData name="Vasilis Vasilopoulos" userId="bcb34dfc328e893a" providerId="Windows Live" clId="Web-{70A9AF60-207C-46D4-AB01-274338680DA3}" dt="2019-01-11T18:26:35.917" v="1102" actId="20577"/>
      <pc:docMkLst>
        <pc:docMk/>
      </pc:docMkLst>
      <pc:sldChg chg="del">
        <pc:chgData name="Vasilis Vasilopoulos" userId="bcb34dfc328e893a" providerId="Windows Live" clId="Web-{70A9AF60-207C-46D4-AB01-274338680DA3}" dt="2019-01-11T17:21:59.214" v="756"/>
        <pc:sldMkLst>
          <pc:docMk/>
          <pc:sldMk cId="60790465" sldId="271"/>
        </pc:sldMkLst>
      </pc:sldChg>
      <pc:sldChg chg="add del">
        <pc:chgData name="Vasilis Vasilopoulos" userId="bcb34dfc328e893a" providerId="Windows Live" clId="Web-{70A9AF60-207C-46D4-AB01-274338680DA3}" dt="2019-01-11T16:20:39.446" v="39"/>
        <pc:sldMkLst>
          <pc:docMk/>
          <pc:sldMk cId="1477151807" sldId="274"/>
        </pc:sldMkLst>
      </pc:sldChg>
      <pc:sldChg chg="addSp delSp modSp new del mod setBg">
        <pc:chgData name="Vasilis Vasilopoulos" userId="bcb34dfc328e893a" providerId="Windows Live" clId="Web-{70A9AF60-207C-46D4-AB01-274338680DA3}" dt="2019-01-11T16:20:29.336" v="37"/>
        <pc:sldMkLst>
          <pc:docMk/>
          <pc:sldMk cId="889480457" sldId="275"/>
        </pc:sldMkLst>
        <pc:spChg chg="mod">
          <ac:chgData name="Vasilis Vasilopoulos" userId="bcb34dfc328e893a" providerId="Windows Live" clId="Web-{70A9AF60-207C-46D4-AB01-274338680DA3}" dt="2019-01-11T16:19:59.711" v="22"/>
          <ac:spMkLst>
            <pc:docMk/>
            <pc:sldMk cId="889480457" sldId="275"/>
            <ac:spMk id="2" creationId="{0517B28F-405E-48E7-BD21-271A5F4143AC}"/>
          </ac:spMkLst>
        </pc:spChg>
        <pc:spChg chg="add del mod">
          <ac:chgData name="Vasilis Vasilopoulos" userId="bcb34dfc328e893a" providerId="Windows Live" clId="Web-{70A9AF60-207C-46D4-AB01-274338680DA3}" dt="2019-01-11T16:20:25.946" v="34" actId="20577"/>
          <ac:spMkLst>
            <pc:docMk/>
            <pc:sldMk cId="889480457" sldId="275"/>
            <ac:spMk id="3" creationId="{826A286A-377D-4149-A0C9-7EA8B22BE76D}"/>
          </ac:spMkLst>
        </pc:spChg>
        <pc:spChg chg="add del">
          <ac:chgData name="Vasilis Vasilopoulos" userId="bcb34dfc328e893a" providerId="Windows Live" clId="Web-{70A9AF60-207C-46D4-AB01-274338680DA3}" dt="2019-01-11T16:19:59.711" v="22"/>
          <ac:spMkLst>
            <pc:docMk/>
            <pc:sldMk cId="889480457" sldId="275"/>
            <ac:spMk id="16" creationId="{E4505C23-674B-4195-81D6-0C127FEAE3F8}"/>
          </ac:spMkLst>
        </pc:spChg>
        <pc:spChg chg="add del">
          <ac:chgData name="Vasilis Vasilopoulos" userId="bcb34dfc328e893a" providerId="Windows Live" clId="Web-{70A9AF60-207C-46D4-AB01-274338680DA3}" dt="2019-01-11T16:19:59.711" v="22"/>
          <ac:spMkLst>
            <pc:docMk/>
            <pc:sldMk cId="889480457" sldId="275"/>
            <ac:spMk id="18" creationId="{65C9B8F0-FF66-4C15-BD05-E86B87331846}"/>
          </ac:spMkLst>
        </pc:spChg>
        <pc:graphicFrameChg chg="add del mod modGraphic">
          <ac:chgData name="Vasilis Vasilopoulos" userId="bcb34dfc328e893a" providerId="Windows Live" clId="Web-{70A9AF60-207C-46D4-AB01-274338680DA3}" dt="2019-01-11T16:20:03.446" v="23"/>
          <ac:graphicFrameMkLst>
            <pc:docMk/>
            <pc:sldMk cId="889480457" sldId="275"/>
            <ac:graphicFrameMk id="11" creationId="{90437519-7BFA-4460-8775-0BA2D0C5820D}"/>
          </ac:graphicFrameMkLst>
        </pc:graphicFrameChg>
      </pc:sldChg>
      <pc:sldChg chg="addSp delSp modSp new mod setBg">
        <pc:chgData name="Vasilis Vasilopoulos" userId="bcb34dfc328e893a" providerId="Windows Live" clId="Web-{70A9AF60-207C-46D4-AB01-274338680DA3}" dt="2019-01-11T16:26:45.260" v="266" actId="14100"/>
        <pc:sldMkLst>
          <pc:docMk/>
          <pc:sldMk cId="3765032504" sldId="275"/>
        </pc:sldMkLst>
        <pc:spChg chg="mod">
          <ac:chgData name="Vasilis Vasilopoulos" userId="bcb34dfc328e893a" providerId="Windows Live" clId="Web-{70A9AF60-207C-46D4-AB01-274338680DA3}" dt="2019-01-11T16:23:26.402" v="173"/>
          <ac:spMkLst>
            <pc:docMk/>
            <pc:sldMk cId="3765032504" sldId="275"/>
            <ac:spMk id="2" creationId="{75644CE0-05C6-4047-BBD0-5CB4189A071B}"/>
          </ac:spMkLst>
        </pc:spChg>
        <pc:spChg chg="mod ord">
          <ac:chgData name="Vasilis Vasilopoulos" userId="bcb34dfc328e893a" providerId="Windows Live" clId="Web-{70A9AF60-207C-46D4-AB01-274338680DA3}" dt="2019-01-11T16:26:34.463" v="263" actId="20577"/>
          <ac:spMkLst>
            <pc:docMk/>
            <pc:sldMk cId="3765032504" sldId="275"/>
            <ac:spMk id="3" creationId="{F4567F3A-5FF8-4B04-AECA-181721545C0E}"/>
          </ac:spMkLst>
        </pc:spChg>
        <pc:spChg chg="add del">
          <ac:chgData name="Vasilis Vasilopoulos" userId="bcb34dfc328e893a" providerId="Windows Live" clId="Web-{70A9AF60-207C-46D4-AB01-274338680DA3}" dt="2019-01-11T16:23:26.402" v="173"/>
          <ac:spMkLst>
            <pc:docMk/>
            <pc:sldMk cId="3765032504" sldId="275"/>
            <ac:spMk id="11" creationId="{B1E3044D-AD17-4052-A453-8AA654EFAB6E}"/>
          </ac:spMkLst>
        </pc:spChg>
        <pc:spChg chg="add del">
          <ac:chgData name="Vasilis Vasilopoulos" userId="bcb34dfc328e893a" providerId="Windows Live" clId="Web-{70A9AF60-207C-46D4-AB01-274338680DA3}" dt="2019-01-11T16:23:26.402" v="173"/>
          <ac:spMkLst>
            <pc:docMk/>
            <pc:sldMk cId="3765032504" sldId="275"/>
            <ac:spMk id="13" creationId="{81289F98-975F-4EB2-9553-8E1A9946BA3F}"/>
          </ac:spMkLst>
        </pc:spChg>
        <pc:spChg chg="add del">
          <ac:chgData name="Vasilis Vasilopoulos" userId="bcb34dfc328e893a" providerId="Windows Live" clId="Web-{70A9AF60-207C-46D4-AB01-274338680DA3}" dt="2019-01-11T16:23:26.402" v="173"/>
          <ac:spMkLst>
            <pc:docMk/>
            <pc:sldMk cId="3765032504" sldId="275"/>
            <ac:spMk id="15" creationId="{1F564BCF-97B6-4D86-94EE-DD1B587F2189}"/>
          </ac:spMkLst>
        </pc:spChg>
        <pc:spChg chg="add del">
          <ac:chgData name="Vasilis Vasilopoulos" userId="bcb34dfc328e893a" providerId="Windows Live" clId="Web-{70A9AF60-207C-46D4-AB01-274338680DA3}" dt="2019-01-11T16:23:26.402" v="173"/>
          <ac:spMkLst>
            <pc:docMk/>
            <pc:sldMk cId="3765032504" sldId="275"/>
            <ac:spMk id="17" creationId="{54600AC1-F146-4567-9C5E-A96D6D349234}"/>
          </ac:spMkLst>
        </pc:spChg>
        <pc:spChg chg="add del">
          <ac:chgData name="Vasilis Vasilopoulos" userId="bcb34dfc328e893a" providerId="Windows Live" clId="Web-{70A9AF60-207C-46D4-AB01-274338680DA3}" dt="2019-01-11T16:23:26.402" v="173"/>
          <ac:spMkLst>
            <pc:docMk/>
            <pc:sldMk cId="3765032504" sldId="275"/>
            <ac:spMk id="19" creationId="{EBA7E638-205A-4579-864F-125BAC629F4D}"/>
          </ac:spMkLst>
        </pc:spChg>
        <pc:spChg chg="add del">
          <ac:chgData name="Vasilis Vasilopoulos" userId="bcb34dfc328e893a" providerId="Windows Live" clId="Web-{70A9AF60-207C-46D4-AB01-274338680DA3}" dt="2019-01-11T16:23:26.402" v="173"/>
          <ac:spMkLst>
            <pc:docMk/>
            <pc:sldMk cId="3765032504" sldId="275"/>
            <ac:spMk id="21" creationId="{2854001E-6E9D-464A-9B65-A4012F7B30D4}"/>
          </ac:spMkLst>
        </pc:spChg>
        <pc:spChg chg="add">
          <ac:chgData name="Vasilis Vasilopoulos" userId="bcb34dfc328e893a" providerId="Windows Live" clId="Web-{70A9AF60-207C-46D4-AB01-274338680DA3}" dt="2019-01-11T16:23:26.402" v="173"/>
          <ac:spMkLst>
            <pc:docMk/>
            <pc:sldMk cId="3765032504" sldId="275"/>
            <ac:spMk id="28" creationId="{E02F3C71-C981-4614-98EA-D6C494F8091E}"/>
          </ac:spMkLst>
        </pc:spChg>
        <pc:picChg chg="add mod ord">
          <ac:chgData name="Vasilis Vasilopoulos" userId="bcb34dfc328e893a" providerId="Windows Live" clId="Web-{70A9AF60-207C-46D4-AB01-274338680DA3}" dt="2019-01-11T16:26:40.839" v="265" actId="14100"/>
          <ac:picMkLst>
            <pc:docMk/>
            <pc:sldMk cId="3765032504" sldId="275"/>
            <ac:picMk id="4" creationId="{40C649E0-6BA5-40AC-86AC-F69E92693F77}"/>
          </ac:picMkLst>
        </pc:picChg>
        <pc:picChg chg="add mod ord">
          <ac:chgData name="Vasilis Vasilopoulos" userId="bcb34dfc328e893a" providerId="Windows Live" clId="Web-{70A9AF60-207C-46D4-AB01-274338680DA3}" dt="2019-01-11T16:26:45.260" v="266" actId="14100"/>
          <ac:picMkLst>
            <pc:docMk/>
            <pc:sldMk cId="3765032504" sldId="275"/>
            <ac:picMk id="6" creationId="{70B88EC6-A6B0-4FFF-84D2-BAA02BD13491}"/>
          </ac:picMkLst>
        </pc:picChg>
        <pc:cxnChg chg="add del">
          <ac:chgData name="Vasilis Vasilopoulos" userId="bcb34dfc328e893a" providerId="Windows Live" clId="Web-{70A9AF60-207C-46D4-AB01-274338680DA3}" dt="2019-01-11T16:23:26.402" v="173"/>
          <ac:cxnSpMkLst>
            <pc:docMk/>
            <pc:sldMk cId="3765032504" sldId="275"/>
            <ac:cxnSpMk id="23" creationId="{62C9802A-EFBD-41D4-894F-AFD985DBA5BD}"/>
          </ac:cxnSpMkLst>
        </pc:cxnChg>
      </pc:sldChg>
      <pc:sldChg chg="addSp modSp new">
        <pc:chgData name="Vasilis Vasilopoulos" userId="bcb34dfc328e893a" providerId="Windows Live" clId="Web-{70A9AF60-207C-46D4-AB01-274338680DA3}" dt="2019-01-11T16:47:25.050" v="438" actId="20577"/>
        <pc:sldMkLst>
          <pc:docMk/>
          <pc:sldMk cId="1872715975" sldId="276"/>
        </pc:sldMkLst>
        <pc:spChg chg="mod">
          <ac:chgData name="Vasilis Vasilopoulos" userId="bcb34dfc328e893a" providerId="Windows Live" clId="Web-{70A9AF60-207C-46D4-AB01-274338680DA3}" dt="2019-01-11T16:28:16.291" v="293" actId="1076"/>
          <ac:spMkLst>
            <pc:docMk/>
            <pc:sldMk cId="1872715975" sldId="276"/>
            <ac:spMk id="2" creationId="{7BCA37C2-CE4F-436E-817C-57AE82311545}"/>
          </ac:spMkLst>
        </pc:spChg>
        <pc:spChg chg="mod">
          <ac:chgData name="Vasilis Vasilopoulos" userId="bcb34dfc328e893a" providerId="Windows Live" clId="Web-{70A9AF60-207C-46D4-AB01-274338680DA3}" dt="2019-01-11T16:35:55.105" v="321" actId="20577"/>
          <ac:spMkLst>
            <pc:docMk/>
            <pc:sldMk cId="1872715975" sldId="276"/>
            <ac:spMk id="3" creationId="{FEAE4804-040E-403F-9A3C-C7C0491D1969}"/>
          </ac:spMkLst>
        </pc:spChg>
        <pc:spChg chg="add mod">
          <ac:chgData name="Vasilis Vasilopoulos" userId="bcb34dfc328e893a" providerId="Windows Live" clId="Web-{70A9AF60-207C-46D4-AB01-274338680DA3}" dt="2019-01-11T16:47:25.050" v="438" actId="20577"/>
          <ac:spMkLst>
            <pc:docMk/>
            <pc:sldMk cId="1872715975" sldId="276"/>
            <ac:spMk id="8" creationId="{9FB56050-D14C-4C3F-B198-BC4806B29AC2}"/>
          </ac:spMkLst>
        </pc:spChg>
        <pc:picChg chg="add mod">
          <ac:chgData name="Vasilis Vasilopoulos" userId="bcb34dfc328e893a" providerId="Windows Live" clId="Web-{70A9AF60-207C-46D4-AB01-274338680DA3}" dt="2019-01-11T16:36:10.168" v="327" actId="14100"/>
          <ac:picMkLst>
            <pc:docMk/>
            <pc:sldMk cId="1872715975" sldId="276"/>
            <ac:picMk id="4" creationId="{B544C410-349C-44BD-A9BF-DD236EEC2BD9}"/>
          </ac:picMkLst>
        </pc:picChg>
        <pc:picChg chg="add mod">
          <ac:chgData name="Vasilis Vasilopoulos" userId="bcb34dfc328e893a" providerId="Windows Live" clId="Web-{70A9AF60-207C-46D4-AB01-274338680DA3}" dt="2019-01-11T16:36:02.605" v="325" actId="14100"/>
          <ac:picMkLst>
            <pc:docMk/>
            <pc:sldMk cId="1872715975" sldId="276"/>
            <ac:picMk id="6" creationId="{30DAAB02-480C-4D07-8842-6F2B7D5648A6}"/>
          </ac:picMkLst>
        </pc:picChg>
      </pc:sldChg>
      <pc:sldChg chg="addSp delSp modSp new">
        <pc:chgData name="Vasilis Vasilopoulos" userId="bcb34dfc328e893a" providerId="Windows Live" clId="Web-{70A9AF60-207C-46D4-AB01-274338680DA3}" dt="2019-01-11T17:20:56.698" v="754" actId="20577"/>
        <pc:sldMkLst>
          <pc:docMk/>
          <pc:sldMk cId="2893181764" sldId="277"/>
        </pc:sldMkLst>
        <pc:spChg chg="mod">
          <ac:chgData name="Vasilis Vasilopoulos" userId="bcb34dfc328e893a" providerId="Windows Live" clId="Web-{70A9AF60-207C-46D4-AB01-274338680DA3}" dt="2019-01-11T17:09:50.815" v="649" actId="1076"/>
          <ac:spMkLst>
            <pc:docMk/>
            <pc:sldMk cId="2893181764" sldId="277"/>
            <ac:spMk id="2" creationId="{D3609E30-11E8-48E0-A33B-F27D2887E9B9}"/>
          </ac:spMkLst>
        </pc:spChg>
        <pc:spChg chg="mod">
          <ac:chgData name="Vasilis Vasilopoulos" userId="bcb34dfc328e893a" providerId="Windows Live" clId="Web-{70A9AF60-207C-46D4-AB01-274338680DA3}" dt="2019-01-11T17:10:39.535" v="665" actId="1076"/>
          <ac:spMkLst>
            <pc:docMk/>
            <pc:sldMk cId="2893181764" sldId="277"/>
            <ac:spMk id="3" creationId="{E7E177EA-7961-4BEB-BCA3-15EA2D18FB43}"/>
          </ac:spMkLst>
        </pc:spChg>
        <pc:spChg chg="add mod">
          <ac:chgData name="Vasilis Vasilopoulos" userId="bcb34dfc328e893a" providerId="Windows Live" clId="Web-{70A9AF60-207C-46D4-AB01-274338680DA3}" dt="2019-01-11T17:10:34.128" v="664" actId="1076"/>
          <ac:spMkLst>
            <pc:docMk/>
            <pc:sldMk cId="2893181764" sldId="277"/>
            <ac:spMk id="6" creationId="{2FA61D82-72ED-47CA-85B5-511C6D652218}"/>
          </ac:spMkLst>
        </pc:spChg>
        <pc:spChg chg="add del">
          <ac:chgData name="Vasilis Vasilopoulos" userId="bcb34dfc328e893a" providerId="Windows Live" clId="Web-{70A9AF60-207C-46D4-AB01-274338680DA3}" dt="2019-01-11T17:20:46.526" v="747"/>
          <ac:spMkLst>
            <pc:docMk/>
            <pc:sldMk cId="2893181764" sldId="277"/>
            <ac:spMk id="15" creationId="{F388715E-E86E-4866-A308-ED039C67A395}"/>
          </ac:spMkLst>
        </pc:spChg>
        <pc:spChg chg="add mod">
          <ac:chgData name="Vasilis Vasilopoulos" userId="bcb34dfc328e893a" providerId="Windows Live" clId="Web-{70A9AF60-207C-46D4-AB01-274338680DA3}" dt="2019-01-11T17:20:56.698" v="754" actId="20577"/>
          <ac:spMkLst>
            <pc:docMk/>
            <pc:sldMk cId="2893181764" sldId="277"/>
            <ac:spMk id="16" creationId="{7FD0E994-4D51-4CD6-BE43-9CAECF27D17E}"/>
          </ac:spMkLst>
        </pc:spChg>
        <pc:picChg chg="add mod">
          <ac:chgData name="Vasilis Vasilopoulos" userId="bcb34dfc328e893a" providerId="Windows Live" clId="Web-{70A9AF60-207C-46D4-AB01-274338680DA3}" dt="2019-01-11T17:20:43.495" v="746" actId="1076"/>
          <ac:picMkLst>
            <pc:docMk/>
            <pc:sldMk cId="2893181764" sldId="277"/>
            <ac:picMk id="4" creationId="{F2A64B7F-C4CA-4FAE-9929-4FAB66E273DF}"/>
          </ac:picMkLst>
        </pc:picChg>
        <pc:picChg chg="add del mod">
          <ac:chgData name="Vasilis Vasilopoulos" userId="bcb34dfc328e893a" providerId="Windows Live" clId="Web-{70A9AF60-207C-46D4-AB01-274338680DA3}" dt="2019-01-11T17:17:12.117" v="708"/>
          <ac:picMkLst>
            <pc:docMk/>
            <pc:sldMk cId="2893181764" sldId="277"/>
            <ac:picMk id="7" creationId="{8E862827-26ED-4DDB-BE2F-77529D8BEC80}"/>
          </ac:picMkLst>
        </pc:picChg>
        <pc:picChg chg="add del mod">
          <ac:chgData name="Vasilis Vasilopoulos" userId="bcb34dfc328e893a" providerId="Windows Live" clId="Web-{70A9AF60-207C-46D4-AB01-274338680DA3}" dt="2019-01-11T17:17:11.383" v="707"/>
          <ac:picMkLst>
            <pc:docMk/>
            <pc:sldMk cId="2893181764" sldId="277"/>
            <ac:picMk id="9" creationId="{EF498090-3079-4E39-B88E-E7388E550E61}"/>
          </ac:picMkLst>
        </pc:picChg>
        <pc:picChg chg="add mod">
          <ac:chgData name="Vasilis Vasilopoulos" userId="bcb34dfc328e893a" providerId="Windows Live" clId="Web-{70A9AF60-207C-46D4-AB01-274338680DA3}" dt="2019-01-11T17:17:07.180" v="704" actId="1076"/>
          <ac:picMkLst>
            <pc:docMk/>
            <pc:sldMk cId="2893181764" sldId="277"/>
            <ac:picMk id="11" creationId="{BA294DE0-FD73-451D-A925-B6809D1725A0}"/>
          </ac:picMkLst>
        </pc:picChg>
        <pc:picChg chg="add mod">
          <ac:chgData name="Vasilis Vasilopoulos" userId="bcb34dfc328e893a" providerId="Windows Live" clId="Web-{70A9AF60-207C-46D4-AB01-274338680DA3}" dt="2019-01-11T17:16:06.507" v="692" actId="1076"/>
          <ac:picMkLst>
            <pc:docMk/>
            <pc:sldMk cId="2893181764" sldId="277"/>
            <ac:picMk id="13" creationId="{9A0433DB-12CE-4699-B9A0-416A2E02B355}"/>
          </ac:picMkLst>
        </pc:picChg>
      </pc:sldChg>
      <pc:sldChg chg="addSp delSp modSp new">
        <pc:chgData name="Vasilis Vasilopoulos" userId="bcb34dfc328e893a" providerId="Windows Live" clId="Web-{70A9AF60-207C-46D4-AB01-274338680DA3}" dt="2019-01-11T18:26:35.073" v="1100" actId="20577"/>
        <pc:sldMkLst>
          <pc:docMk/>
          <pc:sldMk cId="2360333852" sldId="278"/>
        </pc:sldMkLst>
        <pc:spChg chg="mod">
          <ac:chgData name="Vasilis Vasilopoulos" userId="bcb34dfc328e893a" providerId="Windows Live" clId="Web-{70A9AF60-207C-46D4-AB01-274338680DA3}" dt="2019-01-11T17:22:37.090" v="778" actId="1076"/>
          <ac:spMkLst>
            <pc:docMk/>
            <pc:sldMk cId="2360333852" sldId="278"/>
            <ac:spMk id="2" creationId="{48FDBBC8-6640-49FA-AFBD-EE3F184C82B1}"/>
          </ac:spMkLst>
        </pc:spChg>
        <pc:spChg chg="mod">
          <ac:chgData name="Vasilis Vasilopoulos" userId="bcb34dfc328e893a" providerId="Windows Live" clId="Web-{70A9AF60-207C-46D4-AB01-274338680DA3}" dt="2019-01-11T18:26:35.073" v="1100" actId="20577"/>
          <ac:spMkLst>
            <pc:docMk/>
            <pc:sldMk cId="2360333852" sldId="278"/>
            <ac:spMk id="3" creationId="{56B680DD-2080-4572-9B97-06F07B868298}"/>
          </ac:spMkLst>
        </pc:spChg>
        <pc:picChg chg="add del mod modCrop">
          <ac:chgData name="Vasilis Vasilopoulos" userId="bcb34dfc328e893a" providerId="Windows Live" clId="Web-{70A9AF60-207C-46D4-AB01-274338680DA3}" dt="2019-01-11T18:18:00.347" v="839"/>
          <ac:picMkLst>
            <pc:docMk/>
            <pc:sldMk cId="2360333852" sldId="278"/>
            <ac:picMk id="4" creationId="{9E2416BD-F02B-4006-8407-F79E11E38D1F}"/>
          </ac:picMkLst>
        </pc:picChg>
        <pc:picChg chg="add mod modCrop">
          <ac:chgData name="Vasilis Vasilopoulos" userId="bcb34dfc328e893a" providerId="Windows Live" clId="Web-{70A9AF60-207C-46D4-AB01-274338680DA3}" dt="2019-01-11T18:25:24.025" v="1074" actId="1076"/>
          <ac:picMkLst>
            <pc:docMk/>
            <pc:sldMk cId="2360333852" sldId="278"/>
            <ac:picMk id="6" creationId="{42C6BBC9-1E95-418C-ADFD-72A7FED18A47}"/>
          </ac:picMkLst>
        </pc:picChg>
      </pc:sldChg>
    </pc:docChg>
  </pc:docChgLst>
  <pc:docChgLst>
    <pc:chgData name="Vasilis Vasilopoulos" userId="bcb34dfc328e893a" providerId="Windows Live" clId="Web-{15BF542C-B72C-4AC5-9B0B-D43DB081726D}"/>
    <pc:docChg chg="addSld modSld">
      <pc:chgData name="Vasilis Vasilopoulos" userId="bcb34dfc328e893a" providerId="Windows Live" clId="Web-{15BF542C-B72C-4AC5-9B0B-D43DB081726D}" dt="2019-01-11T22:25:12.110" v="1122"/>
      <pc:docMkLst>
        <pc:docMk/>
      </pc:docMkLst>
      <pc:sldChg chg="modSp">
        <pc:chgData name="Vasilis Vasilopoulos" userId="bcb34dfc328e893a" providerId="Windows Live" clId="Web-{15BF542C-B72C-4AC5-9B0B-D43DB081726D}" dt="2019-01-11T22:19:23.640" v="1062" actId="20577"/>
        <pc:sldMkLst>
          <pc:docMk/>
          <pc:sldMk cId="133286787" sldId="259"/>
        </pc:sldMkLst>
        <pc:spChg chg="mod">
          <ac:chgData name="Vasilis Vasilopoulos" userId="bcb34dfc328e893a" providerId="Windows Live" clId="Web-{15BF542C-B72C-4AC5-9B0B-D43DB081726D}" dt="2019-01-11T22:19:23.640" v="1062" actId="20577"/>
          <ac:spMkLst>
            <pc:docMk/>
            <pc:sldMk cId="133286787" sldId="259"/>
            <ac:spMk id="3" creationId="{98314C97-A14C-4C28-AF09-2610206E7372}"/>
          </ac:spMkLst>
        </pc:spChg>
      </pc:sldChg>
      <pc:sldChg chg="modSp">
        <pc:chgData name="Vasilis Vasilopoulos" userId="bcb34dfc328e893a" providerId="Windows Live" clId="Web-{15BF542C-B72C-4AC5-9B0B-D43DB081726D}" dt="2019-01-11T22:21:35.694" v="1075" actId="20577"/>
        <pc:sldMkLst>
          <pc:docMk/>
          <pc:sldMk cId="725081614" sldId="261"/>
        </pc:sldMkLst>
        <pc:spChg chg="mod">
          <ac:chgData name="Vasilis Vasilopoulos" userId="bcb34dfc328e893a" providerId="Windows Live" clId="Web-{15BF542C-B72C-4AC5-9B0B-D43DB081726D}" dt="2019-01-11T22:21:35.694" v="1075" actId="20577"/>
          <ac:spMkLst>
            <pc:docMk/>
            <pc:sldMk cId="725081614" sldId="261"/>
            <ac:spMk id="3" creationId="{3F257CB3-5E89-4189-80EF-1544EE8DE01D}"/>
          </ac:spMkLst>
        </pc:spChg>
      </pc:sldChg>
      <pc:sldChg chg="modSp">
        <pc:chgData name="Vasilis Vasilopoulos" userId="bcb34dfc328e893a" providerId="Windows Live" clId="Web-{15BF542C-B72C-4AC5-9B0B-D43DB081726D}" dt="2019-01-11T21:09:46.351" v="666" actId="14100"/>
        <pc:sldMkLst>
          <pc:docMk/>
          <pc:sldMk cId="2230668633" sldId="273"/>
        </pc:sldMkLst>
        <pc:spChg chg="mod">
          <ac:chgData name="Vasilis Vasilopoulos" userId="bcb34dfc328e893a" providerId="Windows Live" clId="Web-{15BF542C-B72C-4AC5-9B0B-D43DB081726D}" dt="2019-01-11T21:09:21.945" v="663" actId="14100"/>
          <ac:spMkLst>
            <pc:docMk/>
            <pc:sldMk cId="2230668633" sldId="273"/>
            <ac:spMk id="3" creationId="{DAED1972-B58B-4384-95E8-FF69D3422082}"/>
          </ac:spMkLst>
        </pc:spChg>
        <pc:picChg chg="mod">
          <ac:chgData name="Vasilis Vasilopoulos" userId="bcb34dfc328e893a" providerId="Windows Live" clId="Web-{15BF542C-B72C-4AC5-9B0B-D43DB081726D}" dt="2019-01-11T21:09:46.351" v="666" actId="14100"/>
          <ac:picMkLst>
            <pc:docMk/>
            <pc:sldMk cId="2230668633" sldId="273"/>
            <ac:picMk id="4" creationId="{B835F822-E675-4548-BAC8-CA5F4E25472C}"/>
          </ac:picMkLst>
        </pc:picChg>
      </pc:sldChg>
      <pc:sldChg chg="modSp addAnim modAnim">
        <pc:chgData name="Vasilis Vasilopoulos" userId="bcb34dfc328e893a" providerId="Windows Live" clId="Web-{15BF542C-B72C-4AC5-9B0B-D43DB081726D}" dt="2019-01-11T22:23:48.540" v="1082"/>
        <pc:sldMkLst>
          <pc:docMk/>
          <pc:sldMk cId="3765032504" sldId="275"/>
        </pc:sldMkLst>
        <pc:spChg chg="mod">
          <ac:chgData name="Vasilis Vasilopoulos" userId="bcb34dfc328e893a" providerId="Windows Live" clId="Web-{15BF542C-B72C-4AC5-9B0B-D43DB081726D}" dt="2019-01-11T22:22:49.763" v="1076" actId="14100"/>
          <ac:spMkLst>
            <pc:docMk/>
            <pc:sldMk cId="3765032504" sldId="275"/>
            <ac:spMk id="2" creationId="{75644CE0-05C6-4047-BBD0-5CB4189A071B}"/>
          </ac:spMkLst>
        </pc:spChg>
      </pc:sldChg>
      <pc:sldChg chg="addAnim modAnim">
        <pc:chgData name="Vasilis Vasilopoulos" userId="bcb34dfc328e893a" providerId="Windows Live" clId="Web-{15BF542C-B72C-4AC5-9B0B-D43DB081726D}" dt="2019-01-11T22:23:48.634" v="1090"/>
        <pc:sldMkLst>
          <pc:docMk/>
          <pc:sldMk cId="1872715975" sldId="276"/>
        </pc:sldMkLst>
      </pc:sldChg>
      <pc:sldChg chg="modSp addAnim modAnim">
        <pc:chgData name="Vasilis Vasilopoulos" userId="bcb34dfc328e893a" providerId="Windows Live" clId="Web-{15BF542C-B72C-4AC5-9B0B-D43DB081726D}" dt="2019-01-11T22:24:55.484" v="1117"/>
        <pc:sldMkLst>
          <pc:docMk/>
          <pc:sldMk cId="2893181764" sldId="277"/>
        </pc:sldMkLst>
        <pc:spChg chg="mod">
          <ac:chgData name="Vasilis Vasilopoulos" userId="bcb34dfc328e893a" providerId="Windows Live" clId="Web-{15BF542C-B72C-4AC5-9B0B-D43DB081726D}" dt="2019-01-11T22:24:51.437" v="1113" actId="20577"/>
          <ac:spMkLst>
            <pc:docMk/>
            <pc:sldMk cId="2893181764" sldId="277"/>
            <ac:spMk id="16" creationId="{7FD0E994-4D51-4CD6-BE43-9CAECF27D17E}"/>
          </ac:spMkLst>
        </pc:spChg>
      </pc:sldChg>
      <pc:sldChg chg="addSp delSp modSp addAnim delAnim modAnim">
        <pc:chgData name="Vasilis Vasilopoulos" userId="bcb34dfc328e893a" providerId="Windows Live" clId="Web-{15BF542C-B72C-4AC5-9B0B-D43DB081726D}" dt="2019-01-11T22:25:12.110" v="1122"/>
        <pc:sldMkLst>
          <pc:docMk/>
          <pc:sldMk cId="2360333852" sldId="278"/>
        </pc:sldMkLst>
        <pc:spChg chg="mod">
          <ac:chgData name="Vasilis Vasilopoulos" userId="bcb34dfc328e893a" providerId="Windows Live" clId="Web-{15BF542C-B72C-4AC5-9B0B-D43DB081726D}" dt="2019-01-11T20:15:23.716" v="46" actId="1076"/>
          <ac:spMkLst>
            <pc:docMk/>
            <pc:sldMk cId="2360333852" sldId="278"/>
            <ac:spMk id="2" creationId="{48FDBBC8-6640-49FA-AFBD-EE3F184C82B1}"/>
          </ac:spMkLst>
        </pc:spChg>
        <pc:spChg chg="mod">
          <ac:chgData name="Vasilis Vasilopoulos" userId="bcb34dfc328e893a" providerId="Windows Live" clId="Web-{15BF542C-B72C-4AC5-9B0B-D43DB081726D}" dt="2019-01-11T20:29:23.335" v="163" actId="20577"/>
          <ac:spMkLst>
            <pc:docMk/>
            <pc:sldMk cId="2360333852" sldId="278"/>
            <ac:spMk id="3" creationId="{56B680DD-2080-4572-9B97-06F07B868298}"/>
          </ac:spMkLst>
        </pc:spChg>
        <pc:spChg chg="add del mod">
          <ac:chgData name="Vasilis Vasilopoulos" userId="bcb34dfc328e893a" providerId="Windows Live" clId="Web-{15BF542C-B72C-4AC5-9B0B-D43DB081726D}" dt="2019-01-11T20:15:59.669" v="55"/>
          <ac:spMkLst>
            <pc:docMk/>
            <pc:sldMk cId="2360333852" sldId="278"/>
            <ac:spMk id="4" creationId="{E351F32C-B9C8-4052-8C09-956448011813}"/>
          </ac:spMkLst>
        </pc:spChg>
        <pc:spChg chg="add del mod">
          <ac:chgData name="Vasilis Vasilopoulos" userId="bcb34dfc328e893a" providerId="Windows Live" clId="Web-{15BF542C-B72C-4AC5-9B0B-D43DB081726D}" dt="2019-01-11T20:29:16.663" v="157" actId="14100"/>
          <ac:spMkLst>
            <pc:docMk/>
            <pc:sldMk cId="2360333852" sldId="278"/>
            <ac:spMk id="5" creationId="{45818CF0-0C03-47F2-89A3-EE66025D045C}"/>
          </ac:spMkLst>
        </pc:spChg>
        <pc:spChg chg="add mod">
          <ac:chgData name="Vasilis Vasilopoulos" userId="bcb34dfc328e893a" providerId="Windows Live" clId="Web-{15BF542C-B72C-4AC5-9B0B-D43DB081726D}" dt="2019-01-11T20:34:59.880" v="260" actId="20577"/>
          <ac:spMkLst>
            <pc:docMk/>
            <pc:sldMk cId="2360333852" sldId="278"/>
            <ac:spMk id="7" creationId="{979A80A5-7A36-4773-BDDE-5929DC3CFAEF}"/>
          </ac:spMkLst>
        </pc:spChg>
        <pc:spChg chg="add mod">
          <ac:chgData name="Vasilis Vasilopoulos" userId="bcb34dfc328e893a" providerId="Windows Live" clId="Web-{15BF542C-B72C-4AC5-9B0B-D43DB081726D}" dt="2019-01-11T20:39:42.738" v="321" actId="20577"/>
          <ac:spMkLst>
            <pc:docMk/>
            <pc:sldMk cId="2360333852" sldId="278"/>
            <ac:spMk id="10" creationId="{8DFE0696-C0B0-4667-B8ED-CF7D53F6E81D}"/>
          </ac:spMkLst>
        </pc:spChg>
        <pc:spChg chg="add mod">
          <ac:chgData name="Vasilis Vasilopoulos" userId="bcb34dfc328e893a" providerId="Windows Live" clId="Web-{15BF542C-B72C-4AC5-9B0B-D43DB081726D}" dt="2019-01-11T20:35:29.130" v="274" actId="20577"/>
          <ac:spMkLst>
            <pc:docMk/>
            <pc:sldMk cId="2360333852" sldId="278"/>
            <ac:spMk id="11" creationId="{D64BEED1-0DCC-42D9-BA0D-6D9BA6940867}"/>
          </ac:spMkLst>
        </pc:spChg>
        <pc:spChg chg="add mod">
          <ac:chgData name="Vasilis Vasilopoulos" userId="bcb34dfc328e893a" providerId="Windows Live" clId="Web-{15BF542C-B72C-4AC5-9B0B-D43DB081726D}" dt="2019-01-11T20:59:55.011" v="464" actId="20577"/>
          <ac:spMkLst>
            <pc:docMk/>
            <pc:sldMk cId="2360333852" sldId="278"/>
            <ac:spMk id="14" creationId="{41ABB8DE-D255-4AA1-B71B-BE448A7FF9ED}"/>
          </ac:spMkLst>
        </pc:spChg>
        <pc:picChg chg="mod">
          <ac:chgData name="Vasilis Vasilopoulos" userId="bcb34dfc328e893a" providerId="Windows Live" clId="Web-{15BF542C-B72C-4AC5-9B0B-D43DB081726D}" dt="2019-01-11T20:35:50.052" v="277" actId="14100"/>
          <ac:picMkLst>
            <pc:docMk/>
            <pc:sldMk cId="2360333852" sldId="278"/>
            <ac:picMk id="6" creationId="{42C6BBC9-1E95-418C-ADFD-72A7FED18A47}"/>
          </ac:picMkLst>
        </pc:picChg>
        <pc:picChg chg="add mod modCrop">
          <ac:chgData name="Vasilis Vasilopoulos" userId="bcb34dfc328e893a" providerId="Windows Live" clId="Web-{15BF542C-B72C-4AC5-9B0B-D43DB081726D}" dt="2019-01-11T20:38:47.894" v="310" actId="1076"/>
          <ac:picMkLst>
            <pc:docMk/>
            <pc:sldMk cId="2360333852" sldId="278"/>
            <ac:picMk id="8" creationId="{FE2110E0-D763-4116-B988-AF36A65C925E}"/>
          </ac:picMkLst>
        </pc:picChg>
        <pc:picChg chg="add mod modCrop">
          <ac:chgData name="Vasilis Vasilopoulos" userId="bcb34dfc328e893a" providerId="Windows Live" clId="Web-{15BF542C-B72C-4AC5-9B0B-D43DB081726D}" dt="2019-01-11T20:38:06.363" v="297" actId="1076"/>
          <ac:picMkLst>
            <pc:docMk/>
            <pc:sldMk cId="2360333852" sldId="278"/>
            <ac:picMk id="12" creationId="{286FBAC6-7F5E-4E15-8BB4-51801D550403}"/>
          </ac:picMkLst>
        </pc:picChg>
      </pc:sldChg>
      <pc:sldChg chg="addSp modSp new">
        <pc:chgData name="Vasilis Vasilopoulos" userId="bcb34dfc328e893a" providerId="Windows Live" clId="Web-{15BF542C-B72C-4AC5-9B0B-D43DB081726D}" dt="2019-01-11T21:08:59.133" v="660" actId="20577"/>
        <pc:sldMkLst>
          <pc:docMk/>
          <pc:sldMk cId="2567482615" sldId="279"/>
        </pc:sldMkLst>
        <pc:spChg chg="mod">
          <ac:chgData name="Vasilis Vasilopoulos" userId="bcb34dfc328e893a" providerId="Windows Live" clId="Web-{15BF542C-B72C-4AC5-9B0B-D43DB081726D}" dt="2019-01-11T20:59:32.449" v="458" actId="20577"/>
          <ac:spMkLst>
            <pc:docMk/>
            <pc:sldMk cId="2567482615" sldId="279"/>
            <ac:spMk id="2" creationId="{4A8E8D80-E469-4EE0-B51E-A14FBAC99245}"/>
          </ac:spMkLst>
        </pc:spChg>
        <pc:spChg chg="mod">
          <ac:chgData name="Vasilis Vasilopoulos" userId="bcb34dfc328e893a" providerId="Windows Live" clId="Web-{15BF542C-B72C-4AC5-9B0B-D43DB081726D}" dt="2019-01-11T21:06:11.493" v="601" actId="20577"/>
          <ac:spMkLst>
            <pc:docMk/>
            <pc:sldMk cId="2567482615" sldId="279"/>
            <ac:spMk id="3" creationId="{731721BA-889D-4E2C-AA27-2E352A873492}"/>
          </ac:spMkLst>
        </pc:spChg>
        <pc:spChg chg="add mod">
          <ac:chgData name="Vasilis Vasilopoulos" userId="bcb34dfc328e893a" providerId="Windows Live" clId="Web-{15BF542C-B72C-4AC5-9B0B-D43DB081726D}" dt="2019-01-11T21:08:59.133" v="660" actId="20577"/>
          <ac:spMkLst>
            <pc:docMk/>
            <pc:sldMk cId="2567482615" sldId="279"/>
            <ac:spMk id="8" creationId="{5DB82F43-3735-4437-A877-C62BF24A75BC}"/>
          </ac:spMkLst>
        </pc:spChg>
        <pc:picChg chg="add mod">
          <ac:chgData name="Vasilis Vasilopoulos" userId="bcb34dfc328e893a" providerId="Windows Live" clId="Web-{15BF542C-B72C-4AC5-9B0B-D43DB081726D}" dt="2019-01-11T21:05:52.853" v="599" actId="1076"/>
          <ac:picMkLst>
            <pc:docMk/>
            <pc:sldMk cId="2567482615" sldId="279"/>
            <ac:picMk id="4" creationId="{A14579B1-96E1-433F-AFCF-618410C6C1B6}"/>
          </ac:picMkLst>
        </pc:picChg>
        <pc:picChg chg="add mod">
          <ac:chgData name="Vasilis Vasilopoulos" userId="bcb34dfc328e893a" providerId="Windows Live" clId="Web-{15BF542C-B72C-4AC5-9B0B-D43DB081726D}" dt="2019-01-11T21:06:42.258" v="608" actId="14100"/>
          <ac:picMkLst>
            <pc:docMk/>
            <pc:sldMk cId="2567482615" sldId="279"/>
            <ac:picMk id="6" creationId="{B00A3525-578C-4B08-BFDC-142D5AFDFFFB}"/>
          </ac:picMkLst>
        </pc:picChg>
      </pc:sldChg>
      <pc:sldChg chg="addSp delSp modSp new mod setBg setClrOvrMap">
        <pc:chgData name="Vasilis Vasilopoulos" userId="bcb34dfc328e893a" providerId="Windows Live" clId="Web-{15BF542C-B72C-4AC5-9B0B-D43DB081726D}" dt="2019-01-11T22:11:55.788" v="902" actId="20577"/>
        <pc:sldMkLst>
          <pc:docMk/>
          <pc:sldMk cId="749117193" sldId="280"/>
        </pc:sldMkLst>
        <pc:spChg chg="mod">
          <ac:chgData name="Vasilis Vasilopoulos" userId="bcb34dfc328e893a" providerId="Windows Live" clId="Web-{15BF542C-B72C-4AC5-9B0B-D43DB081726D}" dt="2019-01-11T22:11:44.913" v="899" actId="1076"/>
          <ac:spMkLst>
            <pc:docMk/>
            <pc:sldMk cId="749117193" sldId="280"/>
            <ac:spMk id="2" creationId="{5CCD78A6-82A3-4605-8971-DFCA7AD48A93}"/>
          </ac:spMkLst>
        </pc:spChg>
        <pc:spChg chg="mod ord">
          <ac:chgData name="Vasilis Vasilopoulos" userId="bcb34dfc328e893a" providerId="Windows Live" clId="Web-{15BF542C-B72C-4AC5-9B0B-D43DB081726D}" dt="2019-01-11T22:11:55.788" v="902" actId="20577"/>
          <ac:spMkLst>
            <pc:docMk/>
            <pc:sldMk cId="749117193" sldId="280"/>
            <ac:spMk id="3" creationId="{089C5CCF-AFF6-41AF-A942-0C898BD7F7B7}"/>
          </ac:spMkLst>
        </pc:spChg>
        <pc:spChg chg="add del">
          <ac:chgData name="Vasilis Vasilopoulos" userId="bcb34dfc328e893a" providerId="Windows Live" clId="Web-{15BF542C-B72C-4AC5-9B0B-D43DB081726D}" dt="2019-01-11T22:06:59.249" v="860"/>
          <ac:spMkLst>
            <pc:docMk/>
            <pc:sldMk cId="749117193" sldId="280"/>
            <ac:spMk id="12" creationId="{003713C1-2FB2-413B-BF91-3AE41726FB7A}"/>
          </ac:spMkLst>
        </pc:spChg>
        <pc:spChg chg="add del">
          <ac:chgData name="Vasilis Vasilopoulos" userId="bcb34dfc328e893a" providerId="Windows Live" clId="Web-{15BF542C-B72C-4AC5-9B0B-D43DB081726D}" dt="2019-01-11T22:06:59.249" v="860"/>
          <ac:spMkLst>
            <pc:docMk/>
            <pc:sldMk cId="749117193" sldId="280"/>
            <ac:spMk id="14" creationId="{90795B4D-5022-4A7F-A01D-8D880B7CDBE6}"/>
          </ac:spMkLst>
        </pc:spChg>
        <pc:spChg chg="add del">
          <ac:chgData name="Vasilis Vasilopoulos" userId="bcb34dfc328e893a" providerId="Windows Live" clId="Web-{15BF542C-B72C-4AC5-9B0B-D43DB081726D}" dt="2019-01-11T22:06:59.249" v="860"/>
          <ac:spMkLst>
            <pc:docMk/>
            <pc:sldMk cId="749117193" sldId="280"/>
            <ac:spMk id="16" creationId="{AFD19018-DE7C-4796-ADF2-AD2EB0FC0D9C}"/>
          </ac:spMkLst>
        </pc:spChg>
        <pc:spChg chg="add del">
          <ac:chgData name="Vasilis Vasilopoulos" userId="bcb34dfc328e893a" providerId="Windows Live" clId="Web-{15BF542C-B72C-4AC5-9B0B-D43DB081726D}" dt="2019-01-11T22:06:59.249" v="860"/>
          <ac:spMkLst>
            <pc:docMk/>
            <pc:sldMk cId="749117193" sldId="280"/>
            <ac:spMk id="18" creationId="{B1A0A2C2-4F85-44AF-8708-8DCA4B550CB8}"/>
          </ac:spMkLst>
        </pc:spChg>
        <pc:spChg chg="add del">
          <ac:chgData name="Vasilis Vasilopoulos" userId="bcb34dfc328e893a" providerId="Windows Live" clId="Web-{15BF542C-B72C-4AC5-9B0B-D43DB081726D}" dt="2019-01-11T22:06:59.186" v="859"/>
          <ac:spMkLst>
            <pc:docMk/>
            <pc:sldMk cId="749117193" sldId="280"/>
            <ac:spMk id="20" creationId="{E4B7C1DD-857C-4D03-AAB3-C5C95BD51A8F}"/>
          </ac:spMkLst>
        </pc:spChg>
        <pc:spChg chg="add del">
          <ac:chgData name="Vasilis Vasilopoulos" userId="bcb34dfc328e893a" providerId="Windows Live" clId="Web-{15BF542C-B72C-4AC5-9B0B-D43DB081726D}" dt="2019-01-11T22:10:09.337" v="874"/>
          <ac:spMkLst>
            <pc:docMk/>
            <pc:sldMk cId="749117193" sldId="280"/>
            <ac:spMk id="21" creationId="{003713C1-2FB2-413B-BF91-3AE41726FB7A}"/>
          </ac:spMkLst>
        </pc:spChg>
        <pc:spChg chg="add del">
          <ac:chgData name="Vasilis Vasilopoulos" userId="bcb34dfc328e893a" providerId="Windows Live" clId="Web-{15BF542C-B72C-4AC5-9B0B-D43DB081726D}" dt="2019-01-11T22:06:56.483" v="857"/>
          <ac:spMkLst>
            <pc:docMk/>
            <pc:sldMk cId="749117193" sldId="280"/>
            <ac:spMk id="23" creationId="{1E2E0AFE-704B-4CB8-AB9D-D44727875966}"/>
          </ac:spMkLst>
        </pc:spChg>
        <pc:spChg chg="add del">
          <ac:chgData name="Vasilis Vasilopoulos" userId="bcb34dfc328e893a" providerId="Windows Live" clId="Web-{15BF542C-B72C-4AC5-9B0B-D43DB081726D}" dt="2019-01-11T22:10:09.337" v="874"/>
          <ac:spMkLst>
            <pc:docMk/>
            <pc:sldMk cId="749117193" sldId="280"/>
            <ac:spMk id="25" creationId="{90795B4D-5022-4A7F-A01D-8D880B7CDBE6}"/>
          </ac:spMkLst>
        </pc:spChg>
        <pc:spChg chg="add del">
          <ac:chgData name="Vasilis Vasilopoulos" userId="bcb34dfc328e893a" providerId="Windows Live" clId="Web-{15BF542C-B72C-4AC5-9B0B-D43DB081726D}" dt="2019-01-11T22:10:09.337" v="874"/>
          <ac:spMkLst>
            <pc:docMk/>
            <pc:sldMk cId="749117193" sldId="280"/>
            <ac:spMk id="27" creationId="{AFD19018-DE7C-4796-ADF2-AD2EB0FC0D9C}"/>
          </ac:spMkLst>
        </pc:spChg>
        <pc:spChg chg="add del">
          <ac:chgData name="Vasilis Vasilopoulos" userId="bcb34dfc328e893a" providerId="Windows Live" clId="Web-{15BF542C-B72C-4AC5-9B0B-D43DB081726D}" dt="2019-01-11T22:10:09.337" v="874"/>
          <ac:spMkLst>
            <pc:docMk/>
            <pc:sldMk cId="749117193" sldId="280"/>
            <ac:spMk id="29" creationId="{B1A0A2C2-4F85-44AF-8708-8DCA4B550CB8}"/>
          </ac:spMkLst>
        </pc:spChg>
        <pc:spChg chg="add">
          <ac:chgData name="Vasilis Vasilopoulos" userId="bcb34dfc328e893a" providerId="Windows Live" clId="Web-{15BF542C-B72C-4AC5-9B0B-D43DB081726D}" dt="2019-01-11T22:10:09.337" v="874"/>
          <ac:spMkLst>
            <pc:docMk/>
            <pc:sldMk cId="749117193" sldId="280"/>
            <ac:spMk id="34" creationId="{003713C1-2FB2-413B-BF91-3AE41726FB7A}"/>
          </ac:spMkLst>
        </pc:spChg>
        <pc:spChg chg="add">
          <ac:chgData name="Vasilis Vasilopoulos" userId="bcb34dfc328e893a" providerId="Windows Live" clId="Web-{15BF542C-B72C-4AC5-9B0B-D43DB081726D}" dt="2019-01-11T22:10:09.337" v="874"/>
          <ac:spMkLst>
            <pc:docMk/>
            <pc:sldMk cId="749117193" sldId="280"/>
            <ac:spMk id="36" creationId="{90795B4D-5022-4A7F-A01D-8D880B7CDBE6}"/>
          </ac:spMkLst>
        </pc:spChg>
        <pc:spChg chg="add">
          <ac:chgData name="Vasilis Vasilopoulos" userId="bcb34dfc328e893a" providerId="Windows Live" clId="Web-{15BF542C-B72C-4AC5-9B0B-D43DB081726D}" dt="2019-01-11T22:10:09.337" v="874"/>
          <ac:spMkLst>
            <pc:docMk/>
            <pc:sldMk cId="749117193" sldId="280"/>
            <ac:spMk id="38" creationId="{AFD19018-DE7C-4796-ADF2-AD2EB0FC0D9C}"/>
          </ac:spMkLst>
        </pc:spChg>
        <pc:spChg chg="add">
          <ac:chgData name="Vasilis Vasilopoulos" userId="bcb34dfc328e893a" providerId="Windows Live" clId="Web-{15BF542C-B72C-4AC5-9B0B-D43DB081726D}" dt="2019-01-11T22:10:09.337" v="874"/>
          <ac:spMkLst>
            <pc:docMk/>
            <pc:sldMk cId="749117193" sldId="280"/>
            <ac:spMk id="40" creationId="{B1A0A2C2-4F85-44AF-8708-8DCA4B550CB8}"/>
          </ac:spMkLst>
        </pc:spChg>
        <pc:picChg chg="add mod">
          <ac:chgData name="Vasilis Vasilopoulos" userId="bcb34dfc328e893a" providerId="Windows Live" clId="Web-{15BF542C-B72C-4AC5-9B0B-D43DB081726D}" dt="2019-01-11T22:10:27.118" v="879" actId="14100"/>
          <ac:picMkLst>
            <pc:docMk/>
            <pc:sldMk cId="749117193" sldId="280"/>
            <ac:picMk id="4" creationId="{0819FFAE-7F6C-4FB0-9A67-7187AEFFD639}"/>
          </ac:picMkLst>
        </pc:picChg>
        <pc:picChg chg="add mod">
          <ac:chgData name="Vasilis Vasilopoulos" userId="bcb34dfc328e893a" providerId="Windows Live" clId="Web-{15BF542C-B72C-4AC5-9B0B-D43DB081726D}" dt="2019-01-11T22:06:59.186" v="859"/>
          <ac:picMkLst>
            <pc:docMk/>
            <pc:sldMk cId="749117193" sldId="280"/>
            <ac:picMk id="5" creationId="{D49261FF-4579-4820-B4C1-6B1B7D2E5751}"/>
          </ac:picMkLst>
        </pc:picChg>
        <pc:picChg chg="add mod ord">
          <ac:chgData name="Vasilis Vasilopoulos" userId="bcb34dfc328e893a" providerId="Windows Live" clId="Web-{15BF542C-B72C-4AC5-9B0B-D43DB081726D}" dt="2019-01-11T22:10:22.150" v="877" actId="14100"/>
          <ac:picMkLst>
            <pc:docMk/>
            <pc:sldMk cId="749117193" sldId="280"/>
            <ac:picMk id="7" creationId="{E9CA1137-2E3A-41CB-824B-2E09180E2A1F}"/>
          </ac:picMkLst>
        </pc:picChg>
      </pc:sldChg>
      <pc:sldChg chg="addSp delSp modSp new">
        <pc:chgData name="Vasilis Vasilopoulos" userId="bcb34dfc328e893a" providerId="Windows Live" clId="Web-{15BF542C-B72C-4AC5-9B0B-D43DB081726D}" dt="2019-01-11T22:17:52.591" v="1050" actId="1076"/>
        <pc:sldMkLst>
          <pc:docMk/>
          <pc:sldMk cId="1750612929" sldId="281"/>
        </pc:sldMkLst>
        <pc:spChg chg="mod">
          <ac:chgData name="Vasilis Vasilopoulos" userId="bcb34dfc328e893a" providerId="Windows Live" clId="Web-{15BF542C-B72C-4AC5-9B0B-D43DB081726D}" dt="2019-01-11T22:15:24.282" v="1018" actId="1076"/>
          <ac:spMkLst>
            <pc:docMk/>
            <pc:sldMk cId="1750612929" sldId="281"/>
            <ac:spMk id="2" creationId="{6B005AFD-0575-48C3-9DE0-EC804839A294}"/>
          </ac:spMkLst>
        </pc:spChg>
        <pc:spChg chg="mod">
          <ac:chgData name="Vasilis Vasilopoulos" userId="bcb34dfc328e893a" providerId="Windows Live" clId="Web-{15BF542C-B72C-4AC5-9B0B-D43DB081726D}" dt="2019-01-11T22:14:22.050" v="974" actId="1076"/>
          <ac:spMkLst>
            <pc:docMk/>
            <pc:sldMk cId="1750612929" sldId="281"/>
            <ac:spMk id="3" creationId="{DEA8FE56-5BB2-46DA-B0E2-9627D87B5226}"/>
          </ac:spMkLst>
        </pc:spChg>
        <pc:spChg chg="add mod">
          <ac:chgData name="Vasilis Vasilopoulos" userId="bcb34dfc328e893a" providerId="Windows Live" clId="Web-{15BF542C-B72C-4AC5-9B0B-D43DB081726D}" dt="2019-01-11T22:16:59.046" v="1037" actId="20577"/>
          <ac:spMkLst>
            <pc:docMk/>
            <pc:sldMk cId="1750612929" sldId="281"/>
            <ac:spMk id="6" creationId="{02E63885-39B5-413C-B18F-85798A461778}"/>
          </ac:spMkLst>
        </pc:spChg>
        <pc:picChg chg="add mod">
          <ac:chgData name="Vasilis Vasilopoulos" userId="bcb34dfc328e893a" providerId="Windows Live" clId="Web-{15BF542C-B72C-4AC5-9B0B-D43DB081726D}" dt="2019-01-11T22:14:49.862" v="985" actId="14100"/>
          <ac:picMkLst>
            <pc:docMk/>
            <pc:sldMk cId="1750612929" sldId="281"/>
            <ac:picMk id="4" creationId="{F813E013-3847-48C1-BCE2-E2A6256E23D2}"/>
          </ac:picMkLst>
        </pc:picChg>
        <pc:picChg chg="add del mod">
          <ac:chgData name="Vasilis Vasilopoulos" userId="bcb34dfc328e893a" providerId="Windows Live" clId="Web-{15BF542C-B72C-4AC5-9B0B-D43DB081726D}" dt="2019-01-11T22:17:52.591" v="1050" actId="1076"/>
          <ac:picMkLst>
            <pc:docMk/>
            <pc:sldMk cId="1750612929" sldId="281"/>
            <ac:picMk id="7" creationId="{16E2FA74-A3FF-409D-867D-03EE5A08EE5D}"/>
          </ac:picMkLst>
        </pc:picChg>
      </pc:sldChg>
    </pc:docChg>
  </pc:docChgLst>
  <pc:docChgLst>
    <pc:chgData name="Vasilis Vasilopoulos" userId="bcb34dfc328e893a" providerId="Windows Live" clId="Web-{C355BD61-D3EE-4CED-8056-F453AF95CB03}"/>
    <pc:docChg chg="modSld">
      <pc:chgData name="Vasilis Vasilopoulos" userId="bcb34dfc328e893a" providerId="Windows Live" clId="Web-{C355BD61-D3EE-4CED-8056-F453AF95CB03}" dt="2019-01-08T11:43:59.057" v="28"/>
      <pc:docMkLst>
        <pc:docMk/>
      </pc:docMkLst>
      <pc:sldChg chg="addSp delSp modSp mod setBg addAnim modAnim setClrOvrMap">
        <pc:chgData name="Vasilis Vasilopoulos" userId="bcb34dfc328e893a" providerId="Windows Live" clId="Web-{C355BD61-D3EE-4CED-8056-F453AF95CB03}" dt="2019-01-08T11:43:59.057" v="28"/>
        <pc:sldMkLst>
          <pc:docMk/>
          <pc:sldMk cId="1827905723" sldId="260"/>
        </pc:sldMkLst>
        <pc:spChg chg="mod">
          <ac:chgData name="Vasilis Vasilopoulos" userId="bcb34dfc328e893a" providerId="Windows Live" clId="Web-{C355BD61-D3EE-4CED-8056-F453AF95CB03}" dt="2019-01-08T11:40:30.696" v="19"/>
          <ac:spMkLst>
            <pc:docMk/>
            <pc:sldMk cId="1827905723" sldId="260"/>
            <ac:spMk id="2" creationId="{331D9E06-FB13-44F5-9CD3-61CEDAC3C978}"/>
          </ac:spMkLst>
        </pc:spChg>
        <pc:spChg chg="add del mod replId">
          <ac:chgData name="Vasilis Vasilopoulos" userId="bcb34dfc328e893a" providerId="Windows Live" clId="Web-{C355BD61-D3EE-4CED-8056-F453AF95CB03}" dt="2019-01-08T11:40:00.508" v="17"/>
          <ac:spMkLst>
            <pc:docMk/>
            <pc:sldMk cId="1827905723" sldId="260"/>
            <ac:spMk id="3" creationId="{36FECD35-666D-442C-9D00-8ADFB2E355E4}"/>
          </ac:spMkLst>
        </pc:spChg>
        <pc:spChg chg="add del">
          <ac:chgData name="Vasilis Vasilopoulos" userId="bcb34dfc328e893a" providerId="Windows Live" clId="Web-{C355BD61-D3EE-4CED-8056-F453AF95CB03}" dt="2019-01-08T11:38:14.429" v="5"/>
          <ac:spMkLst>
            <pc:docMk/>
            <pc:sldMk cId="1827905723" sldId="260"/>
            <ac:spMk id="6" creationId="{E4F9F79B-A093-478E-96B5-EE02BC93A858}"/>
          </ac:spMkLst>
        </pc:spChg>
        <pc:spChg chg="add del">
          <ac:chgData name="Vasilis Vasilopoulos" userId="bcb34dfc328e893a" providerId="Windows Live" clId="Web-{C355BD61-D3EE-4CED-8056-F453AF95CB03}" dt="2019-01-08T11:38:14.429" v="5"/>
          <ac:spMkLst>
            <pc:docMk/>
            <pc:sldMk cId="1827905723" sldId="260"/>
            <ac:spMk id="7" creationId="{11394CD8-BD30-4B74-86F4-51FDF3383419}"/>
          </ac:spMkLst>
        </pc:spChg>
        <pc:spChg chg="add del">
          <ac:chgData name="Vasilis Vasilopoulos" userId="bcb34dfc328e893a" providerId="Windows Live" clId="Web-{C355BD61-D3EE-4CED-8056-F453AF95CB03}" dt="2019-01-08T11:38:08.773" v="3"/>
          <ac:spMkLst>
            <pc:docMk/>
            <pc:sldMk cId="1827905723" sldId="260"/>
            <ac:spMk id="8" creationId="{15911E3A-C35B-4EF7-A355-B84E9A14AF4D}"/>
          </ac:spMkLst>
        </pc:spChg>
        <pc:spChg chg="add del">
          <ac:chgData name="Vasilis Vasilopoulos" userId="bcb34dfc328e893a" providerId="Windows Live" clId="Web-{C355BD61-D3EE-4CED-8056-F453AF95CB03}" dt="2019-01-08T11:38:16.867" v="7"/>
          <ac:spMkLst>
            <pc:docMk/>
            <pc:sldMk cId="1827905723" sldId="260"/>
            <ac:spMk id="9" creationId="{8D70B121-56F4-4848-B38B-182089D909FA}"/>
          </ac:spMkLst>
        </pc:spChg>
        <pc:spChg chg="add del">
          <ac:chgData name="Vasilis Vasilopoulos" userId="bcb34dfc328e893a" providerId="Windows Live" clId="Web-{C355BD61-D3EE-4CED-8056-F453AF95CB03}" dt="2019-01-08T11:38:24.618" v="9"/>
          <ac:spMkLst>
            <pc:docMk/>
            <pc:sldMk cId="1827905723" sldId="260"/>
            <ac:spMk id="13" creationId="{F98ED85F-DCEE-4B50-802E-71A6E3E12B04}"/>
          </ac:spMkLst>
        </pc:spChg>
        <pc:spChg chg="add del">
          <ac:chgData name="Vasilis Vasilopoulos" userId="bcb34dfc328e893a" providerId="Windows Live" clId="Web-{C355BD61-D3EE-4CED-8056-F453AF95CB03}" dt="2019-01-08T11:38:14.429" v="5"/>
          <ac:spMkLst>
            <pc:docMk/>
            <pc:sldMk cId="1827905723" sldId="260"/>
            <ac:spMk id="14" creationId="{F7194F93-1F71-4A70-9DF1-28F183771111}"/>
          </ac:spMkLst>
        </pc:spChg>
        <pc:spChg chg="add del">
          <ac:chgData name="Vasilis Vasilopoulos" userId="bcb34dfc328e893a" providerId="Windows Live" clId="Web-{C355BD61-D3EE-4CED-8056-F453AF95CB03}" dt="2019-01-08T11:38:14.429" v="5"/>
          <ac:spMkLst>
            <pc:docMk/>
            <pc:sldMk cId="1827905723" sldId="260"/>
            <ac:spMk id="16" creationId="{9BBC0C84-DC2A-43AE-9576-0A44295E8B9C}"/>
          </ac:spMkLst>
        </pc:spChg>
        <pc:spChg chg="add del">
          <ac:chgData name="Vasilis Vasilopoulos" userId="bcb34dfc328e893a" providerId="Windows Live" clId="Web-{C355BD61-D3EE-4CED-8056-F453AF95CB03}" dt="2019-01-08T11:40:00.508" v="17"/>
          <ac:spMkLst>
            <pc:docMk/>
            <pc:sldMk cId="1827905723" sldId="260"/>
            <ac:spMk id="32" creationId="{15911E3A-C35B-4EF7-A355-B84E9A14AF4D}"/>
          </ac:spMkLst>
        </pc:spChg>
        <pc:spChg chg="add del">
          <ac:chgData name="Vasilis Vasilopoulos" userId="bcb34dfc328e893a" providerId="Windows Live" clId="Web-{C355BD61-D3EE-4CED-8056-F453AF95CB03}" dt="2019-01-08T11:39:57.446" v="14"/>
          <ac:spMkLst>
            <pc:docMk/>
            <pc:sldMk cId="1827905723" sldId="260"/>
            <ac:spMk id="45" creationId="{5B336162-B533-4EFE-8BB3-8EBB4A5E32F8}"/>
          </ac:spMkLst>
        </pc:spChg>
        <pc:spChg chg="add del">
          <ac:chgData name="Vasilis Vasilopoulos" userId="bcb34dfc328e893a" providerId="Windows Live" clId="Web-{C355BD61-D3EE-4CED-8056-F453AF95CB03}" dt="2019-01-08T11:40:00.461" v="16"/>
          <ac:spMkLst>
            <pc:docMk/>
            <pc:sldMk cId="1827905723" sldId="260"/>
            <ac:spMk id="46" creationId="{F98ED85F-DCEE-4B50-802E-71A6E3E12B04}"/>
          </ac:spMkLst>
        </pc:spChg>
        <pc:spChg chg="add">
          <ac:chgData name="Vasilis Vasilopoulos" userId="bcb34dfc328e893a" providerId="Windows Live" clId="Web-{C355BD61-D3EE-4CED-8056-F453AF95CB03}" dt="2019-01-08T11:40:00.508" v="17"/>
          <ac:spMkLst>
            <pc:docMk/>
            <pc:sldMk cId="1827905723" sldId="260"/>
            <ac:spMk id="47" creationId="{5B336162-B533-4EFE-8BB3-8EBB4A5E32F8}"/>
          </ac:spMkLst>
        </pc:spChg>
        <pc:grpChg chg="add del">
          <ac:chgData name="Vasilis Vasilopoulos" userId="bcb34dfc328e893a" providerId="Windows Live" clId="Web-{C355BD61-D3EE-4CED-8056-F453AF95CB03}" dt="2019-01-08T11:38:08.773" v="3"/>
          <ac:grpSpMkLst>
            <pc:docMk/>
            <pc:sldMk cId="1827905723" sldId="260"/>
            <ac:grpSpMk id="10" creationId="{E21ADB3D-AD65-44B4-847D-5E90E90A5D16}"/>
          </ac:grpSpMkLst>
        </pc:grpChg>
        <pc:grpChg chg="add del">
          <ac:chgData name="Vasilis Vasilopoulos" userId="bcb34dfc328e893a" providerId="Windows Live" clId="Web-{C355BD61-D3EE-4CED-8056-F453AF95CB03}" dt="2019-01-08T11:38:08.773" v="3"/>
          <ac:grpSpMkLst>
            <pc:docMk/>
            <pc:sldMk cId="1827905723" sldId="260"/>
            <ac:grpSpMk id="33" creationId="{5F8A7F7F-DD1A-4F41-98AC-B9CE2A620CDC}"/>
          </ac:grpSpMkLst>
        </pc:grpChg>
        <pc:grpChg chg="add del">
          <ac:chgData name="Vasilis Vasilopoulos" userId="bcb34dfc328e893a" providerId="Windows Live" clId="Web-{C355BD61-D3EE-4CED-8056-F453AF95CB03}" dt="2019-01-08T11:40:00.508" v="17"/>
          <ac:grpSpMkLst>
            <pc:docMk/>
            <pc:sldMk cId="1827905723" sldId="260"/>
            <ac:grpSpMk id="37" creationId="{E21ADB3D-AD65-44B4-847D-5E90E90A5D16}"/>
          </ac:grpSpMkLst>
        </pc:grpChg>
        <pc:grpChg chg="add del">
          <ac:chgData name="Vasilis Vasilopoulos" userId="bcb34dfc328e893a" providerId="Windows Live" clId="Web-{C355BD61-D3EE-4CED-8056-F453AF95CB03}" dt="2019-01-08T11:40:00.508" v="17"/>
          <ac:grpSpMkLst>
            <pc:docMk/>
            <pc:sldMk cId="1827905723" sldId="260"/>
            <ac:grpSpMk id="43" creationId="{5F8A7F7F-DD1A-4F41-98AC-B9CE2A620CDC}"/>
          </ac:grpSpMkLst>
        </pc:grpChg>
        <pc:grpChg chg="add del">
          <ac:chgData name="Vasilis Vasilopoulos" userId="bcb34dfc328e893a" providerId="Windows Live" clId="Web-{C355BD61-D3EE-4CED-8056-F453AF95CB03}" dt="2019-01-08T11:39:52.352" v="12"/>
          <ac:grpSpMkLst>
            <pc:docMk/>
            <pc:sldMk cId="1827905723" sldId="260"/>
            <ac:grpSpMk id="48" creationId="{5F8A7F7F-DD1A-4F41-98AC-B9CE2A620CDC}"/>
          </ac:grpSpMkLst>
        </pc:grpChg>
        <pc:graphicFrameChg chg="add del">
          <ac:chgData name="Vasilis Vasilopoulos" userId="bcb34dfc328e893a" providerId="Windows Live" clId="Web-{C355BD61-D3EE-4CED-8056-F453AF95CB03}" dt="2019-01-08T11:38:00.070" v="1"/>
          <ac:graphicFrameMkLst>
            <pc:docMk/>
            <pc:sldMk cId="1827905723" sldId="260"/>
            <ac:graphicFrameMk id="5" creationId="{B128A78F-D97A-4FEB-BFD2-2C6FC24AAE81}"/>
          </ac:graphicFrameMkLst>
        </pc:graphicFrameChg>
        <pc:cxnChg chg="add del">
          <ac:chgData name="Vasilis Vasilopoulos" userId="bcb34dfc328e893a" providerId="Windows Live" clId="Web-{C355BD61-D3EE-4CED-8056-F453AF95CB03}" dt="2019-01-08T11:38:16.867" v="7"/>
          <ac:cxnSpMkLst>
            <pc:docMk/>
            <pc:sldMk cId="1827905723" sldId="260"/>
            <ac:cxnSpMk id="11" creationId="{2D72A2C9-F3CA-4216-8BAD-FA4C970C3C4E}"/>
          </ac:cxnSpMkLst>
        </pc:cxnChg>
        <pc:cxnChg chg="add del">
          <ac:chgData name="Vasilis Vasilopoulos" userId="bcb34dfc328e893a" providerId="Windows Live" clId="Web-{C355BD61-D3EE-4CED-8056-F453AF95CB03}" dt="2019-01-08T11:38:14.429" v="5"/>
          <ac:cxnSpMkLst>
            <pc:docMk/>
            <pc:sldMk cId="1827905723" sldId="260"/>
            <ac:cxnSpMk id="12" creationId="{D4C22394-EBC2-4FAF-A555-6C02D589EED7}"/>
          </ac:cxnSpMkLst>
        </pc:cxnChg>
      </pc:sldChg>
    </pc:docChg>
  </pc:docChgLst>
  <pc:docChgLst>
    <pc:chgData name="Vasilis Vasilopoulos" userId="bcb34dfc328e893a" providerId="Windows Live" clId="Web-{3030F522-D03D-4B33-92C2-ED7B7483B3BC}"/>
    <pc:docChg chg="addSld delSld modSld">
      <pc:chgData name="Vasilis Vasilopoulos" userId="bcb34dfc328e893a" providerId="Windows Live" clId="Web-{3030F522-D03D-4B33-92C2-ED7B7483B3BC}" dt="2019-01-08T13:45:28.651" v="2027" actId="20577"/>
      <pc:docMkLst>
        <pc:docMk/>
      </pc:docMkLst>
      <pc:sldChg chg="addSp delSp modSp mod setBg addAnim modAnim">
        <pc:chgData name="Vasilis Vasilopoulos" userId="bcb34dfc328e893a" providerId="Windows Live" clId="Web-{3030F522-D03D-4B33-92C2-ED7B7483B3BC}" dt="2019-01-08T12:27:21.656" v="621"/>
        <pc:sldMkLst>
          <pc:docMk/>
          <pc:sldMk cId="725081614" sldId="261"/>
        </pc:sldMkLst>
        <pc:spChg chg="mod">
          <ac:chgData name="Vasilis Vasilopoulos" userId="bcb34dfc328e893a" providerId="Windows Live" clId="Web-{3030F522-D03D-4B33-92C2-ED7B7483B3BC}" dt="2019-01-08T12:22:37.606" v="584"/>
          <ac:spMkLst>
            <pc:docMk/>
            <pc:sldMk cId="725081614" sldId="261"/>
            <ac:spMk id="2" creationId="{FE9014DC-5AE8-4850-99A9-84DF856A6C05}"/>
          </ac:spMkLst>
        </pc:spChg>
        <pc:spChg chg="mod ord">
          <ac:chgData name="Vasilis Vasilopoulos" userId="bcb34dfc328e893a" providerId="Windows Live" clId="Web-{3030F522-D03D-4B33-92C2-ED7B7483B3BC}" dt="2019-01-08T12:26:49.734" v="615" actId="20577"/>
          <ac:spMkLst>
            <pc:docMk/>
            <pc:sldMk cId="725081614" sldId="261"/>
            <ac:spMk id="3" creationId="{3F257CB3-5E89-4189-80EF-1544EE8DE01D}"/>
          </ac:spMkLst>
        </pc:spChg>
        <pc:spChg chg="add del mod">
          <ac:chgData name="Vasilis Vasilopoulos" userId="bcb34dfc328e893a" providerId="Windows Live" clId="Web-{3030F522-D03D-4B33-92C2-ED7B7483B3BC}" dt="2019-01-08T12:22:58.481" v="586"/>
          <ac:spMkLst>
            <pc:docMk/>
            <pc:sldMk cId="725081614" sldId="261"/>
            <ac:spMk id="6" creationId="{85B5EAD2-04D8-4149-876F-A262482FDFE9}"/>
          </ac:spMkLst>
        </pc:spChg>
        <pc:spChg chg="add mod">
          <ac:chgData name="Vasilis Vasilopoulos" userId="bcb34dfc328e893a" providerId="Windows Live" clId="Web-{3030F522-D03D-4B33-92C2-ED7B7483B3BC}" dt="2019-01-08T12:24:17.341" v="599"/>
          <ac:spMkLst>
            <pc:docMk/>
            <pc:sldMk cId="725081614" sldId="261"/>
            <ac:spMk id="10" creationId="{1356A846-9154-4E45-AB75-A6E442BE4B82}"/>
          </ac:spMkLst>
        </pc:spChg>
        <pc:spChg chg="add del">
          <ac:chgData name="Vasilis Vasilopoulos" userId="bcb34dfc328e893a" providerId="Windows Live" clId="Web-{3030F522-D03D-4B33-92C2-ED7B7483B3BC}" dt="2019-01-08T12:23:45.372" v="592"/>
          <ac:spMkLst>
            <pc:docMk/>
            <pc:sldMk cId="725081614" sldId="261"/>
            <ac:spMk id="11" creationId="{4038CB10-1F5C-4D54-9DF7-12586DE5B007}"/>
          </ac:spMkLst>
        </pc:spChg>
        <pc:spChg chg="add del">
          <ac:chgData name="Vasilis Vasilopoulos" userId="bcb34dfc328e893a" providerId="Windows Live" clId="Web-{3030F522-D03D-4B33-92C2-ED7B7483B3BC}" dt="2019-01-08T12:23:45.372" v="592"/>
          <ac:spMkLst>
            <pc:docMk/>
            <pc:sldMk cId="725081614" sldId="261"/>
            <ac:spMk id="13" creationId="{73ED6512-6858-4552-B699-9A97FE9A4EA2}"/>
          </ac:spMkLst>
        </pc:spChg>
        <pc:spChg chg="add mod">
          <ac:chgData name="Vasilis Vasilopoulos" userId="bcb34dfc328e893a" providerId="Windows Live" clId="Web-{3030F522-D03D-4B33-92C2-ED7B7483B3BC}" dt="2019-01-08T12:24:17.341" v="599"/>
          <ac:spMkLst>
            <pc:docMk/>
            <pc:sldMk cId="725081614" sldId="261"/>
            <ac:spMk id="16" creationId="{F3341A35-80E0-4A4B-ACD2-97A0B7ED91FF}"/>
          </ac:spMkLst>
        </pc:spChg>
        <pc:spChg chg="add del">
          <ac:chgData name="Vasilis Vasilopoulos" userId="bcb34dfc328e893a" providerId="Windows Live" clId="Web-{3030F522-D03D-4B33-92C2-ED7B7483B3BC}" dt="2019-01-08T12:24:17.341" v="599"/>
          <ac:spMkLst>
            <pc:docMk/>
            <pc:sldMk cId="725081614" sldId="261"/>
            <ac:spMk id="18" creationId="{4038CB10-1F5C-4D54-9DF7-12586DE5B007}"/>
          </ac:spMkLst>
        </pc:spChg>
        <pc:spChg chg="add del">
          <ac:chgData name="Vasilis Vasilopoulos" userId="bcb34dfc328e893a" providerId="Windows Live" clId="Web-{3030F522-D03D-4B33-92C2-ED7B7483B3BC}" dt="2019-01-08T12:24:17.341" v="599"/>
          <ac:spMkLst>
            <pc:docMk/>
            <pc:sldMk cId="725081614" sldId="261"/>
            <ac:spMk id="20" creationId="{73ED6512-6858-4552-B699-9A97FE9A4EA2}"/>
          </ac:spMkLst>
        </pc:spChg>
        <pc:spChg chg="add del mod">
          <ac:chgData name="Vasilis Vasilopoulos" userId="bcb34dfc328e893a" providerId="Windows Live" clId="Web-{3030F522-D03D-4B33-92C2-ED7B7483B3BC}" dt="2019-01-08T12:25:01.514" v="609"/>
          <ac:spMkLst>
            <pc:docMk/>
            <pc:sldMk cId="725081614" sldId="261"/>
            <ac:spMk id="22" creationId="{FC91F24C-7258-4F29-81B3-7A775BA8096C}"/>
          </ac:spMkLst>
        </pc:spChg>
        <pc:spChg chg="add del">
          <ac:chgData name="Vasilis Vasilopoulos" userId="bcb34dfc328e893a" providerId="Windows Live" clId="Web-{3030F522-D03D-4B33-92C2-ED7B7483B3BC}" dt="2019-01-08T12:24:51.608" v="605"/>
          <ac:spMkLst>
            <pc:docMk/>
            <pc:sldMk cId="725081614" sldId="261"/>
            <ac:spMk id="25" creationId="{4038CB10-1F5C-4D54-9DF7-12586DE5B007}"/>
          </ac:spMkLst>
        </pc:spChg>
        <pc:spChg chg="add del">
          <ac:chgData name="Vasilis Vasilopoulos" userId="bcb34dfc328e893a" providerId="Windows Live" clId="Web-{3030F522-D03D-4B33-92C2-ED7B7483B3BC}" dt="2019-01-08T12:24:51.608" v="605"/>
          <ac:spMkLst>
            <pc:docMk/>
            <pc:sldMk cId="725081614" sldId="261"/>
            <ac:spMk id="27" creationId="{73ED6512-6858-4552-B699-9A97FE9A4EA2}"/>
          </ac:spMkLst>
        </pc:spChg>
        <pc:spChg chg="add">
          <ac:chgData name="Vasilis Vasilopoulos" userId="bcb34dfc328e893a" providerId="Windows Live" clId="Web-{3030F522-D03D-4B33-92C2-ED7B7483B3BC}" dt="2019-01-08T12:24:51.608" v="605"/>
          <ac:spMkLst>
            <pc:docMk/>
            <pc:sldMk cId="725081614" sldId="261"/>
            <ac:spMk id="32" creationId="{4038CB10-1F5C-4D54-9DF7-12586DE5B007}"/>
          </ac:spMkLst>
        </pc:spChg>
        <pc:spChg chg="add">
          <ac:chgData name="Vasilis Vasilopoulos" userId="bcb34dfc328e893a" providerId="Windows Live" clId="Web-{3030F522-D03D-4B33-92C2-ED7B7483B3BC}" dt="2019-01-08T12:24:51.608" v="605"/>
          <ac:spMkLst>
            <pc:docMk/>
            <pc:sldMk cId="725081614" sldId="261"/>
            <ac:spMk id="34" creationId="{73ED6512-6858-4552-B699-9A97FE9A4EA2}"/>
          </ac:spMkLst>
        </pc:spChg>
        <pc:picChg chg="add del mod">
          <ac:chgData name="Vasilis Vasilopoulos" userId="bcb34dfc328e893a" providerId="Windows Live" clId="Web-{3030F522-D03D-4B33-92C2-ED7B7483B3BC}" dt="2019-01-08T12:23:24.294" v="587"/>
          <ac:picMkLst>
            <pc:docMk/>
            <pc:sldMk cId="725081614" sldId="261"/>
            <ac:picMk id="4" creationId="{37109174-877E-4828-88E8-08AEC085B187}"/>
          </ac:picMkLst>
        </pc:picChg>
        <pc:picChg chg="add del mod">
          <ac:chgData name="Vasilis Vasilopoulos" userId="bcb34dfc328e893a" providerId="Windows Live" clId="Web-{3030F522-D03D-4B33-92C2-ED7B7483B3BC}" dt="2019-01-08T12:24:10.732" v="598"/>
          <ac:picMkLst>
            <pc:docMk/>
            <pc:sldMk cId="725081614" sldId="261"/>
            <ac:picMk id="8" creationId="{F3A97E52-F6CF-4C57-8766-B7669659D7C5}"/>
          </ac:picMkLst>
        </pc:picChg>
        <pc:picChg chg="add del mod ord">
          <ac:chgData name="Vasilis Vasilopoulos" userId="bcb34dfc328e893a" providerId="Windows Live" clId="Web-{3030F522-D03D-4B33-92C2-ED7B7483B3BC}" dt="2019-01-08T12:24:27.091" v="600"/>
          <ac:picMkLst>
            <pc:docMk/>
            <pc:sldMk cId="725081614" sldId="261"/>
            <ac:picMk id="14" creationId="{F55D4ECE-8F6E-4B02-BF10-A2BC94E950A0}"/>
          </ac:picMkLst>
        </pc:picChg>
        <pc:picChg chg="add mod ord">
          <ac:chgData name="Vasilis Vasilopoulos" userId="bcb34dfc328e893a" providerId="Windows Live" clId="Web-{3030F522-D03D-4B33-92C2-ED7B7483B3BC}" dt="2019-01-08T12:24:51.608" v="605"/>
          <ac:picMkLst>
            <pc:docMk/>
            <pc:sldMk cId="725081614" sldId="261"/>
            <ac:picMk id="19" creationId="{665F22CB-F7D0-44BF-AE1B-E4F53C7E29F2}"/>
          </ac:picMkLst>
        </pc:picChg>
      </pc:sldChg>
      <pc:sldChg chg="addSp delSp modSp new mod setBg setClrOvrMap">
        <pc:chgData name="Vasilis Vasilopoulos" userId="bcb34dfc328e893a" providerId="Windows Live" clId="Web-{3030F522-D03D-4B33-92C2-ED7B7483B3BC}" dt="2019-01-08T12:52:59.753" v="1112" actId="20577"/>
        <pc:sldMkLst>
          <pc:docMk/>
          <pc:sldMk cId="3928645718" sldId="262"/>
        </pc:sldMkLst>
        <pc:spChg chg="mod">
          <ac:chgData name="Vasilis Vasilopoulos" userId="bcb34dfc328e893a" providerId="Windows Live" clId="Web-{3030F522-D03D-4B33-92C2-ED7B7483B3BC}" dt="2019-01-08T12:52:33.878" v="1111"/>
          <ac:spMkLst>
            <pc:docMk/>
            <pc:sldMk cId="3928645718" sldId="262"/>
            <ac:spMk id="2" creationId="{BF6EAFF7-C112-4FC2-8909-82E7EBF46E33}"/>
          </ac:spMkLst>
        </pc:spChg>
        <pc:spChg chg="add del mod ord replId">
          <ac:chgData name="Vasilis Vasilopoulos" userId="bcb34dfc328e893a" providerId="Windows Live" clId="Web-{3030F522-D03D-4B33-92C2-ED7B7483B3BC}" dt="2019-01-08T12:52:59.753" v="1112" actId="20577"/>
          <ac:spMkLst>
            <pc:docMk/>
            <pc:sldMk cId="3928645718" sldId="262"/>
            <ac:spMk id="3" creationId="{A59E414F-24E7-4370-A497-2FE78AD12CAB}"/>
          </ac:spMkLst>
        </pc:spChg>
        <pc:spChg chg="add mod">
          <ac:chgData name="Vasilis Vasilopoulos" userId="bcb34dfc328e893a" providerId="Windows Live" clId="Web-{3030F522-D03D-4B33-92C2-ED7B7483B3BC}" dt="2019-01-08T12:47:21.374" v="1090"/>
          <ac:spMkLst>
            <pc:docMk/>
            <pc:sldMk cId="3928645718" sldId="262"/>
            <ac:spMk id="6" creationId="{7E90F9C4-C942-4504-864E-7F91B1100D62}"/>
          </ac:spMkLst>
        </pc:spChg>
        <pc:spChg chg="add del mod">
          <ac:chgData name="Vasilis Vasilopoulos" userId="bcb34dfc328e893a" providerId="Windows Live" clId="Web-{3030F522-D03D-4B33-92C2-ED7B7483B3BC}" dt="2019-01-08T12:47:30.515" v="1094"/>
          <ac:spMkLst>
            <pc:docMk/>
            <pc:sldMk cId="3928645718" sldId="262"/>
            <ac:spMk id="10" creationId="{06352BBA-8A63-4DED-A618-36FFBBAE0A2D}"/>
          </ac:spMkLst>
        </pc:spChg>
        <pc:spChg chg="add del">
          <ac:chgData name="Vasilis Vasilopoulos" userId="bcb34dfc328e893a" providerId="Windows Live" clId="Web-{3030F522-D03D-4B33-92C2-ED7B7483B3BC}" dt="2019-01-08T12:47:21.374" v="1090"/>
          <ac:spMkLst>
            <pc:docMk/>
            <pc:sldMk cId="3928645718" sldId="262"/>
            <ac:spMk id="11" creationId="{4038CB10-1F5C-4D54-9DF7-12586DE5B007}"/>
          </ac:spMkLst>
        </pc:spChg>
        <pc:spChg chg="add del">
          <ac:chgData name="Vasilis Vasilopoulos" userId="bcb34dfc328e893a" providerId="Windows Live" clId="Web-{3030F522-D03D-4B33-92C2-ED7B7483B3BC}" dt="2019-01-08T12:47:21.374" v="1090"/>
          <ac:spMkLst>
            <pc:docMk/>
            <pc:sldMk cId="3928645718" sldId="262"/>
            <ac:spMk id="13" creationId="{73ED6512-6858-4552-B699-9A97FE9A4EA2}"/>
          </ac:spMkLst>
        </pc:spChg>
        <pc:spChg chg="add del">
          <ac:chgData name="Vasilis Vasilopoulos" userId="bcb34dfc328e893a" providerId="Windows Live" clId="Web-{3030F522-D03D-4B33-92C2-ED7B7483B3BC}" dt="2019-01-08T12:49:57.173" v="1100"/>
          <ac:spMkLst>
            <pc:docMk/>
            <pc:sldMk cId="3928645718" sldId="262"/>
            <ac:spMk id="18" creationId="{4038CB10-1F5C-4D54-9DF7-12586DE5B007}"/>
          </ac:spMkLst>
        </pc:spChg>
        <pc:spChg chg="add del">
          <ac:chgData name="Vasilis Vasilopoulos" userId="bcb34dfc328e893a" providerId="Windows Live" clId="Web-{3030F522-D03D-4B33-92C2-ED7B7483B3BC}" dt="2019-01-08T12:49:57.173" v="1100"/>
          <ac:spMkLst>
            <pc:docMk/>
            <pc:sldMk cId="3928645718" sldId="262"/>
            <ac:spMk id="20" creationId="{73ED6512-6858-4552-B699-9A97FE9A4EA2}"/>
          </ac:spMkLst>
        </pc:spChg>
        <pc:spChg chg="add del">
          <ac:chgData name="Vasilis Vasilopoulos" userId="bcb34dfc328e893a" providerId="Windows Live" clId="Web-{3030F522-D03D-4B33-92C2-ED7B7483B3BC}" dt="2019-01-08T12:49:57.126" v="1099"/>
          <ac:spMkLst>
            <pc:docMk/>
            <pc:sldMk cId="3928645718" sldId="262"/>
            <ac:spMk id="25" creationId="{15911E3A-C35B-4EF7-A355-B84E9A14AF4D}"/>
          </ac:spMkLst>
        </pc:spChg>
        <pc:spChg chg="add del">
          <ac:chgData name="Vasilis Vasilopoulos" userId="bcb34dfc328e893a" providerId="Windows Live" clId="Web-{3030F522-D03D-4B33-92C2-ED7B7483B3BC}" dt="2019-01-08T12:49:53.845" v="1097"/>
          <ac:spMkLst>
            <pc:docMk/>
            <pc:sldMk cId="3928645718" sldId="262"/>
            <ac:spMk id="27" creationId="{46C2E80F-49A6-4372-B103-219D417A55ED}"/>
          </ac:spMkLst>
        </pc:spChg>
        <pc:spChg chg="add">
          <ac:chgData name="Vasilis Vasilopoulos" userId="bcb34dfc328e893a" providerId="Windows Live" clId="Web-{3030F522-D03D-4B33-92C2-ED7B7483B3BC}" dt="2019-01-08T12:52:33.878" v="1111"/>
          <ac:spMkLst>
            <pc:docMk/>
            <pc:sldMk cId="3928645718" sldId="262"/>
            <ac:spMk id="33" creationId="{15911E3A-C35B-4EF7-A355-B84E9A14AF4D}"/>
          </ac:spMkLst>
        </pc:spChg>
        <pc:grpChg chg="add del">
          <ac:chgData name="Vasilis Vasilopoulos" userId="bcb34dfc328e893a" providerId="Windows Live" clId="Web-{3030F522-D03D-4B33-92C2-ED7B7483B3BC}" dt="2019-01-08T12:49:57.126" v="1099"/>
          <ac:grpSpMkLst>
            <pc:docMk/>
            <pc:sldMk cId="3928645718" sldId="262"/>
            <ac:grpSpMk id="23" creationId="{E21ADB3D-AD65-44B4-847D-5E90E90A5D16}"/>
          </ac:grpSpMkLst>
        </pc:grpChg>
        <pc:grpChg chg="add del">
          <ac:chgData name="Vasilis Vasilopoulos" userId="bcb34dfc328e893a" providerId="Windows Live" clId="Web-{3030F522-D03D-4B33-92C2-ED7B7483B3BC}" dt="2019-01-08T12:52:33.878" v="1111"/>
          <ac:grpSpMkLst>
            <pc:docMk/>
            <pc:sldMk cId="3928645718" sldId="262"/>
            <ac:grpSpMk id="24" creationId="{5F8A7F7F-DD1A-4F41-98AC-B9CE2A620CDC}"/>
          </ac:grpSpMkLst>
        </pc:grpChg>
        <pc:grpChg chg="add">
          <ac:chgData name="Vasilis Vasilopoulos" userId="bcb34dfc328e893a" providerId="Windows Live" clId="Web-{3030F522-D03D-4B33-92C2-ED7B7483B3BC}" dt="2019-01-08T12:52:33.878" v="1111"/>
          <ac:grpSpMkLst>
            <pc:docMk/>
            <pc:sldMk cId="3928645718" sldId="262"/>
            <ac:grpSpMk id="35" creationId="{E21ADB3D-AD65-44B4-847D-5E90E90A5D16}"/>
          </ac:grpSpMkLst>
        </pc:grpChg>
        <pc:grpChg chg="add del">
          <ac:chgData name="Vasilis Vasilopoulos" userId="bcb34dfc328e893a" providerId="Windows Live" clId="Web-{3030F522-D03D-4B33-92C2-ED7B7483B3BC}" dt="2019-01-08T12:49:57.126" v="1099"/>
          <ac:grpSpMkLst>
            <pc:docMk/>
            <pc:sldMk cId="3928645718" sldId="262"/>
            <ac:grpSpMk id="50" creationId="{5F8A7F7F-DD1A-4F41-98AC-B9CE2A620CDC}"/>
          </ac:grpSpMkLst>
        </pc:grpChg>
        <pc:grpChg chg="add">
          <ac:chgData name="Vasilis Vasilopoulos" userId="bcb34dfc328e893a" providerId="Windows Live" clId="Web-{3030F522-D03D-4B33-92C2-ED7B7483B3BC}" dt="2019-01-08T12:52:33.878" v="1111"/>
          <ac:grpSpMkLst>
            <pc:docMk/>
            <pc:sldMk cId="3928645718" sldId="262"/>
            <ac:grpSpMk id="58" creationId="{5F8A7F7F-DD1A-4F41-98AC-B9CE2A620CDC}"/>
          </ac:grpSpMkLst>
        </pc:grpChg>
        <pc:graphicFrameChg chg="add del">
          <ac:chgData name="Vasilis Vasilopoulos" userId="bcb34dfc328e893a" providerId="Windows Live" clId="Web-{3030F522-D03D-4B33-92C2-ED7B7483B3BC}" dt="2019-01-08T12:49:53.845" v="1097"/>
          <ac:graphicFrameMkLst>
            <pc:docMk/>
            <pc:sldMk cId="3928645718" sldId="262"/>
            <ac:graphicFrameMk id="22" creationId="{B8CFC170-FFCB-481C-83BF-0B0E238799BB}"/>
          </ac:graphicFrameMkLst>
        </pc:graphicFrameChg>
        <pc:picChg chg="add del mod">
          <ac:chgData name="Vasilis Vasilopoulos" userId="bcb34dfc328e893a" providerId="Windows Live" clId="Web-{3030F522-D03D-4B33-92C2-ED7B7483B3BC}" dt="2019-01-08T12:46:42.249" v="1085"/>
          <ac:picMkLst>
            <pc:docMk/>
            <pc:sldMk cId="3928645718" sldId="262"/>
            <ac:picMk id="4" creationId="{301D7AEC-EE82-4E4B-86AD-3F2334FD8355}"/>
          </ac:picMkLst>
        </pc:picChg>
        <pc:picChg chg="add del mod ord">
          <ac:chgData name="Vasilis Vasilopoulos" userId="bcb34dfc328e893a" providerId="Windows Live" clId="Web-{3030F522-D03D-4B33-92C2-ED7B7483B3BC}" dt="2019-01-08T12:48:50.297" v="1095"/>
          <ac:picMkLst>
            <pc:docMk/>
            <pc:sldMk cId="3928645718" sldId="262"/>
            <ac:picMk id="8" creationId="{8565F1D9-6EF3-4E26-BFBF-01A1786BE112}"/>
          </ac:picMkLst>
        </pc:picChg>
      </pc:sldChg>
      <pc:sldChg chg="addSp delSp modSp new mod setBg addAnim modAnim setClrOvrMap">
        <pc:chgData name="Vasilis Vasilopoulos" userId="bcb34dfc328e893a" providerId="Windows Live" clId="Web-{3030F522-D03D-4B33-92C2-ED7B7483B3BC}" dt="2019-01-08T13:14:28.503" v="1389"/>
        <pc:sldMkLst>
          <pc:docMk/>
          <pc:sldMk cId="3329266107" sldId="263"/>
        </pc:sldMkLst>
        <pc:spChg chg="mod">
          <ac:chgData name="Vasilis Vasilopoulos" userId="bcb34dfc328e893a" providerId="Windows Live" clId="Web-{3030F522-D03D-4B33-92C2-ED7B7483B3BC}" dt="2019-01-08T13:00:42.696" v="1150"/>
          <ac:spMkLst>
            <pc:docMk/>
            <pc:sldMk cId="3329266107" sldId="263"/>
            <ac:spMk id="2" creationId="{DF375D80-8A8C-4FD2-97A1-85E4ECFF5D56}"/>
          </ac:spMkLst>
        </pc:spChg>
        <pc:spChg chg="mod">
          <ac:chgData name="Vasilis Vasilopoulos" userId="bcb34dfc328e893a" providerId="Windows Live" clId="Web-{3030F522-D03D-4B33-92C2-ED7B7483B3BC}" dt="2019-01-08T13:13:41.675" v="1378" actId="14100"/>
          <ac:spMkLst>
            <pc:docMk/>
            <pc:sldMk cId="3329266107" sldId="263"/>
            <ac:spMk id="3" creationId="{1BCCAD2B-C668-4322-8F0B-5A464F90265F}"/>
          </ac:spMkLst>
        </pc:spChg>
        <pc:spChg chg="del">
          <ac:chgData name="Vasilis Vasilopoulos" userId="bcb34dfc328e893a" providerId="Windows Live" clId="Web-{3030F522-D03D-4B33-92C2-ED7B7483B3BC}" dt="2019-01-08T13:00:01.024" v="1143"/>
          <ac:spMkLst>
            <pc:docMk/>
            <pc:sldMk cId="3329266107" sldId="263"/>
            <ac:spMk id="4" creationId="{6476EC62-0641-40AD-B565-580E92C79B01}"/>
          </ac:spMkLst>
        </pc:spChg>
        <pc:spChg chg="add mod">
          <ac:chgData name="Vasilis Vasilopoulos" userId="bcb34dfc328e893a" providerId="Windows Live" clId="Web-{3030F522-D03D-4B33-92C2-ED7B7483B3BC}" dt="2019-01-08T13:13:37.112" v="1377" actId="1076"/>
          <ac:spMkLst>
            <pc:docMk/>
            <pc:sldMk cId="3329266107" sldId="263"/>
            <ac:spMk id="9" creationId="{06E246B9-45E4-4DB1-AB0E-ADC4EF28BC1E}"/>
          </ac:spMkLst>
        </pc:spChg>
        <pc:spChg chg="add">
          <ac:chgData name="Vasilis Vasilopoulos" userId="bcb34dfc328e893a" providerId="Windows Live" clId="Web-{3030F522-D03D-4B33-92C2-ED7B7483B3BC}" dt="2019-01-08T13:00:42.696" v="1150"/>
          <ac:spMkLst>
            <pc:docMk/>
            <pc:sldMk cId="3329266107" sldId="263"/>
            <ac:spMk id="12" creationId="{FEB0B922-A6AE-4089-8B21-F3E1A77093DD}"/>
          </ac:spMkLst>
        </pc:spChg>
        <pc:spChg chg="add">
          <ac:chgData name="Vasilis Vasilopoulos" userId="bcb34dfc328e893a" providerId="Windows Live" clId="Web-{3030F522-D03D-4B33-92C2-ED7B7483B3BC}" dt="2019-01-08T13:00:42.696" v="1150"/>
          <ac:spMkLst>
            <pc:docMk/>
            <pc:sldMk cId="3329266107" sldId="263"/>
            <ac:spMk id="14" creationId="{C5EB7378-ADA3-4D6E-8E3A-09FAD1478FB4}"/>
          </ac:spMkLst>
        </pc:spChg>
        <pc:picChg chg="add mod ord">
          <ac:chgData name="Vasilis Vasilopoulos" userId="bcb34dfc328e893a" providerId="Windows Live" clId="Web-{3030F522-D03D-4B33-92C2-ED7B7483B3BC}" dt="2019-01-08T13:08:40.077" v="1184" actId="1076"/>
          <ac:picMkLst>
            <pc:docMk/>
            <pc:sldMk cId="3329266107" sldId="263"/>
            <ac:picMk id="5" creationId="{E455A624-DA63-4512-812E-9022DFEAA299}"/>
          </ac:picMkLst>
        </pc:picChg>
        <pc:picChg chg="add mod">
          <ac:chgData name="Vasilis Vasilopoulos" userId="bcb34dfc328e893a" providerId="Windows Live" clId="Web-{3030F522-D03D-4B33-92C2-ED7B7483B3BC}" dt="2019-01-08T13:08:38.140" v="1183" actId="1076"/>
          <ac:picMkLst>
            <pc:docMk/>
            <pc:sldMk cId="3329266107" sldId="263"/>
            <ac:picMk id="7" creationId="{A4356EB8-6914-43CB-9711-C980EE9B4ED0}"/>
          </ac:picMkLst>
        </pc:picChg>
      </pc:sldChg>
      <pc:sldChg chg="addSp delSp modSp new mod setBg">
        <pc:chgData name="Vasilis Vasilopoulos" userId="bcb34dfc328e893a" providerId="Windows Live" clId="Web-{3030F522-D03D-4B33-92C2-ED7B7483B3BC}" dt="2019-01-08T13:25:53.918" v="1599" actId="14100"/>
        <pc:sldMkLst>
          <pc:docMk/>
          <pc:sldMk cId="286186596" sldId="264"/>
        </pc:sldMkLst>
        <pc:spChg chg="mod">
          <ac:chgData name="Vasilis Vasilopoulos" userId="bcb34dfc328e893a" providerId="Windows Live" clId="Web-{3030F522-D03D-4B33-92C2-ED7B7483B3BC}" dt="2019-01-08T13:25:38.668" v="1595"/>
          <ac:spMkLst>
            <pc:docMk/>
            <pc:sldMk cId="286186596" sldId="264"/>
            <ac:spMk id="2" creationId="{E66B8774-EB79-46A6-96DA-28258F0C2615}"/>
          </ac:spMkLst>
        </pc:spChg>
        <pc:spChg chg="mod">
          <ac:chgData name="Vasilis Vasilopoulos" userId="bcb34dfc328e893a" providerId="Windows Live" clId="Web-{3030F522-D03D-4B33-92C2-ED7B7483B3BC}" dt="2019-01-08T13:25:38.668" v="1595"/>
          <ac:spMkLst>
            <pc:docMk/>
            <pc:sldMk cId="286186596" sldId="264"/>
            <ac:spMk id="3" creationId="{B7779EFE-C887-4F3D-8388-8CF718CDAB02}"/>
          </ac:spMkLst>
        </pc:spChg>
        <pc:spChg chg="add del">
          <ac:chgData name="Vasilis Vasilopoulos" userId="bcb34dfc328e893a" providerId="Windows Live" clId="Web-{3030F522-D03D-4B33-92C2-ED7B7483B3BC}" dt="2019-01-08T13:25:30.012" v="1593"/>
          <ac:spMkLst>
            <pc:docMk/>
            <pc:sldMk cId="286186596" sldId="264"/>
            <ac:spMk id="8" creationId="{A0BF428C-DA8B-4D99-9930-18F7F91D873D}"/>
          </ac:spMkLst>
        </pc:spChg>
        <pc:spChg chg="add del">
          <ac:chgData name="Vasilis Vasilopoulos" userId="bcb34dfc328e893a" providerId="Windows Live" clId="Web-{3030F522-D03D-4B33-92C2-ED7B7483B3BC}" dt="2019-01-08T13:24:53.214" v="1579"/>
          <ac:spMkLst>
            <pc:docMk/>
            <pc:sldMk cId="286186596" sldId="264"/>
            <ac:spMk id="11" creationId="{E02F3C71-C981-4614-98EA-D6C494F8091E}"/>
          </ac:spMkLst>
        </pc:spChg>
        <pc:spChg chg="add del">
          <ac:chgData name="Vasilis Vasilopoulos" userId="bcb34dfc328e893a" providerId="Windows Live" clId="Web-{3030F522-D03D-4B33-92C2-ED7B7483B3BC}" dt="2019-01-08T13:25:30.012" v="1593"/>
          <ac:spMkLst>
            <pc:docMk/>
            <pc:sldMk cId="286186596" sldId="264"/>
            <ac:spMk id="13" creationId="{A03E2379-8871-408A-95CE-7AAE8FA53AE5}"/>
          </ac:spMkLst>
        </pc:spChg>
        <pc:picChg chg="add mod ord">
          <ac:chgData name="Vasilis Vasilopoulos" userId="bcb34dfc328e893a" providerId="Windows Live" clId="Web-{3030F522-D03D-4B33-92C2-ED7B7483B3BC}" dt="2019-01-08T13:25:53.918" v="1599" actId="14100"/>
          <ac:picMkLst>
            <pc:docMk/>
            <pc:sldMk cId="286186596" sldId="264"/>
            <ac:picMk id="4" creationId="{95EA4A3F-9090-45D6-8045-23A14A93F4F8}"/>
          </ac:picMkLst>
        </pc:picChg>
        <pc:picChg chg="add del mod">
          <ac:chgData name="Vasilis Vasilopoulos" userId="bcb34dfc328e893a" providerId="Windows Live" clId="Web-{3030F522-D03D-4B33-92C2-ED7B7483B3BC}" dt="2019-01-08T13:25:31.480" v="1594"/>
          <ac:picMkLst>
            <pc:docMk/>
            <pc:sldMk cId="286186596" sldId="264"/>
            <ac:picMk id="6" creationId="{82F9C1F4-8EF3-4C1F-8851-82681C8CF3CD}"/>
          </ac:picMkLst>
        </pc:picChg>
      </pc:sldChg>
      <pc:sldChg chg="addSp delSp modSp new addAnim modAnim">
        <pc:chgData name="Vasilis Vasilopoulos" userId="bcb34dfc328e893a" providerId="Windows Live" clId="Web-{3030F522-D03D-4B33-92C2-ED7B7483B3BC}" dt="2019-01-08T13:35:46.707" v="1810"/>
        <pc:sldMkLst>
          <pc:docMk/>
          <pc:sldMk cId="383127736" sldId="265"/>
        </pc:sldMkLst>
        <pc:spChg chg="mod">
          <ac:chgData name="Vasilis Vasilopoulos" userId="bcb34dfc328e893a" providerId="Windows Live" clId="Web-{3030F522-D03D-4B33-92C2-ED7B7483B3BC}" dt="2019-01-08T13:27:20.435" v="1610" actId="20577"/>
          <ac:spMkLst>
            <pc:docMk/>
            <pc:sldMk cId="383127736" sldId="265"/>
            <ac:spMk id="2" creationId="{1261F462-DB41-4123-B965-BDBA26F82B2D}"/>
          </ac:spMkLst>
        </pc:spChg>
        <pc:spChg chg="del">
          <ac:chgData name="Vasilis Vasilopoulos" userId="bcb34dfc328e893a" providerId="Windows Live" clId="Web-{3030F522-D03D-4B33-92C2-ED7B7483B3BC}" dt="2019-01-08T13:26:21.856" v="1601"/>
          <ac:spMkLst>
            <pc:docMk/>
            <pc:sldMk cId="383127736" sldId="265"/>
            <ac:spMk id="3" creationId="{EB1BB03A-B35A-4ACC-A741-471961B224A1}"/>
          </ac:spMkLst>
        </pc:spChg>
        <pc:spChg chg="mod">
          <ac:chgData name="Vasilis Vasilopoulos" userId="bcb34dfc328e893a" providerId="Windows Live" clId="Web-{3030F522-D03D-4B33-92C2-ED7B7483B3BC}" dt="2019-01-08T13:34:23.456" v="1802" actId="14100"/>
          <ac:spMkLst>
            <pc:docMk/>
            <pc:sldMk cId="383127736" sldId="265"/>
            <ac:spMk id="4" creationId="{BE0BB29E-2340-4463-913D-B944D234458A}"/>
          </ac:spMkLst>
        </pc:spChg>
        <pc:spChg chg="add del mod">
          <ac:chgData name="Vasilis Vasilopoulos" userId="bcb34dfc328e893a" providerId="Windows Live" clId="Web-{3030F522-D03D-4B33-92C2-ED7B7483B3BC}" dt="2019-01-08T13:34:14.581" v="1796"/>
          <ac:spMkLst>
            <pc:docMk/>
            <pc:sldMk cId="383127736" sldId="265"/>
            <ac:spMk id="7" creationId="{D666B274-906C-46CD-B194-BBE45F47D3BB}"/>
          </ac:spMkLst>
        </pc:spChg>
        <pc:picChg chg="add mod ord modCrop">
          <ac:chgData name="Vasilis Vasilopoulos" userId="bcb34dfc328e893a" providerId="Windows Live" clId="Web-{3030F522-D03D-4B33-92C2-ED7B7483B3BC}" dt="2019-01-08T13:33:24.658" v="1772" actId="14100"/>
          <ac:picMkLst>
            <pc:docMk/>
            <pc:sldMk cId="383127736" sldId="265"/>
            <ac:picMk id="5" creationId="{291D1C27-BC83-469E-AE8F-C1E231FB493B}"/>
          </ac:picMkLst>
        </pc:picChg>
      </pc:sldChg>
      <pc:sldChg chg="addSp delSp modSp new del">
        <pc:chgData name="Vasilis Vasilopoulos" userId="bcb34dfc328e893a" providerId="Windows Live" clId="Web-{3030F522-D03D-4B33-92C2-ED7B7483B3BC}" dt="2019-01-08T13:39:24.631" v="1851"/>
        <pc:sldMkLst>
          <pc:docMk/>
          <pc:sldMk cId="1365402560" sldId="266"/>
        </pc:sldMkLst>
        <pc:spChg chg="add del mod">
          <ac:chgData name="Vasilis Vasilopoulos" userId="bcb34dfc328e893a" providerId="Windows Live" clId="Web-{3030F522-D03D-4B33-92C2-ED7B7483B3BC}" dt="2019-01-08T13:39:22.272" v="1850"/>
          <ac:spMkLst>
            <pc:docMk/>
            <pc:sldMk cId="1365402560" sldId="266"/>
            <ac:spMk id="2" creationId="{3B6230BB-9D2C-4188-91B8-A7FC065C5AC8}"/>
          </ac:spMkLst>
        </pc:spChg>
        <pc:picChg chg="add del mod">
          <ac:chgData name="Vasilis Vasilopoulos" userId="bcb34dfc328e893a" providerId="Windows Live" clId="Web-{3030F522-D03D-4B33-92C2-ED7B7483B3BC}" dt="2019-01-08T13:39:04.975" v="1846"/>
          <ac:picMkLst>
            <pc:docMk/>
            <pc:sldMk cId="1365402560" sldId="266"/>
            <ac:picMk id="3" creationId="{6854A1C9-0FDE-4741-804D-190FF585C4F3}"/>
          </ac:picMkLst>
        </pc:picChg>
      </pc:sldChg>
      <pc:sldChg chg="addSp modSp new del">
        <pc:chgData name="Vasilis Vasilopoulos" userId="bcb34dfc328e893a" providerId="Windows Live" clId="Web-{3030F522-D03D-4B33-92C2-ED7B7483B3BC}" dt="2019-01-08T13:38:01.349" v="1830"/>
        <pc:sldMkLst>
          <pc:docMk/>
          <pc:sldMk cId="1909381423" sldId="266"/>
        </pc:sldMkLst>
        <pc:spChg chg="add mod">
          <ac:chgData name="Vasilis Vasilopoulos" userId="bcb34dfc328e893a" providerId="Windows Live" clId="Web-{3030F522-D03D-4B33-92C2-ED7B7483B3BC}" dt="2019-01-08T13:37:43.536" v="1824" actId="20577"/>
          <ac:spMkLst>
            <pc:docMk/>
            <pc:sldMk cId="1909381423" sldId="266"/>
            <ac:spMk id="2" creationId="{7E974663-25EB-4E7D-8626-B8C7DF3E59D7}"/>
          </ac:spMkLst>
        </pc:spChg>
        <pc:picChg chg="add mod">
          <ac:chgData name="Vasilis Vasilopoulos" userId="bcb34dfc328e893a" providerId="Windows Live" clId="Web-{3030F522-D03D-4B33-92C2-ED7B7483B3BC}" dt="2019-01-08T13:37:57.505" v="1829" actId="1076"/>
          <ac:picMkLst>
            <pc:docMk/>
            <pc:sldMk cId="1909381423" sldId="266"/>
            <ac:picMk id="3" creationId="{98F9C016-6687-4A9F-AB63-5B3328DFE68A}"/>
          </ac:picMkLst>
        </pc:picChg>
      </pc:sldChg>
      <pc:sldChg chg="addSp delSp modSp new">
        <pc:chgData name="Vasilis Vasilopoulos" userId="bcb34dfc328e893a" providerId="Windows Live" clId="Web-{3030F522-D03D-4B33-92C2-ED7B7483B3BC}" dt="2019-01-08T13:45:28.651" v="2026" actId="20577"/>
        <pc:sldMkLst>
          <pc:docMk/>
          <pc:sldMk cId="2583832686" sldId="266"/>
        </pc:sldMkLst>
        <pc:spChg chg="del">
          <ac:chgData name="Vasilis Vasilopoulos" userId="bcb34dfc328e893a" providerId="Windows Live" clId="Web-{3030F522-D03D-4B33-92C2-ED7B7483B3BC}" dt="2019-01-08T13:40:21.054" v="1853"/>
          <ac:spMkLst>
            <pc:docMk/>
            <pc:sldMk cId="2583832686" sldId="266"/>
            <ac:spMk id="2" creationId="{C205FE7F-061C-4D8E-A846-D794A5D0A58C}"/>
          </ac:spMkLst>
        </pc:spChg>
        <pc:spChg chg="del">
          <ac:chgData name="Vasilis Vasilopoulos" userId="bcb34dfc328e893a" providerId="Windows Live" clId="Web-{3030F522-D03D-4B33-92C2-ED7B7483B3BC}" dt="2019-01-08T13:40:25.929" v="1854"/>
          <ac:spMkLst>
            <pc:docMk/>
            <pc:sldMk cId="2583832686" sldId="266"/>
            <ac:spMk id="3" creationId="{EF3A88F5-4A7B-494A-9EC0-A12A0A17AF95}"/>
          </ac:spMkLst>
        </pc:spChg>
        <pc:spChg chg="mod">
          <ac:chgData name="Vasilis Vasilopoulos" userId="bcb34dfc328e893a" providerId="Windows Live" clId="Web-{3030F522-D03D-4B33-92C2-ED7B7483B3BC}" dt="2019-01-08T13:41:52.539" v="1880" actId="14100"/>
          <ac:spMkLst>
            <pc:docMk/>
            <pc:sldMk cId="2583832686" sldId="266"/>
            <ac:spMk id="4" creationId="{EA0A79F3-A68E-4E04-BE05-40B96CC1C651}"/>
          </ac:spMkLst>
        </pc:spChg>
        <pc:spChg chg="add mod">
          <ac:chgData name="Vasilis Vasilopoulos" userId="bcb34dfc328e893a" providerId="Windows Live" clId="Web-{3030F522-D03D-4B33-92C2-ED7B7483B3BC}" dt="2019-01-08T13:45:28.651" v="2026" actId="20577"/>
          <ac:spMkLst>
            <pc:docMk/>
            <pc:sldMk cId="2583832686" sldId="266"/>
            <ac:spMk id="7" creationId="{25D6141E-41C0-4DB8-9788-997951D7A05C}"/>
          </ac:spMkLst>
        </pc:spChg>
        <pc:picChg chg="add mod ord modCrop">
          <ac:chgData name="Vasilis Vasilopoulos" userId="bcb34dfc328e893a" providerId="Windows Live" clId="Web-{3030F522-D03D-4B33-92C2-ED7B7483B3BC}" dt="2019-01-08T13:41:29.665" v="1878" actId="1076"/>
          <ac:picMkLst>
            <pc:docMk/>
            <pc:sldMk cId="2583832686" sldId="266"/>
            <ac:picMk id="5" creationId="{2A79A340-3CC1-4615-A05B-91BD8C6B455A}"/>
          </ac:picMkLst>
        </pc:picChg>
      </pc:sldChg>
      <pc:sldChg chg="addSp delSp modSp new del mod setBg">
        <pc:chgData name="Vasilis Vasilopoulos" userId="bcb34dfc328e893a" providerId="Windows Live" clId="Web-{3030F522-D03D-4B33-92C2-ED7B7483B3BC}" dt="2019-01-08T13:36:34.457" v="1815"/>
        <pc:sldMkLst>
          <pc:docMk/>
          <pc:sldMk cId="2845660669" sldId="266"/>
        </pc:sldMkLst>
        <pc:spChg chg="mod">
          <ac:chgData name="Vasilis Vasilopoulos" userId="bcb34dfc328e893a" providerId="Windows Live" clId="Web-{3030F522-D03D-4B33-92C2-ED7B7483B3BC}" dt="2019-01-08T13:36:29.942" v="1814"/>
          <ac:spMkLst>
            <pc:docMk/>
            <pc:sldMk cId="2845660669" sldId="266"/>
            <ac:spMk id="2" creationId="{2CD1C290-20F4-48ED-8AD0-667A18897ACC}"/>
          </ac:spMkLst>
        </pc:spChg>
        <pc:spChg chg="del">
          <ac:chgData name="Vasilis Vasilopoulos" userId="bcb34dfc328e893a" providerId="Windows Live" clId="Web-{3030F522-D03D-4B33-92C2-ED7B7483B3BC}" dt="2019-01-08T13:36:12.285" v="1812"/>
          <ac:spMkLst>
            <pc:docMk/>
            <pc:sldMk cId="2845660669" sldId="266"/>
            <ac:spMk id="3" creationId="{9068E688-1823-4FD1-A2D6-CE4931E3B7F3}"/>
          </ac:spMkLst>
        </pc:spChg>
        <pc:spChg chg="mod">
          <ac:chgData name="Vasilis Vasilopoulos" userId="bcb34dfc328e893a" providerId="Windows Live" clId="Web-{3030F522-D03D-4B33-92C2-ED7B7483B3BC}" dt="2019-01-08T13:36:29.942" v="1814"/>
          <ac:spMkLst>
            <pc:docMk/>
            <pc:sldMk cId="2845660669" sldId="266"/>
            <ac:spMk id="4" creationId="{8DBD234B-997F-4BAA-8CEA-14ADA8CDDD5C}"/>
          </ac:spMkLst>
        </pc:spChg>
        <pc:spChg chg="add del">
          <ac:chgData name="Vasilis Vasilopoulos" userId="bcb34dfc328e893a" providerId="Windows Live" clId="Web-{3030F522-D03D-4B33-92C2-ED7B7483B3BC}" dt="2019-01-08T13:36:29.942" v="1814"/>
          <ac:spMkLst>
            <pc:docMk/>
            <pc:sldMk cId="2845660669" sldId="266"/>
            <ac:spMk id="10" creationId="{4038CB10-1F5C-4D54-9DF7-12586DE5B007}"/>
          </ac:spMkLst>
        </pc:spChg>
        <pc:spChg chg="add del">
          <ac:chgData name="Vasilis Vasilopoulos" userId="bcb34dfc328e893a" providerId="Windows Live" clId="Web-{3030F522-D03D-4B33-92C2-ED7B7483B3BC}" dt="2019-01-08T13:36:29.942" v="1814"/>
          <ac:spMkLst>
            <pc:docMk/>
            <pc:sldMk cId="2845660669" sldId="266"/>
            <ac:spMk id="12" creationId="{73ED6512-6858-4552-B699-9A97FE9A4EA2}"/>
          </ac:spMkLst>
        </pc:spChg>
        <pc:picChg chg="add mod ord modCrop">
          <ac:chgData name="Vasilis Vasilopoulos" userId="bcb34dfc328e893a" providerId="Windows Live" clId="Web-{3030F522-D03D-4B33-92C2-ED7B7483B3BC}" dt="2019-01-08T13:36:29.942" v="1814"/>
          <ac:picMkLst>
            <pc:docMk/>
            <pc:sldMk cId="2845660669" sldId="266"/>
            <ac:picMk id="5" creationId="{5225B05C-D0DD-4D31-BAA6-CB0E64BEC45B}"/>
          </ac:picMkLst>
        </pc:picChg>
      </pc:sldChg>
    </pc:docChg>
  </pc:docChgLst>
  <pc:docChgLst>
    <pc:chgData name="Vasilis Vasilopoulos" userId="bcb34dfc328e893a" providerId="Windows Live" clId="Web-{F2EC8CD1-BCB7-4226-A603-BF94CC7AC498}"/>
    <pc:docChg chg="addSld modSld">
      <pc:chgData name="Vasilis Vasilopoulos" userId="bcb34dfc328e893a" providerId="Windows Live" clId="Web-{F2EC8CD1-BCB7-4226-A603-BF94CC7AC498}" dt="2019-01-08T12:08:40.306" v="321" actId="20577"/>
      <pc:docMkLst>
        <pc:docMk/>
      </pc:docMkLst>
      <pc:sldChg chg="modSp modAnim">
        <pc:chgData name="Vasilis Vasilopoulos" userId="bcb34dfc328e893a" providerId="Windows Live" clId="Web-{F2EC8CD1-BCB7-4226-A603-BF94CC7AC498}" dt="2019-01-08T11:57:59.296" v="8"/>
        <pc:sldMkLst>
          <pc:docMk/>
          <pc:sldMk cId="3534538276" sldId="258"/>
        </pc:sldMkLst>
        <pc:spChg chg="mod">
          <ac:chgData name="Vasilis Vasilopoulos" userId="bcb34dfc328e893a" providerId="Windows Live" clId="Web-{F2EC8CD1-BCB7-4226-A603-BF94CC7AC498}" dt="2019-01-08T11:57:15.796" v="5" actId="14100"/>
          <ac:spMkLst>
            <pc:docMk/>
            <pc:sldMk cId="3534538276" sldId="258"/>
            <ac:spMk id="3" creationId="{FB1D5A79-CAAA-4B09-99F8-87946DC0DB21}"/>
          </ac:spMkLst>
        </pc:spChg>
      </pc:sldChg>
      <pc:sldChg chg="modAnim">
        <pc:chgData name="Vasilis Vasilopoulos" userId="bcb34dfc328e893a" providerId="Windows Live" clId="Web-{F2EC8CD1-BCB7-4226-A603-BF94CC7AC498}" dt="2019-01-08T11:55:36.403" v="1"/>
        <pc:sldMkLst>
          <pc:docMk/>
          <pc:sldMk cId="133286787" sldId="259"/>
        </pc:sldMkLst>
      </pc:sldChg>
      <pc:sldChg chg="modSp new">
        <pc:chgData name="Vasilis Vasilopoulos" userId="bcb34dfc328e893a" providerId="Windows Live" clId="Web-{F2EC8CD1-BCB7-4226-A603-BF94CC7AC498}" dt="2019-01-08T12:08:40.290" v="320" actId="20577"/>
        <pc:sldMkLst>
          <pc:docMk/>
          <pc:sldMk cId="725081614" sldId="261"/>
        </pc:sldMkLst>
        <pc:spChg chg="mod">
          <ac:chgData name="Vasilis Vasilopoulos" userId="bcb34dfc328e893a" providerId="Windows Live" clId="Web-{F2EC8CD1-BCB7-4226-A603-BF94CC7AC498}" dt="2019-01-08T12:00:07.173" v="20" actId="20577"/>
          <ac:spMkLst>
            <pc:docMk/>
            <pc:sldMk cId="725081614" sldId="261"/>
            <ac:spMk id="2" creationId="{FE9014DC-5AE8-4850-99A9-84DF856A6C05}"/>
          </ac:spMkLst>
        </pc:spChg>
        <pc:spChg chg="mod">
          <ac:chgData name="Vasilis Vasilopoulos" userId="bcb34dfc328e893a" providerId="Windows Live" clId="Web-{F2EC8CD1-BCB7-4226-A603-BF94CC7AC498}" dt="2019-01-08T12:08:40.290" v="320" actId="20577"/>
          <ac:spMkLst>
            <pc:docMk/>
            <pc:sldMk cId="725081614" sldId="261"/>
            <ac:spMk id="3" creationId="{3F257CB3-5E89-4189-80EF-1544EE8DE01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708EB-6F5C-400A-9A87-4B1F1F2F3BB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31933A-4F23-4B18-8169-E18626EA121E}">
      <dgm:prSet/>
      <dgm:spPr/>
      <dgm:t>
        <a:bodyPr/>
        <a:lstStyle/>
        <a:p>
          <a:r>
            <a:rPr lang="en-US"/>
            <a:t>Retail stores use it to forecast </a:t>
          </a:r>
          <a:r>
            <a:rPr lang="en-US" b="1"/>
            <a:t>sales</a:t>
          </a:r>
          <a:endParaRPr lang="en-US"/>
        </a:p>
      </dgm:t>
    </dgm:pt>
    <dgm:pt modelId="{9DA5803B-16BC-49C2-8706-4E09507508C3}" type="parTrans" cxnId="{4D23E9BE-379D-413A-B71F-D84824249F2F}">
      <dgm:prSet/>
      <dgm:spPr/>
      <dgm:t>
        <a:bodyPr/>
        <a:lstStyle/>
        <a:p>
          <a:endParaRPr lang="en-US"/>
        </a:p>
      </dgm:t>
    </dgm:pt>
    <dgm:pt modelId="{5B32DAFA-6F52-4B8C-853E-E64864828598}" type="sibTrans" cxnId="{4D23E9BE-379D-413A-B71F-D84824249F2F}">
      <dgm:prSet/>
      <dgm:spPr/>
      <dgm:t>
        <a:bodyPr/>
        <a:lstStyle/>
        <a:p>
          <a:endParaRPr lang="en-US"/>
        </a:p>
      </dgm:t>
    </dgm:pt>
    <dgm:pt modelId="{0F71DE51-6C01-4D66-B6C6-ED689AA33C97}">
      <dgm:prSet/>
      <dgm:spPr/>
      <dgm:t>
        <a:bodyPr/>
        <a:lstStyle/>
        <a:p>
          <a:r>
            <a:rPr lang="en-US" dirty="0"/>
            <a:t>Energy companies use it to forecast reserves, production, </a:t>
          </a:r>
          <a:r>
            <a:rPr lang="en-US" b="1" dirty="0"/>
            <a:t>demand</a:t>
          </a:r>
          <a:r>
            <a:rPr lang="en-US" dirty="0"/>
            <a:t>, and prices.</a:t>
          </a:r>
        </a:p>
      </dgm:t>
    </dgm:pt>
    <dgm:pt modelId="{4A1AB2F9-692E-4E9C-80CE-E6118910CB41}" type="parTrans" cxnId="{AD185C47-1C35-4170-84AD-09B4A9D51D2F}">
      <dgm:prSet/>
      <dgm:spPr/>
      <dgm:t>
        <a:bodyPr/>
        <a:lstStyle/>
        <a:p>
          <a:endParaRPr lang="en-US"/>
        </a:p>
      </dgm:t>
    </dgm:pt>
    <dgm:pt modelId="{69F1C4D7-2CC5-40F3-8591-9620E3EDAEB3}" type="sibTrans" cxnId="{AD185C47-1C35-4170-84AD-09B4A9D51D2F}">
      <dgm:prSet/>
      <dgm:spPr/>
      <dgm:t>
        <a:bodyPr/>
        <a:lstStyle/>
        <a:p>
          <a:endParaRPr lang="en-US"/>
        </a:p>
      </dgm:t>
    </dgm:pt>
    <dgm:pt modelId="{ABB84494-496F-4010-8ECC-6A8673A5D2B8}">
      <dgm:prSet/>
      <dgm:spPr/>
      <dgm:t>
        <a:bodyPr/>
        <a:lstStyle/>
        <a:p>
          <a:r>
            <a:rPr lang="en-US"/>
            <a:t>Educational institutions use it to forecast </a:t>
          </a:r>
          <a:r>
            <a:rPr lang="en-US" b="1"/>
            <a:t>enrollment</a:t>
          </a:r>
          <a:r>
            <a:rPr lang="en-US"/>
            <a:t>.</a:t>
          </a:r>
        </a:p>
      </dgm:t>
    </dgm:pt>
    <dgm:pt modelId="{ED8CE1BB-56FB-4767-B788-A386DDC59176}" type="parTrans" cxnId="{32CBC5C2-0934-4C57-9E46-66C91EBFBBC5}">
      <dgm:prSet/>
      <dgm:spPr/>
      <dgm:t>
        <a:bodyPr/>
        <a:lstStyle/>
        <a:p>
          <a:endParaRPr lang="en-US"/>
        </a:p>
      </dgm:t>
    </dgm:pt>
    <dgm:pt modelId="{E24C736E-B675-4473-8BBA-3382EB9CC24D}" type="sibTrans" cxnId="{32CBC5C2-0934-4C57-9E46-66C91EBFBBC5}">
      <dgm:prSet/>
      <dgm:spPr/>
      <dgm:t>
        <a:bodyPr/>
        <a:lstStyle/>
        <a:p>
          <a:endParaRPr lang="en-US"/>
        </a:p>
      </dgm:t>
    </dgm:pt>
    <dgm:pt modelId="{AE281238-CD6D-45F5-B2FB-9324A4F60259}">
      <dgm:prSet/>
      <dgm:spPr/>
      <dgm:t>
        <a:bodyPr/>
        <a:lstStyle/>
        <a:p>
          <a:r>
            <a:rPr lang="en-US"/>
            <a:t>Governments use it to forecast </a:t>
          </a:r>
          <a:r>
            <a:rPr lang="en-US" b="1"/>
            <a:t>tax receipts</a:t>
          </a:r>
          <a:r>
            <a:rPr lang="en-US"/>
            <a:t> and spending.</a:t>
          </a:r>
        </a:p>
      </dgm:t>
    </dgm:pt>
    <dgm:pt modelId="{D4FF231D-D517-4088-A54F-F730DE07AD04}" type="parTrans" cxnId="{614F33F9-6056-480F-AEFD-B0C73FB211DE}">
      <dgm:prSet/>
      <dgm:spPr/>
      <dgm:t>
        <a:bodyPr/>
        <a:lstStyle/>
        <a:p>
          <a:endParaRPr lang="en-US"/>
        </a:p>
      </dgm:t>
    </dgm:pt>
    <dgm:pt modelId="{FDFC256D-529E-45B1-9596-1AF6976AD8A9}" type="sibTrans" cxnId="{614F33F9-6056-480F-AEFD-B0C73FB211DE}">
      <dgm:prSet/>
      <dgm:spPr/>
      <dgm:t>
        <a:bodyPr/>
        <a:lstStyle/>
        <a:p>
          <a:endParaRPr lang="en-US"/>
        </a:p>
      </dgm:t>
    </dgm:pt>
    <dgm:pt modelId="{F100543E-207C-40AC-81E8-424DED982A34}">
      <dgm:prSet/>
      <dgm:spPr/>
      <dgm:t>
        <a:bodyPr/>
        <a:lstStyle/>
        <a:p>
          <a:r>
            <a:rPr lang="en-US"/>
            <a:t>Transportation companies use time series forecasting to forecast future </a:t>
          </a:r>
          <a:r>
            <a:rPr lang="en-US" b="1"/>
            <a:t>travel</a:t>
          </a:r>
          <a:r>
            <a:rPr lang="en-US"/>
            <a:t> </a:t>
          </a:r>
        </a:p>
      </dgm:t>
    </dgm:pt>
    <dgm:pt modelId="{16B413EB-9377-4A05-96E1-95F52AACC35B}" type="parTrans" cxnId="{D8B86980-FEF8-4364-B471-3FC9AFB7513C}">
      <dgm:prSet/>
      <dgm:spPr/>
      <dgm:t>
        <a:bodyPr/>
        <a:lstStyle/>
        <a:p>
          <a:endParaRPr lang="en-US"/>
        </a:p>
      </dgm:t>
    </dgm:pt>
    <dgm:pt modelId="{194E01DD-F1F8-4806-BE94-6849D962FF1B}" type="sibTrans" cxnId="{D8B86980-FEF8-4364-B471-3FC9AFB7513C}">
      <dgm:prSet/>
      <dgm:spPr/>
      <dgm:t>
        <a:bodyPr/>
        <a:lstStyle/>
        <a:p>
          <a:endParaRPr lang="en-US"/>
        </a:p>
      </dgm:t>
    </dgm:pt>
    <dgm:pt modelId="{3D1E6E02-01BE-4A78-BE84-2FFEABDDE3EE}" type="pres">
      <dgm:prSet presAssocID="{85A708EB-6F5C-400A-9A87-4B1F1F2F3BB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511E6-27AE-44D6-BFCA-C3DB419EFB7A}" type="pres">
      <dgm:prSet presAssocID="{9031933A-4F23-4B18-8169-E18626EA121E}" presName="compNode" presStyleCnt="0"/>
      <dgm:spPr/>
    </dgm:pt>
    <dgm:pt modelId="{5B9D0E84-6453-4DC0-8CE5-7FA3F2034102}" type="pres">
      <dgm:prSet presAssocID="{9031933A-4F23-4B18-8169-E18626EA121E}" presName="bgRect" presStyleLbl="bgShp" presStyleIdx="0" presStyleCnt="5"/>
      <dgm:spPr/>
    </dgm:pt>
    <dgm:pt modelId="{3DCE2A55-E8C3-4DC9-81E5-01AC08DF788B}" type="pres">
      <dgm:prSet presAssocID="{9031933A-4F23-4B18-8169-E18626EA121E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ECAE4F-9BD2-4559-9A76-9C043DF0FE67}" type="pres">
      <dgm:prSet presAssocID="{9031933A-4F23-4B18-8169-E18626EA121E}" presName="spaceRect" presStyleCnt="0"/>
      <dgm:spPr/>
    </dgm:pt>
    <dgm:pt modelId="{E6FB8EB0-4495-4618-8F06-41525FF345CB}" type="pres">
      <dgm:prSet presAssocID="{9031933A-4F23-4B18-8169-E18626EA121E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43ACBFB-BE24-49B6-915A-35B69D2AF8D8}" type="pres">
      <dgm:prSet presAssocID="{5B32DAFA-6F52-4B8C-853E-E64864828598}" presName="sibTrans" presStyleCnt="0"/>
      <dgm:spPr/>
    </dgm:pt>
    <dgm:pt modelId="{575FD8AB-8769-4ECE-AFEF-AFE45DB1F226}" type="pres">
      <dgm:prSet presAssocID="{0F71DE51-6C01-4D66-B6C6-ED689AA33C97}" presName="compNode" presStyleCnt="0"/>
      <dgm:spPr/>
    </dgm:pt>
    <dgm:pt modelId="{2201A7E5-D890-4744-BAB1-F1C6113FB72E}" type="pres">
      <dgm:prSet presAssocID="{0F71DE51-6C01-4D66-B6C6-ED689AA33C97}" presName="bgRect" presStyleLbl="bgShp" presStyleIdx="1" presStyleCnt="5" custLinFactNeighborY="4309"/>
      <dgm:spPr/>
    </dgm:pt>
    <dgm:pt modelId="{A33AFA3B-4E7F-49B5-949C-780E38D47224}" type="pres">
      <dgm:prSet presAssocID="{0F71DE51-6C01-4D66-B6C6-ED689AA33C97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D47E180-65B8-4D18-B7ED-364AA581416A}" type="pres">
      <dgm:prSet presAssocID="{0F71DE51-6C01-4D66-B6C6-ED689AA33C97}" presName="spaceRect" presStyleCnt="0"/>
      <dgm:spPr/>
    </dgm:pt>
    <dgm:pt modelId="{9C44EC12-1648-48D9-9CFE-1C5051523A77}" type="pres">
      <dgm:prSet presAssocID="{0F71DE51-6C01-4D66-B6C6-ED689AA33C97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5B2B54-28A6-4CF8-BED5-2FD70B337B53}" type="pres">
      <dgm:prSet presAssocID="{69F1C4D7-2CC5-40F3-8591-9620E3EDAEB3}" presName="sibTrans" presStyleCnt="0"/>
      <dgm:spPr/>
    </dgm:pt>
    <dgm:pt modelId="{0AD29EDD-6491-4318-916A-2128AFCE0EA7}" type="pres">
      <dgm:prSet presAssocID="{ABB84494-496F-4010-8ECC-6A8673A5D2B8}" presName="compNode" presStyleCnt="0"/>
      <dgm:spPr/>
    </dgm:pt>
    <dgm:pt modelId="{7B868E44-0C35-427F-A5CE-C4F86FB9D34E}" type="pres">
      <dgm:prSet presAssocID="{ABB84494-496F-4010-8ECC-6A8673A5D2B8}" presName="bgRect" presStyleLbl="bgShp" presStyleIdx="2" presStyleCnt="5"/>
      <dgm:spPr/>
    </dgm:pt>
    <dgm:pt modelId="{175EEFAF-527D-4B08-A5B1-6786AB896007}" type="pres">
      <dgm:prSet presAssocID="{ABB84494-496F-4010-8ECC-6A8673A5D2B8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A98FEF3-940B-4E61-8337-C643CC7CF25F}" type="pres">
      <dgm:prSet presAssocID="{ABB84494-496F-4010-8ECC-6A8673A5D2B8}" presName="spaceRect" presStyleCnt="0"/>
      <dgm:spPr/>
    </dgm:pt>
    <dgm:pt modelId="{C04A75ED-689F-46FB-82A8-A9C221A01842}" type="pres">
      <dgm:prSet presAssocID="{ABB84494-496F-4010-8ECC-6A8673A5D2B8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08195BE-CEC0-42B4-9B57-B55D18B4C417}" type="pres">
      <dgm:prSet presAssocID="{E24C736E-B675-4473-8BBA-3382EB9CC24D}" presName="sibTrans" presStyleCnt="0"/>
      <dgm:spPr/>
    </dgm:pt>
    <dgm:pt modelId="{60AEBB97-9F23-4B90-B7D8-68407222AA84}" type="pres">
      <dgm:prSet presAssocID="{AE281238-CD6D-45F5-B2FB-9324A4F60259}" presName="compNode" presStyleCnt="0"/>
      <dgm:spPr/>
    </dgm:pt>
    <dgm:pt modelId="{D20106DB-F442-4457-A1A0-84DEF42D7997}" type="pres">
      <dgm:prSet presAssocID="{AE281238-CD6D-45F5-B2FB-9324A4F60259}" presName="bgRect" presStyleLbl="bgShp" presStyleIdx="3" presStyleCnt="5"/>
      <dgm:spPr/>
    </dgm:pt>
    <dgm:pt modelId="{5A760730-7E95-4CB9-AFCB-D9F15D7504B2}" type="pres">
      <dgm:prSet presAssocID="{AE281238-CD6D-45F5-B2FB-9324A4F60259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92CC67C-BEBC-424D-8761-CFE5F8BEAD88}" type="pres">
      <dgm:prSet presAssocID="{AE281238-CD6D-45F5-B2FB-9324A4F60259}" presName="spaceRect" presStyleCnt="0"/>
      <dgm:spPr/>
    </dgm:pt>
    <dgm:pt modelId="{7562184C-8039-439A-BA64-418357B652B0}" type="pres">
      <dgm:prSet presAssocID="{AE281238-CD6D-45F5-B2FB-9324A4F60259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5D5441F-2980-4CD7-8896-71B3309AC061}" type="pres">
      <dgm:prSet presAssocID="{FDFC256D-529E-45B1-9596-1AF6976AD8A9}" presName="sibTrans" presStyleCnt="0"/>
      <dgm:spPr/>
    </dgm:pt>
    <dgm:pt modelId="{2D5C4590-95D9-4B04-8584-B84A2BBC43D2}" type="pres">
      <dgm:prSet presAssocID="{F100543E-207C-40AC-81E8-424DED982A34}" presName="compNode" presStyleCnt="0"/>
      <dgm:spPr/>
    </dgm:pt>
    <dgm:pt modelId="{8216A491-B279-4D4F-8440-B9DABCEC4692}" type="pres">
      <dgm:prSet presAssocID="{F100543E-207C-40AC-81E8-424DED982A34}" presName="bgRect" presStyleLbl="bgShp" presStyleIdx="4" presStyleCnt="5"/>
      <dgm:spPr/>
    </dgm:pt>
    <dgm:pt modelId="{E5413D49-A493-4AF3-B1E6-441E11098F54}" type="pres">
      <dgm:prSet presAssocID="{F100543E-207C-40AC-81E8-424DED982A34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32F03086-009A-4D15-A68D-0A1711F90193}" type="pres">
      <dgm:prSet presAssocID="{F100543E-207C-40AC-81E8-424DED982A34}" presName="spaceRect" presStyleCnt="0"/>
      <dgm:spPr/>
    </dgm:pt>
    <dgm:pt modelId="{D8778A34-5BF5-4771-89F1-14004298AF91}" type="pres">
      <dgm:prSet presAssocID="{F100543E-207C-40AC-81E8-424DED982A34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AEE96BC-1D31-45B5-BD2B-29D2823A6116}" type="presOf" srcId="{F100543E-207C-40AC-81E8-424DED982A34}" destId="{D8778A34-5BF5-4771-89F1-14004298AF91}" srcOrd="0" destOrd="0" presId="urn:microsoft.com/office/officeart/2018/2/layout/IconVerticalSolidList"/>
    <dgm:cxn modelId="{D8B86980-FEF8-4364-B471-3FC9AFB7513C}" srcId="{85A708EB-6F5C-400A-9A87-4B1F1F2F3BBA}" destId="{F100543E-207C-40AC-81E8-424DED982A34}" srcOrd="4" destOrd="0" parTransId="{16B413EB-9377-4A05-96E1-95F52AACC35B}" sibTransId="{194E01DD-F1F8-4806-BE94-6849D962FF1B}"/>
    <dgm:cxn modelId="{6D8E7B7D-0E41-4F32-9180-9028DD61D1F1}" type="presOf" srcId="{85A708EB-6F5C-400A-9A87-4B1F1F2F3BBA}" destId="{3D1E6E02-01BE-4A78-BE84-2FFEABDDE3EE}" srcOrd="0" destOrd="0" presId="urn:microsoft.com/office/officeart/2018/2/layout/IconVerticalSolidList"/>
    <dgm:cxn modelId="{28382E6C-62F5-40D8-9F94-287B7192E1E5}" type="presOf" srcId="{0F71DE51-6C01-4D66-B6C6-ED689AA33C97}" destId="{9C44EC12-1648-48D9-9CFE-1C5051523A77}" srcOrd="0" destOrd="0" presId="urn:microsoft.com/office/officeart/2018/2/layout/IconVerticalSolidList"/>
    <dgm:cxn modelId="{AD185C47-1C35-4170-84AD-09B4A9D51D2F}" srcId="{85A708EB-6F5C-400A-9A87-4B1F1F2F3BBA}" destId="{0F71DE51-6C01-4D66-B6C6-ED689AA33C97}" srcOrd="1" destOrd="0" parTransId="{4A1AB2F9-692E-4E9C-80CE-E6118910CB41}" sibTransId="{69F1C4D7-2CC5-40F3-8591-9620E3EDAEB3}"/>
    <dgm:cxn modelId="{128E3F43-B40A-4EE8-B48F-29C08D84AD81}" type="presOf" srcId="{ABB84494-496F-4010-8ECC-6A8673A5D2B8}" destId="{C04A75ED-689F-46FB-82A8-A9C221A01842}" srcOrd="0" destOrd="0" presId="urn:microsoft.com/office/officeart/2018/2/layout/IconVerticalSolidList"/>
    <dgm:cxn modelId="{4D23E9BE-379D-413A-B71F-D84824249F2F}" srcId="{85A708EB-6F5C-400A-9A87-4B1F1F2F3BBA}" destId="{9031933A-4F23-4B18-8169-E18626EA121E}" srcOrd="0" destOrd="0" parTransId="{9DA5803B-16BC-49C2-8706-4E09507508C3}" sibTransId="{5B32DAFA-6F52-4B8C-853E-E64864828598}"/>
    <dgm:cxn modelId="{122C9C30-6CD2-472B-8215-2E03BA9A1B31}" type="presOf" srcId="{AE281238-CD6D-45F5-B2FB-9324A4F60259}" destId="{7562184C-8039-439A-BA64-418357B652B0}" srcOrd="0" destOrd="0" presId="urn:microsoft.com/office/officeart/2018/2/layout/IconVerticalSolidList"/>
    <dgm:cxn modelId="{2781BA44-C058-417E-979C-2EC80487267B}" type="presOf" srcId="{9031933A-4F23-4B18-8169-E18626EA121E}" destId="{E6FB8EB0-4495-4618-8F06-41525FF345CB}" srcOrd="0" destOrd="0" presId="urn:microsoft.com/office/officeart/2018/2/layout/IconVerticalSolidList"/>
    <dgm:cxn modelId="{614F33F9-6056-480F-AEFD-B0C73FB211DE}" srcId="{85A708EB-6F5C-400A-9A87-4B1F1F2F3BBA}" destId="{AE281238-CD6D-45F5-B2FB-9324A4F60259}" srcOrd="3" destOrd="0" parTransId="{D4FF231D-D517-4088-A54F-F730DE07AD04}" sibTransId="{FDFC256D-529E-45B1-9596-1AF6976AD8A9}"/>
    <dgm:cxn modelId="{32CBC5C2-0934-4C57-9E46-66C91EBFBBC5}" srcId="{85A708EB-6F5C-400A-9A87-4B1F1F2F3BBA}" destId="{ABB84494-496F-4010-8ECC-6A8673A5D2B8}" srcOrd="2" destOrd="0" parTransId="{ED8CE1BB-56FB-4767-B788-A386DDC59176}" sibTransId="{E24C736E-B675-4473-8BBA-3382EB9CC24D}"/>
    <dgm:cxn modelId="{747F88C8-C7B3-4DA5-9B25-4CC7AB01FA53}" type="presParOf" srcId="{3D1E6E02-01BE-4A78-BE84-2FFEABDDE3EE}" destId="{A8A511E6-27AE-44D6-BFCA-C3DB419EFB7A}" srcOrd="0" destOrd="0" presId="urn:microsoft.com/office/officeart/2018/2/layout/IconVerticalSolidList"/>
    <dgm:cxn modelId="{F9D81EB9-9122-44C0-B6CD-40710F78F3E1}" type="presParOf" srcId="{A8A511E6-27AE-44D6-BFCA-C3DB419EFB7A}" destId="{5B9D0E84-6453-4DC0-8CE5-7FA3F2034102}" srcOrd="0" destOrd="0" presId="urn:microsoft.com/office/officeart/2018/2/layout/IconVerticalSolidList"/>
    <dgm:cxn modelId="{498A8FA1-E8A7-4561-8280-E61C370F2E1C}" type="presParOf" srcId="{A8A511E6-27AE-44D6-BFCA-C3DB419EFB7A}" destId="{3DCE2A55-E8C3-4DC9-81E5-01AC08DF788B}" srcOrd="1" destOrd="0" presId="urn:microsoft.com/office/officeart/2018/2/layout/IconVerticalSolidList"/>
    <dgm:cxn modelId="{3BF75348-3E73-449C-A8FA-704B6D067581}" type="presParOf" srcId="{A8A511E6-27AE-44D6-BFCA-C3DB419EFB7A}" destId="{9BECAE4F-9BD2-4559-9A76-9C043DF0FE67}" srcOrd="2" destOrd="0" presId="urn:microsoft.com/office/officeart/2018/2/layout/IconVerticalSolidList"/>
    <dgm:cxn modelId="{39771794-6629-4E51-A781-0566F1ED0CDF}" type="presParOf" srcId="{A8A511E6-27AE-44D6-BFCA-C3DB419EFB7A}" destId="{E6FB8EB0-4495-4618-8F06-41525FF345CB}" srcOrd="3" destOrd="0" presId="urn:microsoft.com/office/officeart/2018/2/layout/IconVerticalSolidList"/>
    <dgm:cxn modelId="{1BA30E32-039D-4FF8-8E12-79A09E3C7BC0}" type="presParOf" srcId="{3D1E6E02-01BE-4A78-BE84-2FFEABDDE3EE}" destId="{143ACBFB-BE24-49B6-915A-35B69D2AF8D8}" srcOrd="1" destOrd="0" presId="urn:microsoft.com/office/officeart/2018/2/layout/IconVerticalSolidList"/>
    <dgm:cxn modelId="{D5689717-0A12-4115-9876-B59078FC526D}" type="presParOf" srcId="{3D1E6E02-01BE-4A78-BE84-2FFEABDDE3EE}" destId="{575FD8AB-8769-4ECE-AFEF-AFE45DB1F226}" srcOrd="2" destOrd="0" presId="urn:microsoft.com/office/officeart/2018/2/layout/IconVerticalSolidList"/>
    <dgm:cxn modelId="{34F2448B-CA59-4708-8728-C12143AC6147}" type="presParOf" srcId="{575FD8AB-8769-4ECE-AFEF-AFE45DB1F226}" destId="{2201A7E5-D890-4744-BAB1-F1C6113FB72E}" srcOrd="0" destOrd="0" presId="urn:microsoft.com/office/officeart/2018/2/layout/IconVerticalSolidList"/>
    <dgm:cxn modelId="{7D1CB3D7-5473-496B-ADC5-48C8B4062CEA}" type="presParOf" srcId="{575FD8AB-8769-4ECE-AFEF-AFE45DB1F226}" destId="{A33AFA3B-4E7F-49B5-949C-780E38D47224}" srcOrd="1" destOrd="0" presId="urn:microsoft.com/office/officeart/2018/2/layout/IconVerticalSolidList"/>
    <dgm:cxn modelId="{6F3FCCB2-3E07-40C8-B4DB-03AC63A76FCE}" type="presParOf" srcId="{575FD8AB-8769-4ECE-AFEF-AFE45DB1F226}" destId="{0D47E180-65B8-4D18-B7ED-364AA581416A}" srcOrd="2" destOrd="0" presId="urn:microsoft.com/office/officeart/2018/2/layout/IconVerticalSolidList"/>
    <dgm:cxn modelId="{E988AB5B-8FB1-4A93-AC13-D58726FD9772}" type="presParOf" srcId="{575FD8AB-8769-4ECE-AFEF-AFE45DB1F226}" destId="{9C44EC12-1648-48D9-9CFE-1C5051523A77}" srcOrd="3" destOrd="0" presId="urn:microsoft.com/office/officeart/2018/2/layout/IconVerticalSolidList"/>
    <dgm:cxn modelId="{D9A5D721-97F9-4C88-AD7D-4AD3AC1D58B5}" type="presParOf" srcId="{3D1E6E02-01BE-4A78-BE84-2FFEABDDE3EE}" destId="{1F5B2B54-28A6-4CF8-BED5-2FD70B337B53}" srcOrd="3" destOrd="0" presId="urn:microsoft.com/office/officeart/2018/2/layout/IconVerticalSolidList"/>
    <dgm:cxn modelId="{648F8D6F-D36A-4154-8F42-9C23956FEA7B}" type="presParOf" srcId="{3D1E6E02-01BE-4A78-BE84-2FFEABDDE3EE}" destId="{0AD29EDD-6491-4318-916A-2128AFCE0EA7}" srcOrd="4" destOrd="0" presId="urn:microsoft.com/office/officeart/2018/2/layout/IconVerticalSolidList"/>
    <dgm:cxn modelId="{B798DED9-6942-40CC-8710-0BC646754A13}" type="presParOf" srcId="{0AD29EDD-6491-4318-916A-2128AFCE0EA7}" destId="{7B868E44-0C35-427F-A5CE-C4F86FB9D34E}" srcOrd="0" destOrd="0" presId="urn:microsoft.com/office/officeart/2018/2/layout/IconVerticalSolidList"/>
    <dgm:cxn modelId="{BA831955-77B9-460B-BE81-2068911173A1}" type="presParOf" srcId="{0AD29EDD-6491-4318-916A-2128AFCE0EA7}" destId="{175EEFAF-527D-4B08-A5B1-6786AB896007}" srcOrd="1" destOrd="0" presId="urn:microsoft.com/office/officeart/2018/2/layout/IconVerticalSolidList"/>
    <dgm:cxn modelId="{E8B481BD-7260-48DF-BAAD-D9D786E8F5AF}" type="presParOf" srcId="{0AD29EDD-6491-4318-916A-2128AFCE0EA7}" destId="{5A98FEF3-940B-4E61-8337-C643CC7CF25F}" srcOrd="2" destOrd="0" presId="urn:microsoft.com/office/officeart/2018/2/layout/IconVerticalSolidList"/>
    <dgm:cxn modelId="{7E6F692A-58B3-4B77-AABB-FB9852D14813}" type="presParOf" srcId="{0AD29EDD-6491-4318-916A-2128AFCE0EA7}" destId="{C04A75ED-689F-46FB-82A8-A9C221A01842}" srcOrd="3" destOrd="0" presId="urn:microsoft.com/office/officeart/2018/2/layout/IconVerticalSolidList"/>
    <dgm:cxn modelId="{F958A60A-F6DD-48F1-BFD9-41572E128907}" type="presParOf" srcId="{3D1E6E02-01BE-4A78-BE84-2FFEABDDE3EE}" destId="{E08195BE-CEC0-42B4-9B57-B55D18B4C417}" srcOrd="5" destOrd="0" presId="urn:microsoft.com/office/officeart/2018/2/layout/IconVerticalSolidList"/>
    <dgm:cxn modelId="{C764F555-CD6C-48E2-A471-3BDBBD7A4231}" type="presParOf" srcId="{3D1E6E02-01BE-4A78-BE84-2FFEABDDE3EE}" destId="{60AEBB97-9F23-4B90-B7D8-68407222AA84}" srcOrd="6" destOrd="0" presId="urn:microsoft.com/office/officeart/2018/2/layout/IconVerticalSolidList"/>
    <dgm:cxn modelId="{850D3C1C-C60F-46F1-BFA6-B18FA576CC20}" type="presParOf" srcId="{60AEBB97-9F23-4B90-B7D8-68407222AA84}" destId="{D20106DB-F442-4457-A1A0-84DEF42D7997}" srcOrd="0" destOrd="0" presId="urn:microsoft.com/office/officeart/2018/2/layout/IconVerticalSolidList"/>
    <dgm:cxn modelId="{2455AE8A-DD14-47FB-91B5-EA1B6FF460F6}" type="presParOf" srcId="{60AEBB97-9F23-4B90-B7D8-68407222AA84}" destId="{5A760730-7E95-4CB9-AFCB-D9F15D7504B2}" srcOrd="1" destOrd="0" presId="urn:microsoft.com/office/officeart/2018/2/layout/IconVerticalSolidList"/>
    <dgm:cxn modelId="{5C9108CE-18D7-42EE-BF11-708CA0516693}" type="presParOf" srcId="{60AEBB97-9F23-4B90-B7D8-68407222AA84}" destId="{D92CC67C-BEBC-424D-8761-CFE5F8BEAD88}" srcOrd="2" destOrd="0" presId="urn:microsoft.com/office/officeart/2018/2/layout/IconVerticalSolidList"/>
    <dgm:cxn modelId="{EFB90578-528A-4B15-BA30-F63A8F4BE193}" type="presParOf" srcId="{60AEBB97-9F23-4B90-B7D8-68407222AA84}" destId="{7562184C-8039-439A-BA64-418357B652B0}" srcOrd="3" destOrd="0" presId="urn:microsoft.com/office/officeart/2018/2/layout/IconVerticalSolidList"/>
    <dgm:cxn modelId="{04532F9E-5BA9-4D74-BC5B-81039FDCD9E5}" type="presParOf" srcId="{3D1E6E02-01BE-4A78-BE84-2FFEABDDE3EE}" destId="{65D5441F-2980-4CD7-8896-71B3309AC061}" srcOrd="7" destOrd="0" presId="urn:microsoft.com/office/officeart/2018/2/layout/IconVerticalSolidList"/>
    <dgm:cxn modelId="{7AF9FF58-EAB0-41F3-8882-9F6F98A073F4}" type="presParOf" srcId="{3D1E6E02-01BE-4A78-BE84-2FFEABDDE3EE}" destId="{2D5C4590-95D9-4B04-8584-B84A2BBC43D2}" srcOrd="8" destOrd="0" presId="urn:microsoft.com/office/officeart/2018/2/layout/IconVerticalSolidList"/>
    <dgm:cxn modelId="{C380E0CA-AAC2-40D8-940A-802D4A018C4A}" type="presParOf" srcId="{2D5C4590-95D9-4B04-8584-B84A2BBC43D2}" destId="{8216A491-B279-4D4F-8440-B9DABCEC4692}" srcOrd="0" destOrd="0" presId="urn:microsoft.com/office/officeart/2018/2/layout/IconVerticalSolidList"/>
    <dgm:cxn modelId="{B9D038CF-7D49-41F7-8EB4-D4BB724DED03}" type="presParOf" srcId="{2D5C4590-95D9-4B04-8584-B84A2BBC43D2}" destId="{E5413D49-A493-4AF3-B1E6-441E11098F54}" srcOrd="1" destOrd="0" presId="urn:microsoft.com/office/officeart/2018/2/layout/IconVerticalSolidList"/>
    <dgm:cxn modelId="{1B6CA0CD-78E1-44C0-9145-7AEE059734BE}" type="presParOf" srcId="{2D5C4590-95D9-4B04-8584-B84A2BBC43D2}" destId="{32F03086-009A-4D15-A68D-0A1711F90193}" srcOrd="2" destOrd="0" presId="urn:microsoft.com/office/officeart/2018/2/layout/IconVerticalSolidList"/>
    <dgm:cxn modelId="{C9E91976-42EE-4F24-AD3F-7C9F2A1BD0A5}" type="presParOf" srcId="{2D5C4590-95D9-4B04-8584-B84A2BBC43D2}" destId="{D8778A34-5BF5-4771-89F1-14004298AF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D0E84-6453-4DC0-8CE5-7FA3F203410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CE2A55-E8C3-4DC9-81E5-01AC08DF788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FB8EB0-4495-4618-8F06-41525FF345C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Retail stores use it to forecast </a:t>
          </a:r>
          <a:r>
            <a:rPr lang="en-US" sz="1900" b="1" kern="1200"/>
            <a:t>sales</a:t>
          </a:r>
          <a:endParaRPr lang="en-US" sz="1900" kern="1200"/>
        </a:p>
      </dsp:txBody>
      <dsp:txXfrm>
        <a:off x="1131174" y="4597"/>
        <a:ext cx="5382429" cy="979371"/>
      </dsp:txXfrm>
    </dsp:sp>
    <dsp:sp modelId="{2201A7E5-D890-4744-BAB1-F1C6113FB72E}">
      <dsp:nvSpPr>
        <dsp:cNvPr id="0" name=""/>
        <dsp:cNvSpPr/>
      </dsp:nvSpPr>
      <dsp:spPr>
        <a:xfrm>
          <a:off x="0" y="1271013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AFA3B-4E7F-49B5-949C-780E38D4722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44EC12-1648-48D9-9CFE-1C5051523A7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Energy companies use it to forecast reserves, production, </a:t>
          </a:r>
          <a:r>
            <a:rPr lang="en-US" sz="1900" b="1" kern="1200" dirty="0"/>
            <a:t>demand</a:t>
          </a:r>
          <a:r>
            <a:rPr lang="en-US" sz="1900" kern="1200" dirty="0"/>
            <a:t>, and prices.</a:t>
          </a:r>
        </a:p>
      </dsp:txBody>
      <dsp:txXfrm>
        <a:off x="1131174" y="1228812"/>
        <a:ext cx="5382429" cy="979371"/>
      </dsp:txXfrm>
    </dsp:sp>
    <dsp:sp modelId="{7B868E44-0C35-427F-A5CE-C4F86FB9D34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5EEFAF-527D-4B08-A5B1-6786AB89600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4A75ED-689F-46FB-82A8-A9C221A0184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Educational institutions use it to forecast </a:t>
          </a:r>
          <a:r>
            <a:rPr lang="en-US" sz="1900" b="1" kern="1200"/>
            <a:t>enrollment</a:t>
          </a:r>
          <a:r>
            <a:rPr lang="en-US" sz="1900" kern="1200"/>
            <a:t>.</a:t>
          </a:r>
        </a:p>
      </dsp:txBody>
      <dsp:txXfrm>
        <a:off x="1131174" y="2453027"/>
        <a:ext cx="5382429" cy="979371"/>
      </dsp:txXfrm>
    </dsp:sp>
    <dsp:sp modelId="{D20106DB-F442-4457-A1A0-84DEF42D799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760730-7E95-4CB9-AFCB-D9F15D7504B2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62184C-8039-439A-BA64-418357B652B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Governments use it to forecast </a:t>
          </a:r>
          <a:r>
            <a:rPr lang="en-US" sz="1900" b="1" kern="1200"/>
            <a:t>tax receipts</a:t>
          </a:r>
          <a:r>
            <a:rPr lang="en-US" sz="1900" kern="1200"/>
            <a:t> and spending.</a:t>
          </a:r>
        </a:p>
      </dsp:txBody>
      <dsp:txXfrm>
        <a:off x="1131174" y="3677241"/>
        <a:ext cx="5382429" cy="979371"/>
      </dsp:txXfrm>
    </dsp:sp>
    <dsp:sp modelId="{8216A491-B279-4D4F-8440-B9DABCEC469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413D49-A493-4AF3-B1E6-441E11098F54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778A34-5BF5-4771-89F1-14004298AF9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Transportation companies use time series forecasting to forecast future </a:t>
          </a:r>
          <a:r>
            <a:rPr lang="en-US" sz="1900" b="1" kern="1200"/>
            <a:t>travel</a:t>
          </a:r>
          <a:r>
            <a:rPr lang="en-US" sz="1900" kern="1200"/>
            <a:t> 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5563758/delay-issue-in-time-series-prediction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5563758/delay-issue-in-time-series-predi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s://omgnews.today/eerie-predictions-actually-came-tru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9E1D2-2B94-46EC-9EEE-CA1F9750CFA8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Time Series Analysis and Forecasting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4" name="TextBox 4">
            <a:extLst>
              <a:ext uri="{FF2B5EF4-FFF2-40B4-BE49-F238E27FC236}">
                <a16:creationId xmlns:a16="http://schemas.microsoft.com/office/drawing/2014/main" id="{FA70AB5E-3638-4A36-8837-F96F76661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387290"/>
              </p:ext>
            </p:extLst>
          </p:nvPr>
        </p:nvGraphicFramePr>
        <p:xfrm>
          <a:off x="5223054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39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F5C2-93B6-47FF-8F78-1A533D62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Improving Forecasts by Integrating Autocorrelation Information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8D82-2CE6-494B-AF41-C5C32FCA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cs typeface="Calibri" panose="020F0502020204030204"/>
              </a:rPr>
              <a:t>Two approaches:</a:t>
            </a:r>
            <a:r>
              <a:rPr lang="en-US" dirty="0">
                <a:cs typeface="Calibri" panose="020F0502020204030204"/>
              </a:rPr>
              <a:t> </a:t>
            </a:r>
            <a:endParaRPr lang="en-US" u="sng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Building autocorrelation directly in the regression model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Constructing second-level forecasting model on the residual series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Regression-type models for autocorrelation(AR-autoregressive models)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They can be written as:    𝑌(𝑡)=𝑏0+𝑏1𝑌(𝑡−1)+𝑏2𝑌(𝑡−2)+ … 𝑏n𝑌(𝑡−n)+𝜖</a:t>
            </a:r>
          </a:p>
        </p:txBody>
      </p:sp>
    </p:spTree>
    <p:extLst>
      <p:ext uri="{BB962C8B-B14F-4D97-AF65-F5344CB8AC3E}">
        <p14:creationId xmlns:p14="http://schemas.microsoft.com/office/powerpoint/2010/main" val="20946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9433-901A-479D-80BC-65F463C3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3200" u="sng" dirty="0">
                <a:latin typeface="Times New Roman"/>
                <a:cs typeface="Times New Roman"/>
              </a:rPr>
              <a:t>Our case study </a:t>
            </a:r>
            <a:r>
              <a:rPr lang="en-US" sz="3200" dirty="0">
                <a:latin typeface="Times New Roman"/>
                <a:cs typeface="Times New Roman"/>
              </a:rPr>
              <a:t>: Forecasting Public Transportation Demand</a:t>
            </a:r>
            <a:endParaRPr lang="en-US"/>
          </a:p>
          <a:p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7244-6968-461E-91C5-53950329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097164" cy="1758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The company's data is set </a:t>
            </a:r>
            <a:r>
              <a:rPr lang="en-US" sz="2400" dirty="0" smtClean="0">
                <a:cs typeface="Calibri" panose="020F0502020204030204"/>
              </a:rPr>
              <a:t>on </a:t>
            </a:r>
            <a:r>
              <a:rPr lang="en-US" sz="2400" dirty="0">
                <a:cs typeface="Calibri" panose="020F0502020204030204"/>
              </a:rPr>
              <a:t>15-minute intervals between 6:30 and 22:00, </a:t>
            </a:r>
            <a:r>
              <a:rPr lang="en-US" sz="2400" dirty="0" smtClean="0">
                <a:cs typeface="Calibri" panose="020F0502020204030204"/>
              </a:rPr>
              <a:t>based on </a:t>
            </a:r>
            <a:r>
              <a:rPr lang="en-US" sz="2400" dirty="0">
                <a:cs typeface="Calibri" panose="020F0502020204030204"/>
              </a:rPr>
              <a:t>how </a:t>
            </a:r>
            <a:r>
              <a:rPr lang="en-US" sz="2400" dirty="0" smtClean="0">
                <a:cs typeface="Calibri" panose="020F0502020204030204"/>
              </a:rPr>
              <a:t>many </a:t>
            </a:r>
            <a:r>
              <a:rPr lang="en-US" sz="2400" dirty="0">
                <a:cs typeface="Calibri" panose="020F0502020204030204"/>
              </a:rPr>
              <a:t>passengers arrive at the terminal.</a:t>
            </a:r>
            <a:endParaRPr lang="en-US" dirty="0"/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  <p:pic>
        <p:nvPicPr>
          <p:cNvPr id="4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140C368-E415-4074-AE6D-1CC73AD33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" r="5137"/>
          <a:stretch/>
        </p:blipFill>
        <p:spPr>
          <a:xfrm>
            <a:off x="4746095" y="0"/>
            <a:ext cx="7437925" cy="685799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85345-F280-4A51-8D9C-D4554578CA74}"/>
              </a:ext>
            </a:extLst>
          </p:cNvPr>
          <p:cNvSpPr txBox="1"/>
          <p:nvPr/>
        </p:nvSpPr>
        <p:spPr>
          <a:xfrm>
            <a:off x="655608" y="4400910"/>
            <a:ext cx="403716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were asked to forecast </a:t>
            </a:r>
            <a:r>
              <a:rPr lang="en-US" sz="2400" b="1" dirty="0"/>
              <a:t>the number of passengers</a:t>
            </a:r>
            <a:r>
              <a:rPr lang="en-US" sz="2400" dirty="0"/>
              <a:t> arriving at the </a:t>
            </a:r>
            <a:r>
              <a:rPr lang="en-US" sz="2400" dirty="0" smtClean="0"/>
              <a:t>terminal.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5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A4A7-4629-4CF7-A0CB-31EC8C12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5691"/>
            <a:ext cx="10515600" cy="8367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First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1972-B58B-4384-95E8-FF69D342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8178" y="1064787"/>
            <a:ext cx="7410092" cy="1691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700" dirty="0" smtClean="0">
                <a:cs typeface="Calibri" panose="020F0502020204030204"/>
              </a:rPr>
              <a:t>R’s auto ARIMA model</a:t>
            </a:r>
            <a:endParaRPr lang="en-US" sz="2700" dirty="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E0C36-FB13-492A-AC79-CC6BF8BFD5CD}"/>
              </a:ext>
            </a:extLst>
          </p:cNvPr>
          <p:cNvSpPr txBox="1"/>
          <p:nvPr/>
        </p:nvSpPr>
        <p:spPr>
          <a:xfrm>
            <a:off x="741873" y="2905664"/>
            <a:ext cx="787591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 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3EA573-8873-43EE-B119-7139DCC5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30" y="3372353"/>
            <a:ext cx="6351915" cy="2811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FC6B52-0F5E-499E-BDE7-2F5A55E4854C}"/>
              </a:ext>
            </a:extLst>
          </p:cNvPr>
          <p:cNvSpPr txBox="1"/>
          <p:nvPr/>
        </p:nvSpPr>
        <p:spPr>
          <a:xfrm>
            <a:off x="2265872" y="6183701"/>
            <a:ext cx="702765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cs typeface="Calibri"/>
              </a:rPr>
              <a:t>Notice anything about the trend component?</a:t>
            </a:r>
            <a:endParaRPr lang="en-US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9" y="1623195"/>
            <a:ext cx="4646794" cy="40870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6476" y="293644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Decomposition of </a:t>
            </a:r>
            <a:r>
              <a:rPr lang="en-US" sz="2400" dirty="0" err="1" smtClean="0"/>
              <a:t>timeseries</a:t>
            </a:r>
            <a:endParaRPr lang="el-G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54657" y="2063732"/>
            <a:ext cx="461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Decent fit but we wanted to do better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3066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1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D007A-7702-4CBB-AB41-93A2C99B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50822"/>
            <a:ext cx="5661983" cy="13116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built for multiple seasonality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1BEB-1C39-4E61-B955-F07225790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49" y="1413308"/>
            <a:ext cx="4702995" cy="2537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sz="2400" b="1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0000"/>
                </a:solidFill>
                <a:cs typeface="Calibri" panose="020F0502020204030204"/>
              </a:rPr>
              <a:t>TBATS</a:t>
            </a:r>
            <a:r>
              <a:rPr lang="en-US" sz="2400" dirty="0">
                <a:solidFill>
                  <a:srgbClr val="000000"/>
                </a:solidFill>
                <a:cs typeface="Calibri" panose="020F0502020204030204"/>
              </a:rPr>
              <a:t>  </a:t>
            </a:r>
            <a:endParaRPr lang="en-US" sz="2400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Calibri" panose="020F0502020204030204"/>
              </a:rPr>
              <a:t>Automated modelling algorithm that captures multiple seasonality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10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FE17388-3336-40BB-A47C-151A240D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89" y="449763"/>
            <a:ext cx="7085162" cy="3235881"/>
          </a:xfrm>
          <a:prstGeom prst="rect">
            <a:avLst/>
          </a:prstGeom>
        </p:spPr>
      </p:pic>
      <p:pic>
        <p:nvPicPr>
          <p:cNvPr id="15" name="Picture 15" descr="A close up of a flower&#10;&#10;Description generated with high confidence">
            <a:extLst>
              <a:ext uri="{FF2B5EF4-FFF2-40B4-BE49-F238E27FC236}">
                <a16:creationId xmlns:a16="http://schemas.microsoft.com/office/drawing/2014/main" id="{FA733D00-BBA4-483C-90DB-DD1339C68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363" y="3799773"/>
            <a:ext cx="7099538" cy="28671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524C7B-D75B-4709-AE65-543CC143553E}"/>
              </a:ext>
            </a:extLst>
          </p:cNvPr>
          <p:cNvSpPr txBox="1"/>
          <p:nvPr/>
        </p:nvSpPr>
        <p:spPr>
          <a:xfrm>
            <a:off x="368061" y="4616569"/>
            <a:ext cx="5158595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Running the model to make predictions we get: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2554" y="150968"/>
            <a:ext cx="47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season decomposition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771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own model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82" y="1330012"/>
            <a:ext cx="6530918" cy="5157669"/>
          </a:xfrm>
        </p:spPr>
      </p:pic>
      <p:sp>
        <p:nvSpPr>
          <p:cNvPr id="5" name="TextBox 4"/>
          <p:cNvSpPr txBox="1"/>
          <p:nvPr/>
        </p:nvSpPr>
        <p:spPr>
          <a:xfrm>
            <a:off x="523100" y="1788781"/>
            <a:ext cx="4145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First version: linear model using a categorical variable with 62 levels to describe daily seasonality</a:t>
            </a:r>
            <a:endParaRPr lang="el-G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3100" y="4611204"/>
            <a:ext cx="2636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Obviously not a good fit but it’s a start</a:t>
            </a:r>
            <a:endParaRPr lang="el-G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2612" y="5319090"/>
            <a:ext cx="307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step: Capture weekly seasonality</a:t>
            </a:r>
            <a:endParaRPr lang="el-GR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3756" y="3169215"/>
            <a:ext cx="46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demand</a:t>
            </a:r>
            <a:r>
              <a:rPr lang="en-US" b="1" dirty="0" smtClean="0"/>
              <a:t> </a:t>
            </a:r>
            <a:r>
              <a:rPr lang="en-US" dirty="0" smtClean="0"/>
              <a:t>= b0 + b1*</a:t>
            </a:r>
            <a:r>
              <a:rPr lang="en-US" b="1" dirty="0" smtClean="0"/>
              <a:t>S1</a:t>
            </a:r>
            <a:r>
              <a:rPr lang="en-US" dirty="0" smtClean="0"/>
              <a:t> + b2*</a:t>
            </a:r>
            <a:r>
              <a:rPr lang="en-US" b="1" dirty="0" smtClean="0"/>
              <a:t>S2</a:t>
            </a:r>
            <a:r>
              <a:rPr lang="en-US" dirty="0" smtClean="0"/>
              <a:t> + … + b62*</a:t>
            </a:r>
            <a:r>
              <a:rPr lang="en-US" b="1" dirty="0" smtClean="0"/>
              <a:t>S62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71387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44CE0-05C6-4047-BBD0-5CB4189A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98554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version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7F3A-5FF8-4B04-AECA-18172154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1618555"/>
            <a:ext cx="6204984" cy="413012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u="sng" dirty="0">
                <a:cs typeface="Calibri" panose="020F0502020204030204"/>
              </a:rPr>
              <a:t>Daily seasonality</a:t>
            </a:r>
            <a:r>
              <a:rPr lang="en-US" sz="2400" dirty="0">
                <a:cs typeface="Calibri" panose="020F0502020204030204"/>
              </a:rPr>
              <a:t>: Categorical variable with 62 levels, one for each observation.</a:t>
            </a:r>
          </a:p>
          <a:p>
            <a:pPr marL="0" indent="0">
              <a:buNone/>
            </a:pPr>
            <a:r>
              <a:rPr lang="en-US" sz="2400" u="sng" dirty="0">
                <a:cs typeface="Calibri" panose="020F0502020204030204"/>
              </a:rPr>
              <a:t>Weekly seasonality</a:t>
            </a:r>
            <a:r>
              <a:rPr lang="en-US" sz="2400" dirty="0">
                <a:cs typeface="Calibri" panose="020F0502020204030204"/>
              </a:rPr>
              <a:t>: Categorical variable with 2 levels, one for weekdays and one for weekends.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A total of 126 parameters for our model</a:t>
            </a:r>
            <a:r>
              <a:rPr lang="en-US" sz="2400" dirty="0" smtClean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/>
              <a:t>demand</a:t>
            </a:r>
            <a:r>
              <a:rPr lang="en-US" sz="2400" b="1" dirty="0"/>
              <a:t> </a:t>
            </a:r>
            <a:r>
              <a:rPr lang="en-US" sz="2400" dirty="0"/>
              <a:t>= b0 </a:t>
            </a:r>
            <a:r>
              <a:rPr lang="en-US" sz="2400" dirty="0" smtClean="0"/>
              <a:t>+ </a:t>
            </a:r>
            <a:r>
              <a:rPr lang="en-US" sz="2400" b="1" dirty="0" err="1" smtClean="0"/>
              <a:t>daytype</a:t>
            </a:r>
            <a:r>
              <a:rPr lang="en-US" sz="2400" b="1" dirty="0" smtClean="0"/>
              <a:t> </a:t>
            </a:r>
            <a:r>
              <a:rPr lang="en-US" sz="2400" dirty="0" smtClean="0"/>
              <a:t>+ </a:t>
            </a:r>
            <a:r>
              <a:rPr lang="en-US" sz="2400" dirty="0"/>
              <a:t>b1*</a:t>
            </a:r>
            <a:r>
              <a:rPr lang="en-US" sz="2400" b="1" dirty="0"/>
              <a:t>S1</a:t>
            </a:r>
            <a:r>
              <a:rPr lang="en-US" sz="2400" dirty="0"/>
              <a:t> + b2*</a:t>
            </a:r>
            <a:r>
              <a:rPr lang="en-US" sz="2400" b="1" dirty="0"/>
              <a:t>S2</a:t>
            </a:r>
            <a:r>
              <a:rPr lang="en-US" sz="2400" dirty="0"/>
              <a:t> + … + </a:t>
            </a:r>
            <a:r>
              <a:rPr lang="en-US" sz="2400" dirty="0" smtClean="0"/>
              <a:t>b62*</a:t>
            </a:r>
            <a:r>
              <a:rPr lang="en-US" sz="2400" b="1" dirty="0" smtClean="0"/>
              <a:t>S62 </a:t>
            </a:r>
            <a:r>
              <a:rPr lang="en-US" sz="2400" dirty="0" smtClean="0"/>
              <a:t>+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b63</a:t>
            </a:r>
            <a:r>
              <a:rPr lang="en-US" sz="2400" b="1" dirty="0" smtClean="0"/>
              <a:t>*</a:t>
            </a:r>
            <a:r>
              <a:rPr lang="en-US" sz="2400" dirty="0"/>
              <a:t> </a:t>
            </a:r>
            <a:r>
              <a:rPr lang="en-US" sz="2400" b="1" dirty="0" err="1" smtClean="0"/>
              <a:t>daytype</a:t>
            </a:r>
            <a:r>
              <a:rPr lang="en-US" sz="2400" b="1" dirty="0" smtClean="0"/>
              <a:t>*S1 </a:t>
            </a:r>
            <a:r>
              <a:rPr lang="en-US" sz="2400" dirty="0" smtClean="0"/>
              <a:t>+ b64</a:t>
            </a:r>
            <a:r>
              <a:rPr lang="en-US" sz="2400" b="1" dirty="0" smtClean="0"/>
              <a:t>*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daytype</a:t>
            </a:r>
            <a:r>
              <a:rPr lang="en-US" sz="2400" b="1" dirty="0" smtClean="0"/>
              <a:t>*S2</a:t>
            </a:r>
            <a:r>
              <a:rPr lang="en-US" sz="2400" dirty="0" smtClean="0"/>
              <a:t> … + b125</a:t>
            </a:r>
            <a:r>
              <a:rPr lang="en-US" sz="2400" b="1" dirty="0" smtClean="0"/>
              <a:t>*</a:t>
            </a:r>
            <a:r>
              <a:rPr lang="en-US" sz="2400" b="1" dirty="0" err="1" smtClean="0"/>
              <a:t>daytype</a:t>
            </a:r>
            <a:r>
              <a:rPr lang="en-US" sz="2400" b="1" dirty="0" smtClean="0"/>
              <a:t>*S62</a:t>
            </a:r>
            <a:endParaRPr lang="el-GR" sz="2400" b="1" dirty="0"/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But there is a problem here. Let's plot the residuals and find out</a:t>
            </a:r>
            <a:r>
              <a:rPr lang="en-US" sz="2400" dirty="0" smtClean="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Notice a pattern here?</a:t>
            </a: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B88EC6-A6B0-4FFF-84D2-BAA02BD1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318" y="3527438"/>
            <a:ext cx="4402498" cy="3234903"/>
          </a:xfrm>
          <a:prstGeom prst="rect">
            <a:avLst/>
          </a:prstGeom>
        </p:spPr>
      </p:pic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0C649E0-6BA5-40AC-86AC-F69E9269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646" y="1449"/>
            <a:ext cx="4401843" cy="35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7C2-CE4F-436E-817C-57AE8231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70" y="-32498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Almost final version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4804-040E-403F-9A3C-C7C0491D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370" y="905474"/>
            <a:ext cx="4965940" cy="25254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cs typeface="Calibri"/>
              </a:rPr>
              <a:t>We create another dummy variable with 7 levels, one for each day.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>
                <a:cs typeface="Calibri"/>
              </a:rPr>
              <a:t>The model now uses 3 variables and more parameters than before.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B544C410-349C-44BD-A9BF-DD236EEC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69" y="766392"/>
            <a:ext cx="5690557" cy="3930611"/>
          </a:xfrm>
          <a:prstGeom prst="rect">
            <a:avLst/>
          </a:prstGeom>
        </p:spPr>
      </p:pic>
      <p:pic>
        <p:nvPicPr>
          <p:cNvPr id="6" name="Picture 6" descr="A close up of a piece of paper&#10;&#10;Description generated with very high confidence">
            <a:extLst>
              <a:ext uri="{FF2B5EF4-FFF2-40B4-BE49-F238E27FC236}">
                <a16:creationId xmlns:a16="http://schemas.microsoft.com/office/drawing/2014/main" id="{30DAAB02-480C-4D07-8842-6F2B7D56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2" y="2513842"/>
            <a:ext cx="4986066" cy="4126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56050-D14C-4C3F-B198-BC4806B29AC2}"/>
              </a:ext>
            </a:extLst>
          </p:cNvPr>
          <p:cNvSpPr txBox="1"/>
          <p:nvPr/>
        </p:nvSpPr>
        <p:spPr>
          <a:xfrm>
            <a:off x="5317978" y="4786632"/>
            <a:ext cx="6874022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demand</a:t>
            </a:r>
            <a:r>
              <a:rPr lang="en-US" sz="1600" b="1" dirty="0"/>
              <a:t> </a:t>
            </a:r>
            <a:r>
              <a:rPr lang="en-US" sz="1600" dirty="0"/>
              <a:t>= b0 + </a:t>
            </a:r>
            <a:r>
              <a:rPr lang="en-US" sz="1600" b="1" dirty="0" err="1"/>
              <a:t>daytype</a:t>
            </a:r>
            <a:r>
              <a:rPr lang="en-US" sz="1600" b="1" dirty="0"/>
              <a:t> </a:t>
            </a:r>
            <a:r>
              <a:rPr lang="en-US" sz="1600" dirty="0"/>
              <a:t>+ b1*</a:t>
            </a:r>
            <a:r>
              <a:rPr lang="en-US" sz="1600" b="1" dirty="0"/>
              <a:t>S1</a:t>
            </a:r>
            <a:r>
              <a:rPr lang="en-US" sz="1600" dirty="0"/>
              <a:t> + b2*</a:t>
            </a:r>
            <a:r>
              <a:rPr lang="en-US" sz="1600" b="1" dirty="0"/>
              <a:t>S2</a:t>
            </a:r>
            <a:r>
              <a:rPr lang="en-US" sz="1600" dirty="0"/>
              <a:t> + … + b62*</a:t>
            </a:r>
            <a:r>
              <a:rPr lang="en-US" sz="1600" b="1" dirty="0"/>
              <a:t>S62 </a:t>
            </a:r>
            <a:endParaRPr lang="en-US" sz="1600" b="1" dirty="0" smtClean="0"/>
          </a:p>
          <a:p>
            <a:r>
              <a:rPr lang="en-US" sz="1600" dirty="0" smtClean="0"/>
              <a:t>+</a:t>
            </a:r>
            <a:r>
              <a:rPr lang="en-US" sz="1600" b="1" dirty="0" smtClean="0"/>
              <a:t> </a:t>
            </a:r>
            <a:r>
              <a:rPr lang="en-US" sz="1600" dirty="0" smtClean="0"/>
              <a:t>b63</a:t>
            </a:r>
            <a:r>
              <a:rPr lang="en-US" sz="1600" b="1" dirty="0"/>
              <a:t>*</a:t>
            </a:r>
            <a:r>
              <a:rPr lang="en-US" sz="1600" dirty="0"/>
              <a:t> </a:t>
            </a:r>
            <a:r>
              <a:rPr lang="en-US" sz="1600" b="1" dirty="0" err="1"/>
              <a:t>daytype</a:t>
            </a:r>
            <a:r>
              <a:rPr lang="en-US" sz="1600" b="1" dirty="0"/>
              <a:t>*S1 </a:t>
            </a:r>
            <a:r>
              <a:rPr lang="en-US" sz="1600" dirty="0"/>
              <a:t>+ b64</a:t>
            </a:r>
            <a:r>
              <a:rPr lang="en-US" sz="1600" b="1" dirty="0"/>
              <a:t>*</a:t>
            </a:r>
            <a:r>
              <a:rPr lang="en-US" sz="1600" dirty="0"/>
              <a:t> </a:t>
            </a:r>
            <a:r>
              <a:rPr lang="en-US" sz="1600" b="1" dirty="0" err="1"/>
              <a:t>daytype</a:t>
            </a:r>
            <a:r>
              <a:rPr lang="en-US" sz="1600" b="1" dirty="0"/>
              <a:t>*S2</a:t>
            </a:r>
            <a:r>
              <a:rPr lang="en-US" sz="1600" dirty="0"/>
              <a:t> … + </a:t>
            </a:r>
            <a:r>
              <a:rPr lang="en-US" sz="1600" dirty="0" smtClean="0"/>
              <a:t>b125</a:t>
            </a:r>
            <a:r>
              <a:rPr lang="en-US" sz="1600" b="1" dirty="0" smtClean="0"/>
              <a:t>*</a:t>
            </a:r>
            <a:r>
              <a:rPr lang="en-US" sz="1600" b="1" dirty="0" err="1" smtClean="0"/>
              <a:t>daytype</a:t>
            </a:r>
            <a:r>
              <a:rPr lang="en-US" sz="1600" b="1" dirty="0" smtClean="0"/>
              <a:t>*S62 </a:t>
            </a:r>
          </a:p>
          <a:p>
            <a:r>
              <a:rPr lang="en-US" sz="1600" dirty="0" smtClean="0"/>
              <a:t>+ b126</a:t>
            </a:r>
            <a:r>
              <a:rPr lang="en-US" sz="1600" b="1" dirty="0" smtClean="0"/>
              <a:t>*</a:t>
            </a:r>
            <a:r>
              <a:rPr lang="en-US" sz="1600" dirty="0" smtClean="0"/>
              <a:t> </a:t>
            </a:r>
            <a:r>
              <a:rPr lang="en-US" sz="1600" b="1" dirty="0" err="1" smtClean="0"/>
              <a:t>daynumber</a:t>
            </a:r>
            <a:r>
              <a:rPr lang="en-US" sz="1600" b="1" dirty="0" smtClean="0"/>
              <a:t>*S1 </a:t>
            </a:r>
            <a:r>
              <a:rPr lang="en-US" sz="1600" dirty="0"/>
              <a:t>+ </a:t>
            </a:r>
            <a:r>
              <a:rPr lang="en-US" sz="1600" dirty="0" smtClean="0"/>
              <a:t>b127</a:t>
            </a:r>
            <a:r>
              <a:rPr lang="en-US" sz="1600" b="1" dirty="0" smtClean="0"/>
              <a:t>*</a:t>
            </a:r>
            <a:r>
              <a:rPr lang="en-US" sz="1600" dirty="0" smtClean="0"/>
              <a:t> </a:t>
            </a:r>
            <a:r>
              <a:rPr lang="en-US" sz="1600" b="1" dirty="0" err="1" smtClean="0"/>
              <a:t>daynumber</a:t>
            </a:r>
            <a:r>
              <a:rPr lang="en-US" sz="1600" b="1" dirty="0" smtClean="0"/>
              <a:t>*S2</a:t>
            </a:r>
            <a:r>
              <a:rPr lang="en-US" sz="1600" dirty="0" smtClean="0"/>
              <a:t> </a:t>
            </a:r>
            <a:r>
              <a:rPr lang="en-US" sz="1600" dirty="0"/>
              <a:t>… + </a:t>
            </a:r>
            <a:r>
              <a:rPr lang="en-US" sz="1600" dirty="0" smtClean="0"/>
              <a:t>b187</a:t>
            </a:r>
            <a:r>
              <a:rPr lang="en-US" sz="1600" b="1" dirty="0" smtClean="0"/>
              <a:t>*</a:t>
            </a:r>
            <a:r>
              <a:rPr lang="en-US" sz="1600" b="1" dirty="0" err="1" smtClean="0"/>
              <a:t>daynumber</a:t>
            </a:r>
            <a:r>
              <a:rPr lang="en-US" sz="1600" b="1" dirty="0" smtClean="0"/>
              <a:t>*S62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b188</a:t>
            </a:r>
            <a:r>
              <a:rPr lang="en-US" sz="1600" b="1" dirty="0" smtClean="0"/>
              <a:t>*</a:t>
            </a:r>
            <a:r>
              <a:rPr lang="en-US" sz="1600" b="1" dirty="0" err="1"/>
              <a:t>daytype</a:t>
            </a:r>
            <a:r>
              <a:rPr lang="en-US" sz="1600" b="1" dirty="0"/>
              <a:t>*</a:t>
            </a:r>
            <a:r>
              <a:rPr lang="en-US" sz="1600" dirty="0" smtClean="0"/>
              <a:t> </a:t>
            </a:r>
            <a:r>
              <a:rPr lang="en-US" sz="1600" b="1" dirty="0" err="1"/>
              <a:t>daynumber</a:t>
            </a:r>
            <a:r>
              <a:rPr lang="en-US" sz="1600" b="1" dirty="0"/>
              <a:t>*S1 </a:t>
            </a:r>
            <a:r>
              <a:rPr lang="en-US" sz="1600" dirty="0"/>
              <a:t>+ </a:t>
            </a:r>
            <a:r>
              <a:rPr lang="en-US" sz="1600" dirty="0" smtClean="0"/>
              <a:t>b189</a:t>
            </a:r>
            <a:r>
              <a:rPr lang="en-US" sz="1600" b="1" dirty="0" smtClean="0"/>
              <a:t>*</a:t>
            </a:r>
            <a:r>
              <a:rPr lang="en-US" sz="1600" dirty="0" smtClean="0"/>
              <a:t> </a:t>
            </a:r>
            <a:r>
              <a:rPr lang="en-US" sz="1600" b="1" dirty="0" err="1"/>
              <a:t>daytype</a:t>
            </a:r>
            <a:r>
              <a:rPr lang="en-US" sz="1600" b="1" dirty="0"/>
              <a:t>*</a:t>
            </a:r>
            <a:r>
              <a:rPr lang="en-US" sz="1600" b="1" dirty="0" err="1" smtClean="0"/>
              <a:t>daynumber</a:t>
            </a:r>
            <a:r>
              <a:rPr lang="en-US" sz="1600" b="1" dirty="0" smtClean="0"/>
              <a:t>*S2</a:t>
            </a:r>
            <a:r>
              <a:rPr lang="en-US" sz="1600" dirty="0" smtClean="0"/>
              <a:t> </a:t>
            </a:r>
            <a:r>
              <a:rPr lang="en-US" sz="1600" dirty="0"/>
              <a:t>… + </a:t>
            </a:r>
            <a:r>
              <a:rPr lang="en-US" sz="1600" dirty="0" smtClean="0"/>
              <a:t>b249</a:t>
            </a:r>
            <a:r>
              <a:rPr lang="en-US" sz="1600" b="1" dirty="0" smtClean="0"/>
              <a:t>*</a:t>
            </a:r>
            <a:r>
              <a:rPr lang="en-US" sz="1600" b="1" dirty="0" err="1"/>
              <a:t>daytype</a:t>
            </a:r>
            <a:r>
              <a:rPr lang="en-US" sz="1600" b="1" dirty="0"/>
              <a:t>*</a:t>
            </a:r>
            <a:r>
              <a:rPr lang="en-US" sz="1600" b="1" dirty="0" err="1" smtClean="0"/>
              <a:t>daynumber</a:t>
            </a:r>
            <a:r>
              <a:rPr lang="en-US" sz="1600" b="1" dirty="0" smtClean="0"/>
              <a:t>*S62</a:t>
            </a:r>
            <a:endParaRPr lang="en-US" sz="1600" b="1" dirty="0"/>
          </a:p>
          <a:p>
            <a:endParaRPr lang="el-GR" sz="1600" dirty="0"/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71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9E30-11E8-48E0-A33B-F27D2887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-33936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Variations of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77EA-7961-4BEB-BCA3-15EA2D18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09" y="891096"/>
            <a:ext cx="6087374" cy="1475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alibri" panose="020F0502020204030204"/>
              </a:rPr>
              <a:t>Experiments with different numbers of seasons failed to improve performance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2A64B7F-C4CA-4FAE-9929-4FAB66E2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24" y="911406"/>
            <a:ext cx="4267197" cy="2605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61D82-72ED-47CA-85B5-511C6D652218}"/>
              </a:ext>
            </a:extLst>
          </p:cNvPr>
          <p:cNvSpPr txBox="1"/>
          <p:nvPr/>
        </p:nvSpPr>
        <p:spPr>
          <a:xfrm>
            <a:off x="900022" y="2560607"/>
            <a:ext cx="5331124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Another variation was the fit of 2 models: one for weekdays and another for weekends. Here's what we got:</a:t>
            </a:r>
          </a:p>
        </p:txBody>
      </p:sp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294DE0-FD73-451D-A925-B6809D17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3" y="3882208"/>
            <a:ext cx="3490821" cy="2802943"/>
          </a:xfrm>
          <a:prstGeom prst="rect">
            <a:avLst/>
          </a:prstGeom>
        </p:spPr>
      </p:pic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0433DB-12CE-4699-B9A0-416A2E02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456" y="3808656"/>
            <a:ext cx="3462069" cy="2878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D0E994-4D51-4CD6-BE43-9CAECF27D17E}"/>
              </a:ext>
            </a:extLst>
          </p:cNvPr>
          <p:cNvSpPr txBox="1"/>
          <p:nvPr/>
        </p:nvSpPr>
        <p:spPr>
          <a:xfrm>
            <a:off x="741871" y="4860985"/>
            <a:ext cx="288697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While the fit seems good, the metrics were </a:t>
            </a:r>
            <a:r>
              <a:rPr lang="en-US" sz="2400" dirty="0" smtClean="0"/>
              <a:t>worse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3240" y="689964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seasons instead of 62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31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BBC8-6640-49FA-AFBD-EE3F184C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96" y="-297029"/>
            <a:ext cx="10659373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Performance metrics and problem with MAPE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80DD-2080-4572-9B97-06F07B86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164267"/>
            <a:ext cx="3427562" cy="3761866"/>
          </a:xfrm>
          <a:ln w="28575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cs typeface="Calibri" panose="020F0502020204030204"/>
              </a:rPr>
              <a:t>     </a:t>
            </a:r>
            <a:r>
              <a:rPr lang="en-US" u="sng" dirty="0">
                <a:cs typeface="Calibri" panose="020F0502020204030204"/>
              </a:rPr>
              <a:t>R squared</a:t>
            </a:r>
            <a:r>
              <a:rPr lang="en-US" dirty="0">
                <a:cs typeface="Calibri" panose="020F0502020204030204"/>
              </a:rPr>
              <a:t>:     </a:t>
            </a:r>
            <a:endParaRPr lang="en-US" u="sng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u="sng" dirty="0">
              <a:cs typeface="Calibri" panose="020F0502020204030204"/>
            </a:endParaRPr>
          </a:p>
          <a:p>
            <a:pPr marL="0" indent="0">
              <a:buNone/>
            </a:pPr>
            <a:endParaRPr lang="en-US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i="1" dirty="0">
                <a:cs typeface="Calibri" panose="020F0502020204030204"/>
              </a:rPr>
              <a:t>Training set</a:t>
            </a:r>
            <a:r>
              <a:rPr lang="en-US" dirty="0">
                <a:cs typeface="Calibri" panose="020F0502020204030204"/>
              </a:rPr>
              <a:t>: 0.9262</a:t>
            </a:r>
            <a:endParaRPr lang="en-US" u="sng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i="1" dirty="0">
                <a:cs typeface="Calibri" panose="020F0502020204030204"/>
              </a:rPr>
              <a:t>Validation set</a:t>
            </a:r>
            <a:r>
              <a:rPr lang="en-US" dirty="0">
                <a:cs typeface="Calibri" panose="020F0502020204030204"/>
              </a:rPr>
              <a:t>: 0.617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                    </a:t>
            </a:r>
            <a:endParaRPr lang="en-US" u="sng" dirty="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18CF0-0C03-47F2-89A3-EE66025D045C}"/>
              </a:ext>
            </a:extLst>
          </p:cNvPr>
          <p:cNvSpPr/>
          <p:nvPr/>
        </p:nvSpPr>
        <p:spPr>
          <a:xfrm>
            <a:off x="4503401" y="1138410"/>
            <a:ext cx="3430437" cy="378193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A80A5-7A36-4773-BDDE-5929DC3CFAEF}"/>
              </a:ext>
            </a:extLst>
          </p:cNvPr>
          <p:cNvSpPr txBox="1"/>
          <p:nvPr/>
        </p:nvSpPr>
        <p:spPr>
          <a:xfrm>
            <a:off x="4292808" y="1161143"/>
            <a:ext cx="3720859" cy="36574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u="sng" dirty="0"/>
              <a:t>MAE(Mean Absolute Error)</a:t>
            </a:r>
            <a:r>
              <a:rPr lang="en-US" sz="2200" dirty="0"/>
              <a:t>:</a:t>
            </a:r>
          </a:p>
          <a:p>
            <a:pPr algn="ctr"/>
            <a:endParaRPr lang="en-US" sz="2200" dirty="0">
              <a:cs typeface="Calibri"/>
            </a:endParaRPr>
          </a:p>
          <a:p>
            <a:pPr algn="ctr"/>
            <a:endParaRPr lang="en-US" sz="2200" dirty="0">
              <a:cs typeface="Calibri"/>
            </a:endParaRPr>
          </a:p>
          <a:p>
            <a:pPr algn="ctr"/>
            <a:endParaRPr lang="en-US" sz="2200" dirty="0">
              <a:cs typeface="Calibri"/>
            </a:endParaRPr>
          </a:p>
          <a:p>
            <a:pPr algn="ctr"/>
            <a:endParaRPr lang="en-US" sz="2200" dirty="0">
              <a:cs typeface="Calibri"/>
            </a:endParaRPr>
          </a:p>
          <a:p>
            <a:pPr algn="ctr"/>
            <a:endParaRPr lang="en-US" sz="2200" dirty="0">
              <a:cs typeface="Calibri"/>
            </a:endParaRPr>
          </a:p>
          <a:p>
            <a:pPr algn="ctr"/>
            <a:endParaRPr lang="en-US" sz="22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dirty="0">
                <a:cs typeface="Calibri"/>
              </a:rPr>
              <a:t>  </a:t>
            </a:r>
            <a:r>
              <a:rPr lang="en-US" sz="2200" i="1" dirty="0">
                <a:cs typeface="Calibri"/>
              </a:rPr>
              <a:t>Training set</a:t>
            </a:r>
            <a:r>
              <a:rPr lang="en-US" sz="2200" dirty="0">
                <a:cs typeface="Calibri"/>
              </a:rPr>
              <a:t>: 3.474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dirty="0">
                <a:cs typeface="Calibri"/>
              </a:rPr>
              <a:t>  </a:t>
            </a:r>
            <a:r>
              <a:rPr lang="en-US" sz="2200" i="1" dirty="0">
                <a:cs typeface="Calibri"/>
              </a:rPr>
              <a:t>Validation set</a:t>
            </a:r>
            <a:r>
              <a:rPr lang="en-US" sz="2200" dirty="0">
                <a:cs typeface="Calibri"/>
              </a:rPr>
              <a:t>: 5.393</a:t>
            </a:r>
          </a:p>
          <a:p>
            <a:pPr algn="ctr"/>
            <a:endParaRPr lang="en-US" sz="2200" dirty="0">
              <a:cs typeface="Calibri"/>
            </a:endParaRP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2110E0-D763-4116-B988-AF36A65C9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2" t="-2578" r="10730" b="3740"/>
          <a:stretch/>
        </p:blipFill>
        <p:spPr>
          <a:xfrm>
            <a:off x="4508740" y="1672784"/>
            <a:ext cx="3318876" cy="1809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FE0696-C0B0-4667-B8ED-CF7D53F6E81D}"/>
              </a:ext>
            </a:extLst>
          </p:cNvPr>
          <p:cNvSpPr/>
          <p:nvPr/>
        </p:nvSpPr>
        <p:spPr>
          <a:xfrm>
            <a:off x="8154838" y="1167442"/>
            <a:ext cx="3430436" cy="37611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u="sng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00" u="sng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i="1" dirty="0">
                <a:cs typeface="Calibri"/>
              </a:rPr>
              <a:t>Training set</a:t>
            </a:r>
            <a:r>
              <a:rPr lang="en-US" sz="2200" dirty="0">
                <a:cs typeface="Calibri"/>
              </a:rPr>
              <a:t>: 28.786</a:t>
            </a:r>
            <a:endParaRPr lang="en-US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i="1" dirty="0" smtClean="0">
                <a:cs typeface="Calibri"/>
              </a:rPr>
              <a:t>Validation set</a:t>
            </a:r>
            <a:r>
              <a:rPr lang="en-US" sz="2200" dirty="0" smtClean="0">
                <a:cs typeface="Calibri"/>
              </a:rPr>
              <a:t>: </a:t>
            </a:r>
            <a:r>
              <a:rPr lang="en-US" sz="2200" dirty="0">
                <a:cs typeface="Calibri"/>
              </a:rPr>
              <a:t>160.446</a:t>
            </a: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BEED1-0DCC-42D9-BA0D-6D9BA6940867}"/>
              </a:ext>
            </a:extLst>
          </p:cNvPr>
          <p:cNvSpPr txBox="1"/>
          <p:nvPr/>
        </p:nvSpPr>
        <p:spPr>
          <a:xfrm>
            <a:off x="8160590" y="1166003"/>
            <a:ext cx="4308502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 dirty="0"/>
              <a:t>MAPE(Mean Absolute Percentage Error)</a:t>
            </a:r>
          </a:p>
        </p:txBody>
      </p:sp>
      <p:pic>
        <p:nvPicPr>
          <p:cNvPr id="12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286FBAC6-7F5E-4E15-8BB4-51801D550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24" r="1047" b="1470"/>
          <a:stretch/>
        </p:blipFill>
        <p:spPr>
          <a:xfrm>
            <a:off x="8203721" y="1733416"/>
            <a:ext cx="3347064" cy="1709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ABB8DE-D255-4AA1-B71B-BE448A7FF9ED}"/>
              </a:ext>
            </a:extLst>
          </p:cNvPr>
          <p:cNvSpPr txBox="1"/>
          <p:nvPr/>
        </p:nvSpPr>
        <p:spPr>
          <a:xfrm>
            <a:off x="770626" y="5364192"/>
            <a:ext cx="10780143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In the case of MAPE, if we have zero demand then our value goes to infinity. We decided to </a:t>
            </a:r>
            <a:r>
              <a:rPr lang="en-US" sz="2400" dirty="0" smtClean="0"/>
              <a:t>divide by 0.5 instead of zero as a cheap fix.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6" y="1723113"/>
            <a:ext cx="3312546" cy="1709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603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 animBg="1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residuals to the forecast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7" y="1349406"/>
            <a:ext cx="6492627" cy="5314223"/>
          </a:xfrm>
        </p:spPr>
      </p:pic>
      <p:sp>
        <p:nvSpPr>
          <p:cNvPr id="6" name="TextBox 5"/>
          <p:cNvSpPr txBox="1"/>
          <p:nvPr/>
        </p:nvSpPr>
        <p:spPr>
          <a:xfrm>
            <a:off x="838200" y="1757779"/>
            <a:ext cx="416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Didn’t improve forecasts. Possibly because residuals contained less information than necessary.</a:t>
            </a: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1" y="3134962"/>
            <a:ext cx="4252815" cy="36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5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324C8-C942-4A54-93E6-6C4AA5DF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What is a time series?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5A79-CAAA-4B09-99F8-87946DC0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0293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</a:rPr>
              <a:t>A time series is a series of data points indexed  in </a:t>
            </a:r>
            <a:r>
              <a:rPr lang="en-US" sz="2400" b="1">
                <a:solidFill>
                  <a:srgbClr val="000000"/>
                </a:solidFill>
                <a:cs typeface="Calibri"/>
              </a:rPr>
              <a:t>time order, </a:t>
            </a:r>
            <a:r>
              <a:rPr lang="en-US" sz="2400">
                <a:solidFill>
                  <a:srgbClr val="000000"/>
                </a:solidFill>
                <a:cs typeface="Calibri"/>
              </a:rPr>
              <a:t>taken at successive </a:t>
            </a:r>
            <a:r>
              <a:rPr lang="en-US" sz="2400" b="1">
                <a:solidFill>
                  <a:srgbClr val="000000"/>
                </a:solidFill>
                <a:cs typeface="Calibri"/>
              </a:rPr>
              <a:t>equally spaced points</a:t>
            </a:r>
            <a:r>
              <a:rPr lang="en-US" sz="2400">
                <a:solidFill>
                  <a:srgbClr val="000000"/>
                </a:solidFill>
                <a:cs typeface="Calibri"/>
              </a:rPr>
              <a:t> in time. Examples are: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heights of ocean tides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monthly sales of a company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the daily closing value of the Dow Jones Industrial Average.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cs typeface="Calibri"/>
              </a:rPr>
              <a:t>Time series data are used for: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400" u="sng">
                <a:solidFill>
                  <a:srgbClr val="000000"/>
                </a:solidFill>
                <a:cs typeface="Calibri"/>
              </a:rPr>
              <a:t>Analysis:</a:t>
            </a:r>
            <a:r>
              <a:rPr lang="en-US" sz="2400">
                <a:solidFill>
                  <a:srgbClr val="000000"/>
                </a:solidFill>
                <a:cs typeface="Calibri"/>
              </a:rPr>
              <a:t> Methods of analyzing time series data to extract information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400" u="sng">
                <a:solidFill>
                  <a:srgbClr val="000000"/>
                </a:solidFill>
                <a:cs typeface="Calibri"/>
              </a:rPr>
              <a:t>Forecasting</a:t>
            </a:r>
            <a:r>
              <a:rPr lang="en-US" sz="2400">
                <a:solidFill>
                  <a:srgbClr val="000000"/>
                </a:solidFill>
                <a:cs typeface="Calibri"/>
              </a:rPr>
              <a:t>: Use of a model to predict future values based on previous ones</a:t>
            </a:r>
          </a:p>
        </p:txBody>
      </p:sp>
    </p:spTree>
    <p:extLst>
      <p:ext uri="{BB962C8B-B14F-4D97-AF65-F5344CB8AC3E}">
        <p14:creationId xmlns:p14="http://schemas.microsoft.com/office/powerpoint/2010/main" val="35345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8D80-E469-4EE0-B51E-A14FBAC9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94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Unusual observations and an almost final version of our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1BA-889D-4E2C-AA27-2E352A87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325563"/>
            <a:ext cx="7349175" cy="86722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alibri" panose="020F0502020204030204"/>
              </a:rPr>
              <a:t>Our </a:t>
            </a:r>
            <a:r>
              <a:rPr lang="en-US" dirty="0">
                <a:cs typeface="Calibri" panose="020F0502020204030204"/>
              </a:rPr>
              <a:t>dataset has observations that are unusual, possibly due to external factors. We notice that in </a:t>
            </a:r>
            <a:r>
              <a:rPr lang="en-US" dirty="0" smtClean="0">
                <a:cs typeface="Calibri" panose="020F0502020204030204"/>
              </a:rPr>
              <a:t>this image: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A14579B1-96E1-433F-AFCF-618410C6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117" y="1731005"/>
            <a:ext cx="4497236" cy="2028607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00A3525-578C-4B08-BFDC-142D5AFD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94" y="2284600"/>
            <a:ext cx="6706023" cy="4477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82F43-3735-4437-A877-C62BF24A75BC}"/>
              </a:ext>
            </a:extLst>
          </p:cNvPr>
          <p:cNvSpPr txBox="1"/>
          <p:nvPr/>
        </p:nvSpPr>
        <p:spPr>
          <a:xfrm>
            <a:off x="7806862" y="5068716"/>
            <a:ext cx="386463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Seems like a good model but we don't like the fact that it has so many predictors.</a:t>
            </a:r>
            <a:endParaRPr lang="en-US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0383" y="2275955"/>
            <a:ext cx="332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to entire period and forecasts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8659906" y="1439997"/>
            <a:ext cx="27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Unusual demand values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674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78A6-82A3-4605-8971-DFCA7AD4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91" y="47842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Times New Roman"/>
                <a:cs typeface="Times New Roman"/>
              </a:rPr>
              <a:t>Removing insignificant predictors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5CCF-AFF6-41AF-A942-0C898BD7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5"/>
            <a:ext cx="4595071" cy="4217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We check the predictors that have high p-values.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And we remove them iteratively till </a:t>
            </a:r>
            <a:r>
              <a:rPr lang="en-US" sz="2000" dirty="0" smtClean="0">
                <a:cs typeface="Calibri" panose="020F0502020204030204"/>
              </a:rPr>
              <a:t>all coefficients have p-values less than 0.05</a:t>
            </a: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 panose="020F0502020204030204"/>
              </a:rPr>
              <a:t>So let's check the final coefficients: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9CA1137-2E3A-41CB-824B-2E09180E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79" y="5432"/>
            <a:ext cx="3010196" cy="337241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19FFAE-7F6C-4FB0-9A67-7187AEFF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95" y="794601"/>
            <a:ext cx="2960810" cy="221492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9261FF-4579-4820-B4C1-6B1B7D2E5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3864128"/>
            <a:ext cx="5446184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1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5AFD-0575-48C3-9DE0-EC804839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7" y="-238724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Updated final model and metrics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FE56-5BB2-46DA-B0E2-9627D87B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835" y="829697"/>
            <a:ext cx="5253487" cy="1318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So our final model ,which is presented below, forecasts the demand for the next 3 days: 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13E013-3847-48C1-BCE2-E2A6256E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2" y="1975198"/>
            <a:ext cx="6381924" cy="4797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63885-39B5-413C-B18F-85798A461778}"/>
              </a:ext>
            </a:extLst>
          </p:cNvPr>
          <p:cNvSpPr txBox="1"/>
          <p:nvPr/>
        </p:nvSpPr>
        <p:spPr>
          <a:xfrm>
            <a:off x="8879820" y="3419759"/>
            <a:ext cx="3490822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Our metrics for the final model are:</a:t>
            </a:r>
            <a:endParaRPr lang="en-US" sz="2800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E2FA74-A3FF-409D-867D-03EE5A08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08" y="4596929"/>
            <a:ext cx="3332672" cy="170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1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behind removed variables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41" y="1465329"/>
            <a:ext cx="11620870" cy="19562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The removed variables represented interactions between:</a:t>
            </a:r>
          </a:p>
          <a:p>
            <a:r>
              <a:rPr lang="en-US" dirty="0" smtClean="0"/>
              <a:t>Season and </a:t>
            </a:r>
            <a:r>
              <a:rPr lang="en-US" dirty="0" err="1" smtClean="0"/>
              <a:t>daynumber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461" y="2532166"/>
            <a:ext cx="781159" cy="3248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8" y="2522639"/>
            <a:ext cx="733527" cy="3258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929" y="2620943"/>
            <a:ext cx="1095528" cy="3248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688" y="2625705"/>
            <a:ext cx="866896" cy="32294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86207" y="1934308"/>
            <a:ext cx="4079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Season and </a:t>
            </a:r>
            <a:r>
              <a:rPr lang="en-US" sz="2800" dirty="0" err="1" smtClean="0"/>
              <a:t>daytype</a:t>
            </a:r>
            <a:endParaRPr lang="el-GR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648505" y="4572250"/>
            <a:ext cx="4468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roughly the first 2/3 of the day</a:t>
            </a:r>
          </a:p>
          <a:p>
            <a:pPr algn="ctr"/>
            <a:r>
              <a:rPr lang="en-US" sz="2400" dirty="0" smtClean="0"/>
              <a:t>(6:30 – 16:00)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614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demands comparison 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7" y="1690688"/>
            <a:ext cx="518544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09" y="1648773"/>
            <a:ext cx="5264812" cy="44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E1B8F-8E41-4881-83DB-C0D8200B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Forecasting Methods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4C97-A14C-4C28-AF09-2610206E7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3151578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500" i="1" dirty="0">
                <a:cs typeface="Calibri"/>
              </a:rPr>
              <a:t>Two main types of forecasting:</a:t>
            </a:r>
          </a:p>
          <a:p>
            <a:r>
              <a:rPr lang="en-US" sz="1500" b="1" u="sng" dirty="0">
                <a:cs typeface="Calibri" panose="020F0502020204030204"/>
              </a:rPr>
              <a:t>Regression methods</a:t>
            </a:r>
            <a:r>
              <a:rPr lang="en-US" sz="1500" dirty="0">
                <a:cs typeface="Calibri" panose="020F0502020204030204"/>
              </a:rPr>
              <a:t>: </a:t>
            </a:r>
            <a:r>
              <a:rPr lang="en-US" sz="1500" dirty="0">
                <a:latin typeface="Calibri"/>
                <a:cs typeface="Calibri"/>
              </a:rPr>
              <a:t>User specifies a model and estimates it from the time series</a:t>
            </a:r>
          </a:p>
          <a:p>
            <a:r>
              <a:rPr lang="en-US" sz="1500" b="1" u="sng" dirty="0">
                <a:latin typeface="Calibri"/>
                <a:cs typeface="Calibri"/>
              </a:rPr>
              <a:t>Smoothing methods</a:t>
            </a:r>
            <a:r>
              <a:rPr lang="en-US" sz="1500" dirty="0">
                <a:latin typeface="Calibri"/>
                <a:cs typeface="Calibri"/>
              </a:rPr>
              <a:t>: Method learns patterns from the data</a:t>
            </a:r>
          </a:p>
          <a:p>
            <a:pPr marL="0" indent="0">
              <a:buNone/>
            </a:pPr>
            <a:r>
              <a:rPr lang="en-US" sz="1500" dirty="0">
                <a:latin typeface="Calibri"/>
                <a:cs typeface="Calibri"/>
              </a:rPr>
              <a:t>Many data mining techniques, such as neural networks are used for time series forecasting.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F9824-41BD-4E2E-BA92-9B460146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2403" y="2137023"/>
            <a:ext cx="3474621" cy="4261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i="1">
                <a:cs typeface="Calibri" panose="020F0502020204030204"/>
              </a:rPr>
              <a:t>A popular approach is to combine forecasting methods which can be done:</a:t>
            </a:r>
          </a:p>
          <a:p>
            <a:r>
              <a:rPr lang="en-US" sz="1600">
                <a:cs typeface="Calibri" panose="020F0502020204030204"/>
              </a:rPr>
              <a:t>via </a:t>
            </a:r>
            <a:r>
              <a:rPr lang="en-US" sz="1600" b="1">
                <a:cs typeface="Calibri" panose="020F0502020204030204"/>
              </a:rPr>
              <a:t>multi-level forecasters</a:t>
            </a:r>
            <a:r>
              <a:rPr lang="en-US" sz="1600">
                <a:cs typeface="Calibri" panose="020F0502020204030204"/>
              </a:rPr>
              <a:t>, where the first method uses the original time series to forecast and the second method uses the residuals of the first model to "correct" the forecasts</a:t>
            </a:r>
          </a:p>
          <a:p>
            <a:r>
              <a:rPr lang="en-US" sz="1600">
                <a:cs typeface="Calibri" panose="020F0502020204030204"/>
              </a:rPr>
              <a:t>via </a:t>
            </a:r>
            <a:r>
              <a:rPr lang="en-US" sz="1600" b="1">
                <a:cs typeface="Calibri" panose="020F0502020204030204"/>
              </a:rPr>
              <a:t>ensembles</a:t>
            </a:r>
            <a:r>
              <a:rPr lang="en-US" sz="1600">
                <a:cs typeface="Calibri" panose="020F0502020204030204"/>
              </a:rPr>
              <a:t>, where multiple methods are used and their forecasts are averaged to produce the final forecast</a:t>
            </a:r>
          </a:p>
          <a:p>
            <a:pPr marL="0" indent="0">
              <a:buNone/>
            </a:pPr>
            <a:r>
              <a:rPr lang="en-US" sz="1600">
                <a:cs typeface="Calibri" panose="020F0502020204030204"/>
              </a:rPr>
              <a:t>Ensembles produces more robust and of higher precision solutions.</a:t>
            </a:r>
          </a:p>
        </p:txBody>
      </p:sp>
    </p:spTree>
    <p:extLst>
      <p:ext uri="{BB962C8B-B14F-4D97-AF65-F5344CB8AC3E}">
        <p14:creationId xmlns:p14="http://schemas.microsoft.com/office/powerpoint/2010/main" val="13328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D9E06-FB13-44F5-9CD3-61CEDAC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accent5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  <a:latin typeface="Times New Roman"/>
                <a:cs typeface="Times New Roman"/>
              </a:rPr>
              <a:t>Time Series Components</a:t>
            </a:r>
            <a:endParaRPr lang="en-US" sz="3200" dirty="0">
              <a:solidFill>
                <a:srgbClr val="262626"/>
              </a:solidFill>
            </a:endParaRPr>
          </a:p>
          <a:p>
            <a:pPr algn="ctr"/>
            <a:endParaRPr lang="en-US" sz="3200" dirty="0">
              <a:solidFill>
                <a:srgbClr val="262626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CD35-666D-442C-9D00-8ADFB2E3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702" y="0"/>
            <a:ext cx="5408696" cy="324963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i="1" dirty="0">
                <a:cs typeface="Calibri"/>
              </a:rPr>
              <a:t>In forecasting methods we usually dissect a time series into four components, as followed:</a:t>
            </a:r>
          </a:p>
          <a:p>
            <a:r>
              <a:rPr lang="en-US" sz="2000" b="1" u="sng" dirty="0">
                <a:cs typeface="Calibri"/>
              </a:rPr>
              <a:t>Level</a:t>
            </a:r>
            <a:r>
              <a:rPr lang="en-US" sz="2000" dirty="0">
                <a:cs typeface="Calibri"/>
              </a:rPr>
              <a:t>: Describes the average value of the series</a:t>
            </a:r>
            <a:endParaRPr lang="en-US" sz="2000" b="1" i="1" u="sng" dirty="0">
              <a:cs typeface="Calibri"/>
            </a:endParaRPr>
          </a:p>
          <a:p>
            <a:r>
              <a:rPr lang="en-US" sz="2000" b="1" u="sng" dirty="0">
                <a:cs typeface="Calibri"/>
              </a:rPr>
              <a:t>Trend</a:t>
            </a:r>
            <a:r>
              <a:rPr lang="en-US" sz="2000" dirty="0">
                <a:cs typeface="Calibri"/>
              </a:rPr>
              <a:t>: Change of series from one period to the next</a:t>
            </a:r>
          </a:p>
          <a:p>
            <a:r>
              <a:rPr lang="en-US" sz="2000" b="1" u="sng" dirty="0">
                <a:cs typeface="Calibri"/>
              </a:rPr>
              <a:t>Seasonality</a:t>
            </a:r>
            <a:r>
              <a:rPr lang="en-US" sz="2000" dirty="0">
                <a:cs typeface="Calibri"/>
              </a:rPr>
              <a:t>: Short-term cyclical behavior of the series which can be observed within them</a:t>
            </a:r>
          </a:p>
          <a:p>
            <a:r>
              <a:rPr lang="en-US" sz="2000" b="1" u="sng" dirty="0">
                <a:cs typeface="Calibri"/>
              </a:rPr>
              <a:t>Noise</a:t>
            </a:r>
            <a:r>
              <a:rPr lang="en-US" sz="2000" dirty="0">
                <a:cs typeface="Calibri"/>
              </a:rPr>
              <a:t>: Random variation that results from measurement error or other causes and is always present  to some extent</a:t>
            </a:r>
            <a:r>
              <a:rPr lang="en-US" sz="2000" dirty="0" smtClean="0">
                <a:cs typeface="Calibri"/>
              </a:rPr>
              <a:t>.</a:t>
            </a:r>
          </a:p>
        </p:txBody>
      </p:sp>
      <p:pic>
        <p:nvPicPr>
          <p:cNvPr id="5" name="4 - Εικόνα" descr="The-original-time-series-decomposed-into-its-trend-seasonal-and-irregular-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55" y="3108960"/>
            <a:ext cx="686034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05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014DC-5AE8-4850-99A9-84DF856A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  <a:latin typeface="Times New Roman"/>
                <a:cs typeface="Times New Roman"/>
              </a:rPr>
              <a:t/>
            </a:r>
            <a:br>
              <a:rPr lang="en-US" sz="370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en-US" sz="3700" dirty="0">
                <a:solidFill>
                  <a:srgbClr val="FFFFFF"/>
                </a:solidFill>
                <a:latin typeface="Times New Roman"/>
                <a:cs typeface="Times New Roman"/>
              </a:rPr>
              <a:t> Data-Partitioning and Performance Evaluation</a:t>
            </a:r>
            <a:endParaRPr lang="en-US" sz="3700" dirty="0">
              <a:solidFill>
                <a:srgbClr val="FFFFFF"/>
              </a:solidFill>
            </a:endParaRPr>
          </a:p>
          <a:p>
            <a:pPr algn="r"/>
            <a:endParaRPr lang="en-US" sz="37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19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665F22CB-F7D0-44BF-AE1B-E4F53C7E2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r="329" b="-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7CB3-5E89-4189-80EF-1544EE8D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The partitioning of our data, in order to overcome </a:t>
            </a:r>
            <a:r>
              <a:rPr lang="en-US" sz="1600" dirty="0" err="1">
                <a:solidFill>
                  <a:srgbClr val="FFFFFF"/>
                </a:solidFill>
                <a:latin typeface="Calibri"/>
                <a:cs typeface="Calibri"/>
              </a:rPr>
              <a:t>overfitting</a:t>
            </a: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, into a training and a validation set, depends on their nature. For example:</a:t>
            </a:r>
          </a:p>
          <a:p>
            <a:r>
              <a:rPr lang="en-US" sz="1600" b="1" u="sng" dirty="0">
                <a:solidFill>
                  <a:srgbClr val="FFFFFF"/>
                </a:solidFill>
                <a:latin typeface="Calibri"/>
                <a:cs typeface="Calibri"/>
              </a:rPr>
              <a:t>In cross-sectional data</a:t>
            </a: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: Random partition</a:t>
            </a:r>
          </a:p>
          <a:p>
            <a:r>
              <a:rPr lang="en-US" sz="1600" b="1" u="sng" dirty="0">
                <a:solidFill>
                  <a:srgbClr val="FFFFFF"/>
                </a:solidFill>
                <a:latin typeface="Calibri"/>
                <a:cs typeface="Calibri"/>
              </a:rPr>
              <a:t>In time series</a:t>
            </a: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: Our series is divided into 2 periods. The earlier one is the training data and the latter is the validation data. Data is trained in the earlier period and evaluated in the latter one.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We also need to evaluate our performance with:</a:t>
            </a:r>
            <a:endParaRPr lang="en-US" dirty="0"/>
          </a:p>
          <a:p>
            <a:r>
              <a:rPr lang="en-US" sz="1600" b="1" u="sng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: MAE, MAPE and RMSE are the most popular metrics in practice</a:t>
            </a:r>
          </a:p>
          <a:p>
            <a:r>
              <a:rPr lang="en-US" sz="1600" b="1" u="sng" dirty="0">
                <a:solidFill>
                  <a:srgbClr val="FFFFFF"/>
                </a:solidFill>
                <a:latin typeface="Calibri"/>
                <a:cs typeface="Calibri"/>
              </a:rPr>
              <a:t>Visualization</a:t>
            </a:r>
            <a:r>
              <a:rPr lang="en-US" sz="1600" dirty="0">
                <a:solidFill>
                  <a:srgbClr val="FFFFFF"/>
                </a:solidFill>
                <a:latin typeface="Calibri"/>
                <a:cs typeface="Calibri"/>
              </a:rPr>
              <a:t>: Examination of time plots of actual and predicted time series</a:t>
            </a:r>
          </a:p>
          <a:p>
            <a:endParaRPr lang="en-US" sz="16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6A846-9154-4E45-AB75-A6E442BE4B82}"/>
              </a:ext>
            </a:extLst>
          </p:cNvPr>
          <p:cNvSpPr txBox="1"/>
          <p:nvPr/>
        </p:nvSpPr>
        <p:spPr>
          <a:xfrm>
            <a:off x="9870532" y="687070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41A35-80E0-4A4B-ACD2-97A0B7ED91FF}"/>
              </a:ext>
            </a:extLst>
          </p:cNvPr>
          <p:cNvSpPr txBox="1"/>
          <p:nvPr/>
        </p:nvSpPr>
        <p:spPr>
          <a:xfrm>
            <a:off x="7536364" y="687070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0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6EAFF7-C112-4FC2-8909-82E7EBF4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/>
                <a:cs typeface="Times New Roman"/>
              </a:rPr>
              <a:t>Generating Future Forecasts</a:t>
            </a:r>
            <a:endParaRPr lang="en-US" sz="4000" dirty="0">
              <a:solidFill>
                <a:srgbClr val="FFFFFF"/>
              </a:solidFill>
            </a:endParaRPr>
          </a:p>
          <a:p>
            <a:pPr algn="ctr"/>
            <a:endParaRPr lang="en-US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414F-24E7-4370-A497-2FE78AD1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Another important difference of time-series with cross-sectional data is that the training and validation set on them are recombined, to forecast future values. The logic behind this, is :</a:t>
            </a:r>
          </a:p>
          <a:p>
            <a:r>
              <a:rPr lang="en-US" sz="2400" b="1" u="sng" dirty="0">
                <a:cs typeface="Calibri" panose="020F0502020204030204"/>
              </a:rPr>
              <a:t>Valuable information</a:t>
            </a:r>
            <a:r>
              <a:rPr lang="en-US" sz="2400" dirty="0">
                <a:cs typeface="Calibri" panose="020F0502020204030204"/>
              </a:rPr>
              <a:t>: The validation set is the most recent period , so it contains the information closest to our forecast</a:t>
            </a:r>
          </a:p>
          <a:p>
            <a:r>
              <a:rPr lang="en-US" sz="2400" b="1" u="sng" dirty="0">
                <a:cs typeface="Calibri" panose="020F0502020204030204"/>
              </a:rPr>
              <a:t>Data size</a:t>
            </a:r>
            <a:r>
              <a:rPr lang="en-US" sz="2400" dirty="0">
                <a:cs typeface="Calibri" panose="020F0502020204030204"/>
              </a:rPr>
              <a:t>: More data means better accuracy</a:t>
            </a:r>
          </a:p>
          <a:p>
            <a:r>
              <a:rPr lang="en-US" sz="2400" b="1" u="sng" dirty="0">
                <a:cs typeface="Calibri" panose="020F0502020204030204"/>
              </a:rPr>
              <a:t>Harder forecast</a:t>
            </a:r>
            <a:r>
              <a:rPr lang="en-US" sz="2400" dirty="0">
                <a:cs typeface="Calibri" panose="020F0502020204030204"/>
              </a:rPr>
              <a:t>: Usage of the training data only means forecasting further into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0F9C4-C942-4504-864E-7F91B1100D62}"/>
              </a:ext>
            </a:extLst>
          </p:cNvPr>
          <p:cNvSpPr txBox="1"/>
          <p:nvPr/>
        </p:nvSpPr>
        <p:spPr>
          <a:xfrm>
            <a:off x="9857708" y="6870700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6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75D80-8A8C-4FD2-97A1-85E4ECFF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/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Example of time series with trend and seasonality</a:t>
            </a:r>
          </a:p>
          <a:p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AD2B-C668-4322-8F0B-5A464F902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540" y="2021249"/>
            <a:ext cx="5923225" cy="1682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The following time series data (Amtrak ridership) seems to have a </a:t>
            </a:r>
            <a:r>
              <a:rPr lang="en-US" sz="2000" b="1" dirty="0">
                <a:solidFill>
                  <a:srgbClr val="FFFFFF"/>
                </a:solidFill>
              </a:rPr>
              <a:t>polynomial trend</a:t>
            </a:r>
            <a:r>
              <a:rPr lang="en-US" sz="2000" dirty="0">
                <a:solidFill>
                  <a:srgbClr val="FFFFFF"/>
                </a:solidFill>
              </a:rPr>
              <a:t> (using predictors 𝑡 and 𝑡^2) and </a:t>
            </a:r>
            <a:r>
              <a:rPr lang="en-US" sz="2000" b="1" dirty="0">
                <a:solidFill>
                  <a:srgbClr val="FFFFFF"/>
                </a:solidFill>
              </a:rPr>
              <a:t>monthly seasonality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  <a:endParaRPr lang="en-US" dirty="0"/>
          </a:p>
          <a:p>
            <a:pPr marL="0"/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Picture 5" descr="A picture containing antenna, object&#10;&#10;Description generated with very high confidence">
            <a:extLst>
              <a:ext uri="{FF2B5EF4-FFF2-40B4-BE49-F238E27FC236}">
                <a16:creationId xmlns:a16="http://schemas.microsoft.com/office/drawing/2014/main" id="{E455A624-DA63-4512-812E-9022DFEAA2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688" y="4413405"/>
            <a:ext cx="5435096" cy="2196337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356EB8-6914-43CB-9711-C980EE9B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690" y="1821559"/>
            <a:ext cx="5435095" cy="2185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E246B9-45E4-4DB1-AB0E-ADC4EF28BC1E}"/>
              </a:ext>
            </a:extLst>
          </p:cNvPr>
          <p:cNvSpPr txBox="1"/>
          <p:nvPr/>
        </p:nvSpPr>
        <p:spPr>
          <a:xfrm>
            <a:off x="554968" y="4372155"/>
            <a:ext cx="5920595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Seasonal pattern means that observations in some seasons have consistently lower or higher values than other seasons.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cs typeface="Calibri" panose="020F0502020204030204"/>
              </a:rPr>
              <a:t>Seasonality here is captured as a new categorical variable that denotes the season for each value. Using the polynomial trend and monthly seasonality we calculate our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332926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C1267-05D3-4C23-9FBE-C4110916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/>
                <a:cs typeface="Times New Roman"/>
              </a:rPr>
              <a:t>Autocorrelation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DA74-ED7C-4EE6-AC4B-65D176D0C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28505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cs typeface="Calibri" panose="020F0502020204030204"/>
              </a:rPr>
              <a:t>Correlated </a:t>
            </a:r>
            <a:r>
              <a:rPr lang="en-US" sz="1900" dirty="0">
                <a:cs typeface="Calibri" panose="020F0502020204030204"/>
              </a:rPr>
              <a:t>values in neighboring periods. Calculated by the correlation of the time series and a lagged version of it.</a:t>
            </a:r>
          </a:p>
          <a:p>
            <a:pPr marL="0" indent="0">
              <a:buNone/>
            </a:pPr>
            <a:endParaRPr lang="en-US" sz="1900" dirty="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i="1" dirty="0">
                <a:cs typeface="Calibri" panose="020F0502020204030204"/>
              </a:rPr>
              <a:t>                                </a:t>
            </a:r>
            <a:r>
              <a:rPr lang="en-US" sz="1900" i="1" u="sng" dirty="0" smtClean="0">
                <a:cs typeface="Calibri" panose="020F0502020204030204"/>
              </a:rPr>
              <a:t>Autocorrelation behaviors:</a:t>
            </a:r>
            <a:endParaRPr lang="en-US" sz="1900" dirty="0" smtClean="0">
              <a:cs typeface="Calibri" panose="020F0502020204030204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1900" b="1" u="sng" dirty="0" smtClean="0">
                <a:cs typeface="Calibri" panose="020F0502020204030204"/>
              </a:rPr>
              <a:t>Strong autocorrelation at lag k larger than 1 and its multiples(2k,3k,…)</a:t>
            </a:r>
            <a:r>
              <a:rPr lang="en-US" sz="1900" dirty="0" smtClean="0">
                <a:cs typeface="Calibri" panose="020F0502020204030204"/>
              </a:rPr>
              <a:t>: Cyclical pattern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1900" b="1" u="sng" dirty="0" smtClean="0">
                <a:cs typeface="Calibri" panose="020F0502020204030204"/>
              </a:rPr>
              <a:t>Positive lag-1 autocorrelation</a:t>
            </a:r>
            <a:r>
              <a:rPr lang="en-US" sz="1900" dirty="0" smtClean="0">
                <a:cs typeface="Calibri" panose="020F0502020204030204"/>
              </a:rPr>
              <a:t>: Consecutive values in the same direction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1900" b="1" u="sng" dirty="0" smtClean="0">
                <a:cs typeface="Calibri" panose="020F0502020204030204"/>
              </a:rPr>
              <a:t>Negative lag-1 autocorrelation </a:t>
            </a:r>
            <a:r>
              <a:rPr lang="en-US" sz="1900" dirty="0" smtClean="0">
                <a:cs typeface="Calibri" panose="020F0502020204030204"/>
              </a:rPr>
              <a:t>: Swings, high values followed by low values</a:t>
            </a:r>
            <a:endParaRPr lang="en-US" sz="1900" dirty="0">
              <a:cs typeface="Calibri" panose="020F0502020204030204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788687E-A553-4F6D-A10F-55D2D939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56" y="321286"/>
            <a:ext cx="4451534" cy="25591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3D20963-543C-41A2-A07D-0770B7D6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22" y="2882552"/>
            <a:ext cx="4433867" cy="256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2FED5-EAB1-498D-A104-DF86AEBE2F8E}"/>
              </a:ext>
            </a:extLst>
          </p:cNvPr>
          <p:cNvSpPr txBox="1"/>
          <p:nvPr/>
        </p:nvSpPr>
        <p:spPr>
          <a:xfrm>
            <a:off x="8031193" y="5220419"/>
            <a:ext cx="4080295" cy="13542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/>
          </a:p>
          <a:p>
            <a:r>
              <a:rPr lang="en-US" sz="1600" dirty="0"/>
              <a:t>The autocorrelation plot for lags 1-12 of the Amtrak ridership data. Strong negative lag 6 autocorrelation observed.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89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B29EC-14F0-49DD-A15A-6DFFED82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496674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Autocorrelation for residuals</a:t>
            </a:r>
            <a:endParaRPr lang="en-US" sz="2800">
              <a:solidFill>
                <a:schemeClr val="bg1"/>
              </a:solidFill>
            </a:endParaRPr>
          </a:p>
          <a:p>
            <a:pPr algn="ctr"/>
            <a:endParaRPr lang="en-US" sz="28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84A-C098-4E52-8D29-CEE15A0F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Examination of autocorrelation for residuals is not possible if the pattern is adequately modeled.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If there is though we can extract useful information to improve our forecasts.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05ED73F-43B6-4890-82B0-79CAEF0A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42" y="0"/>
            <a:ext cx="7507458" cy="57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35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1031</Words>
  <Application>Microsoft Office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Arial,Sans-Serif</vt:lpstr>
      <vt:lpstr>Calibri</vt:lpstr>
      <vt:lpstr>Calibri Light</vt:lpstr>
      <vt:lpstr>Times New Roman</vt:lpstr>
      <vt:lpstr>Wingdings</vt:lpstr>
      <vt:lpstr>Office Theme</vt:lpstr>
      <vt:lpstr>PowerPoint Presentation</vt:lpstr>
      <vt:lpstr>What is a time series?</vt:lpstr>
      <vt:lpstr>Forecasting Methods</vt:lpstr>
      <vt:lpstr>Time Series Components </vt:lpstr>
      <vt:lpstr>  Data-Partitioning and Performance Evaluation </vt:lpstr>
      <vt:lpstr>Generating Future Forecasts </vt:lpstr>
      <vt:lpstr> Example of time series with trend and seasonality </vt:lpstr>
      <vt:lpstr>Autocorrelation</vt:lpstr>
      <vt:lpstr>Autocorrelation for residuals </vt:lpstr>
      <vt:lpstr> Improving Forecasts by Integrating Autocorrelation Information </vt:lpstr>
      <vt:lpstr> Our case study : Forecasting Public Transportation Demand </vt:lpstr>
      <vt:lpstr>First choice</vt:lpstr>
      <vt:lpstr>A model built for multiple seasonality</vt:lpstr>
      <vt:lpstr>Our own model</vt:lpstr>
      <vt:lpstr>Updated version</vt:lpstr>
      <vt:lpstr>Almost final version</vt:lpstr>
      <vt:lpstr>Variations of the model</vt:lpstr>
      <vt:lpstr>Performance metrics and problem with MAPE</vt:lpstr>
      <vt:lpstr>Integrating residuals to the forecast</vt:lpstr>
      <vt:lpstr>Unusual observations and an almost final version of our model</vt:lpstr>
      <vt:lpstr>Removing insignificant predictors</vt:lpstr>
      <vt:lpstr>Updated final model and metrics</vt:lpstr>
      <vt:lpstr>Reason behind removed variables</vt:lpstr>
      <vt:lpstr>Daily demands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Pavlos Logdanidis</dc:creator>
  <cp:lastModifiedBy>Pavlos Logdanidis</cp:lastModifiedBy>
  <cp:revision>1396</cp:revision>
  <dcterms:created xsi:type="dcterms:W3CDTF">2013-07-15T20:26:40Z</dcterms:created>
  <dcterms:modified xsi:type="dcterms:W3CDTF">2019-01-14T21:31:40Z</dcterms:modified>
</cp:coreProperties>
</file>