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수환 지" userId="a7f86fb5cb941007" providerId="LiveId" clId="{C764A9F4-DE4F-491B-9A92-E30939121BF0}"/>
    <pc:docChg chg="custSel modSld">
      <pc:chgData name="수환 지" userId="a7f86fb5cb941007" providerId="LiveId" clId="{C764A9F4-DE4F-491B-9A92-E30939121BF0}" dt="2025-03-27T07:26:11.025" v="185" actId="20577"/>
      <pc:docMkLst>
        <pc:docMk/>
      </pc:docMkLst>
      <pc:sldChg chg="modSp mod">
        <pc:chgData name="수환 지" userId="a7f86fb5cb941007" providerId="LiveId" clId="{C764A9F4-DE4F-491B-9A92-E30939121BF0}" dt="2025-03-27T07:26:11.025" v="185" actId="20577"/>
        <pc:sldMkLst>
          <pc:docMk/>
          <pc:sldMk cId="3167268284" sldId="256"/>
        </pc:sldMkLst>
        <pc:graphicFrameChg chg="modGraphic">
          <ac:chgData name="수환 지" userId="a7f86fb5cb941007" providerId="LiveId" clId="{C764A9F4-DE4F-491B-9A92-E30939121BF0}" dt="2025-03-27T07:26:11.025" v="185" actId="20577"/>
          <ac:graphicFrameMkLst>
            <pc:docMk/>
            <pc:sldMk cId="3167268284" sldId="256"/>
            <ac:graphicFrameMk id="5" creationId="{3864D40B-EB3F-0861-DE48-DB821A6B2014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1DB5A0-A82C-FD2A-6E31-17DB685164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4475AE4-EBF9-9A76-D0E5-629478FA9B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0F8BFD-BCE9-4AAC-38F8-1688441AC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8B8E9-24F6-4960-885B-2B3C26CB741A}" type="datetimeFigureOut">
              <a:rPr lang="ko-KR" altLang="en-US" smtClean="0"/>
              <a:t>2025-03-27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E0C05D-F1CC-6EEC-7A2A-D41C6758A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1EF418-677F-3021-C3C5-B47B62801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9E1C4-BB42-4DEB-A8C8-52924E902C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1876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A91E13-17E7-D0A3-2064-DC402F6ED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D19702F-94BD-6BE8-CA09-FBC58107B9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89EA18-B542-3A8D-7CED-8CFDD7EA8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8B8E9-24F6-4960-885B-2B3C26CB741A}" type="datetimeFigureOut">
              <a:rPr lang="ko-KR" altLang="en-US" smtClean="0"/>
              <a:t>2025-03-27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D94D40-0D19-AFF3-C11B-748AB0369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C6C2B6-07DE-010B-16A0-59E8285ED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9E1C4-BB42-4DEB-A8C8-52924E902C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3490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DE16128-6E0D-274B-D300-48E42C1123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C896B73-3A65-6124-9751-7D26AFB959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8BC749-5194-C7F6-F39F-FD3BDD080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8B8E9-24F6-4960-885B-2B3C26CB741A}" type="datetimeFigureOut">
              <a:rPr lang="ko-KR" altLang="en-US" smtClean="0"/>
              <a:t>2025-03-27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2807A4-668F-CE18-ADCD-FABD595FC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DD587A-92BC-DC1D-7143-547F9E245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9E1C4-BB42-4DEB-A8C8-52924E902C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2991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0F2F5A-3EAA-78FA-DE64-068C683A1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ACF396-ED94-37F1-7ADA-7B48BC615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8CC31E-CFC7-CE68-4EE2-5C77D384F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8B8E9-24F6-4960-885B-2B3C26CB741A}" type="datetimeFigureOut">
              <a:rPr lang="ko-KR" altLang="en-US" smtClean="0"/>
              <a:t>2025-03-27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AF64A9-22EB-DF19-756E-9031A40CC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BC6F6C-03DE-9742-961D-816697CCF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9E1C4-BB42-4DEB-A8C8-52924E902C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1881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5CCCC6-360D-D32D-F152-6854C2E0C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99CE22-D0F6-E64D-808E-24A6AD94DF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0F57DA-1442-43FD-FD5D-7F8BE1F0F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8B8E9-24F6-4960-885B-2B3C26CB741A}" type="datetimeFigureOut">
              <a:rPr lang="ko-KR" altLang="en-US" smtClean="0"/>
              <a:t>2025-03-27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DDB20F-0761-F958-DDD7-066D7B075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BEE41A-FCE1-9D64-C435-59C0543EA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9E1C4-BB42-4DEB-A8C8-52924E902C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6113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3B6104-8AA0-6710-7FD8-3E1AE7ED4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D4EF30-5D76-D88D-4BD3-FBEC04B48D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42E0AD5-D8A0-CD20-7DCB-929EF15A8C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129BD30-A036-A4FB-FB57-AD38543AD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8B8E9-24F6-4960-885B-2B3C26CB741A}" type="datetimeFigureOut">
              <a:rPr lang="ko-KR" altLang="en-US" smtClean="0"/>
              <a:t>2025-03-27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6CC0D24-DE38-2841-1B38-74F53E90B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7161F61-06F8-9681-3C4E-A6C0D255D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9E1C4-BB42-4DEB-A8C8-52924E902C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4193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073CE9-932F-7BD2-EDC0-15443CC90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F0880C-A962-83AA-127F-F544CB69A6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A033728-6C0E-02BB-D583-9B2219100E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6E71678-CCC2-DC14-3826-1843720F25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CCF02AC-A5F9-379C-A4FA-10CB4DC0F9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E76D672-A6B7-B34B-3987-1DAE8D98E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8B8E9-24F6-4960-885B-2B3C26CB741A}" type="datetimeFigureOut">
              <a:rPr lang="ko-KR" altLang="en-US" smtClean="0"/>
              <a:t>2025-03-27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0293FFC-64DF-B9E5-0D01-BEE570526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E38BEFB-20E4-1847-71FF-669D81153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9E1C4-BB42-4DEB-A8C8-52924E902C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7060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D8481D-24CB-143A-AD6A-CF0B4BB64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F039E56-B164-2458-58E7-FBDD74059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8B8E9-24F6-4960-885B-2B3C26CB741A}" type="datetimeFigureOut">
              <a:rPr lang="ko-KR" altLang="en-US" smtClean="0"/>
              <a:t>2025-03-27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F82A2B1-E06D-2775-7E4D-6C18B75F5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C2AE052-1571-3CAA-49B8-0866E3518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9E1C4-BB42-4DEB-A8C8-52924E902C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1603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6177631-099F-B402-0F02-561CBFF1B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8B8E9-24F6-4960-885B-2B3C26CB741A}" type="datetimeFigureOut">
              <a:rPr lang="ko-KR" altLang="en-US" smtClean="0"/>
              <a:t>2025-03-27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2CCDE28-7B46-C8C2-6175-565BB63B1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5E641BD-A6CE-46F0-2B80-4343792A5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9E1C4-BB42-4DEB-A8C8-52924E902C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103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117B1A-BC4D-F1D1-3423-2963D2A1A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C7CA0C-1E77-4A47-F4D2-B7085B2EAC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957D380-CAD7-A9AF-8041-1AFDCEAAF9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19AFA7C-DC68-2C91-6362-9F78A4FC4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8B8E9-24F6-4960-885B-2B3C26CB741A}" type="datetimeFigureOut">
              <a:rPr lang="ko-KR" altLang="en-US" smtClean="0"/>
              <a:t>2025-03-27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0B96BE-C740-AB1C-2C01-49610A6A0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7119436-B718-990F-BEC5-F7B295CD0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9E1C4-BB42-4DEB-A8C8-52924E902C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5248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131EBB-4117-606A-965E-079AE99E7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6C09AB2-A74B-7FDC-F4DF-15400D8BD9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9269281-A7EB-4EA8-171D-705F3F7EEC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96A8931-A1F7-2029-9E86-ACA988A3B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8B8E9-24F6-4960-885B-2B3C26CB741A}" type="datetimeFigureOut">
              <a:rPr lang="ko-KR" altLang="en-US" smtClean="0"/>
              <a:t>2025-03-27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DC6A24-F1F3-490A-B7FC-88B9413BC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E09C44D-411D-A5E1-5598-D6BDB123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9E1C4-BB42-4DEB-A8C8-52924E902C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1962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0CEBFA3-4000-A8A0-414D-3B3903F9A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7B76D7-470E-4E5F-DA3D-2E89DEBD8A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0A3CB6-1CF2-3FB3-0C78-119893BA87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628B8E9-24F6-4960-885B-2B3C26CB741A}" type="datetimeFigureOut">
              <a:rPr lang="ko-KR" altLang="en-US" smtClean="0"/>
              <a:t>2025-03-27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45E58C-81EB-4017-37E4-0EFDD043EF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9C8E5E-B308-E557-91DB-F3F8B11AF1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AB9E1C4-BB42-4DEB-A8C8-52924E902C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2996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3864D40B-EB3F-0861-DE48-DB821A6B20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0310707"/>
              </p:ext>
            </p:extLst>
          </p:nvPr>
        </p:nvGraphicFramePr>
        <p:xfrm>
          <a:off x="412955" y="314632"/>
          <a:ext cx="11080955" cy="60960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16191">
                  <a:extLst>
                    <a:ext uri="{9D8B030D-6E8A-4147-A177-3AD203B41FA5}">
                      <a16:colId xmlns:a16="http://schemas.microsoft.com/office/drawing/2014/main" val="2956597945"/>
                    </a:ext>
                  </a:extLst>
                </a:gridCol>
                <a:gridCol w="2216191">
                  <a:extLst>
                    <a:ext uri="{9D8B030D-6E8A-4147-A177-3AD203B41FA5}">
                      <a16:colId xmlns:a16="http://schemas.microsoft.com/office/drawing/2014/main" val="1480426655"/>
                    </a:ext>
                  </a:extLst>
                </a:gridCol>
                <a:gridCol w="2216191">
                  <a:extLst>
                    <a:ext uri="{9D8B030D-6E8A-4147-A177-3AD203B41FA5}">
                      <a16:colId xmlns:a16="http://schemas.microsoft.com/office/drawing/2014/main" val="914820978"/>
                    </a:ext>
                  </a:extLst>
                </a:gridCol>
                <a:gridCol w="2216191">
                  <a:extLst>
                    <a:ext uri="{9D8B030D-6E8A-4147-A177-3AD203B41FA5}">
                      <a16:colId xmlns:a16="http://schemas.microsoft.com/office/drawing/2014/main" val="1235225175"/>
                    </a:ext>
                  </a:extLst>
                </a:gridCol>
                <a:gridCol w="2216191">
                  <a:extLst>
                    <a:ext uri="{9D8B030D-6E8A-4147-A177-3AD203B41FA5}">
                      <a16:colId xmlns:a16="http://schemas.microsoft.com/office/drawing/2014/main" val="2347601981"/>
                    </a:ext>
                  </a:extLst>
                </a:gridCol>
              </a:tblGrid>
              <a:tr h="75746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OSI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Layer No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TCP/IP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Other </a:t>
                      </a:r>
                      <a:r>
                        <a:rPr lang="en-US" altLang="ko-KR" dirty="0" err="1"/>
                        <a:t>protocal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0755536"/>
                  </a:ext>
                </a:extLst>
              </a:tr>
              <a:tr h="7626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Alligator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Application</a:t>
                      </a:r>
                      <a:endParaRPr lang="ko-KR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L7 (Firewall)</a:t>
                      </a:r>
                      <a:endParaRPr lang="ko-KR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HTTP</a:t>
                      </a:r>
                      <a:endParaRPr lang="ko-KR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HTTPS, FTP, Telnet</a:t>
                      </a:r>
                      <a:r>
                        <a:rPr lang="en-US" altLang="ko-KR"/>
                        <a:t>, SSH, DNS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9045229"/>
                  </a:ext>
                </a:extLst>
              </a:tr>
              <a:tr h="7626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Pet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Presentation</a:t>
                      </a:r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7168201"/>
                  </a:ext>
                </a:extLst>
              </a:tr>
              <a:tr h="7626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Steve’s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Session</a:t>
                      </a:r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876322"/>
                  </a:ext>
                </a:extLst>
              </a:tr>
              <a:tr h="7626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Touch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Transport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L4 (NAT)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TCP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UDP, ICMP(?)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8345125"/>
                  </a:ext>
                </a:extLst>
              </a:tr>
              <a:tr h="7626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Not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Network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L3 (Router)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IPv6, ARP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3048678"/>
                  </a:ext>
                </a:extLst>
              </a:tr>
              <a:tr h="7626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Data Link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L2 (Switch)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Ethernet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PPP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9834293"/>
                  </a:ext>
                </a:extLst>
              </a:tr>
              <a:tr h="7626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Please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Physical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3295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72682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60</Words>
  <Application>Microsoft Office PowerPoint</Application>
  <PresentationFormat>와이드스크린</PresentationFormat>
  <Paragraphs>30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수환 지</dc:creator>
  <cp:lastModifiedBy>수환 지</cp:lastModifiedBy>
  <cp:revision>1</cp:revision>
  <dcterms:created xsi:type="dcterms:W3CDTF">2025-03-27T06:42:27Z</dcterms:created>
  <dcterms:modified xsi:type="dcterms:W3CDTF">2025-03-27T07:26:19Z</dcterms:modified>
</cp:coreProperties>
</file>