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  <p:sldId id="258" r:id="rId3"/>
    <p:sldId id="260" r:id="rId4"/>
    <p:sldId id="261" r:id="rId5"/>
  </p:sldIdLst>
  <p:sldSz cx="2743200" cy="563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63" autoAdjust="0"/>
    <p:restoredTop sz="94660"/>
  </p:normalViewPr>
  <p:slideViewPr>
    <p:cSldViewPr snapToGrid="0">
      <p:cViewPr varScale="1">
        <p:scale>
          <a:sx n="96" d="100"/>
          <a:sy n="96" d="100"/>
        </p:scale>
        <p:origin x="32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922832"/>
            <a:ext cx="2331720" cy="1963138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2961676"/>
            <a:ext cx="2057400" cy="1361404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8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300214"/>
            <a:ext cx="591503" cy="4778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300214"/>
            <a:ext cx="1740218" cy="4778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37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1405786"/>
            <a:ext cx="2366010" cy="234558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3773560"/>
            <a:ext cx="2366010" cy="1233487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82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82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1501069"/>
            <a:ext cx="1165860" cy="357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1501069"/>
            <a:ext cx="1165860" cy="3577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12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300215"/>
            <a:ext cx="2366010" cy="10899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1382289"/>
            <a:ext cx="1160502" cy="677439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2059728"/>
            <a:ext cx="1160502" cy="302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1382289"/>
            <a:ext cx="1166217" cy="677439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2059728"/>
            <a:ext cx="1166217" cy="3029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7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75920"/>
            <a:ext cx="884753" cy="131572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811884"/>
            <a:ext cx="1388745" cy="4007203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691640"/>
            <a:ext cx="884753" cy="3133972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2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375920"/>
            <a:ext cx="884753" cy="131572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811884"/>
            <a:ext cx="1388745" cy="4007203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1691640"/>
            <a:ext cx="884753" cy="3133972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29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300215"/>
            <a:ext cx="2366010" cy="1089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1501069"/>
            <a:ext cx="2366010" cy="3577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5226333"/>
            <a:ext cx="617220" cy="300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45FB0-06B5-4082-A3F7-39CBC80910D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5226333"/>
            <a:ext cx="925830" cy="300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5226333"/>
            <a:ext cx="617220" cy="300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FC13A-9519-4F13-A925-E38ACEED4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5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6963BD-85C4-2398-E832-E6224B155305}"/>
              </a:ext>
            </a:extLst>
          </p:cNvPr>
          <p:cNvSpPr txBox="1"/>
          <p:nvPr/>
        </p:nvSpPr>
        <p:spPr>
          <a:xfrm>
            <a:off x="1" y="1851528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Connecting to brain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1951EA-FC74-0BF2-06E1-1711F98B1C13}"/>
              </a:ext>
            </a:extLst>
          </p:cNvPr>
          <p:cNvSpPr txBox="1"/>
          <p:nvPr/>
        </p:nvSpPr>
        <p:spPr>
          <a:xfrm>
            <a:off x="341906" y="3219157"/>
            <a:ext cx="205938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Error Console: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559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DC8B19-9119-7141-3D49-307CE415F701}"/>
              </a:ext>
            </a:extLst>
          </p:cNvPr>
          <p:cNvSpPr txBox="1"/>
          <p:nvPr/>
        </p:nvSpPr>
        <p:spPr>
          <a:xfrm>
            <a:off x="326002" y="688192"/>
            <a:ext cx="20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 Menu</a:t>
            </a:r>
          </a:p>
        </p:txBody>
      </p:sp>
      <p:sp>
        <p:nvSpPr>
          <p:cNvPr id="6" name="Rectangle 5">
            <a:hlinkClick r:id="rId2" action="ppaction://hlinksldjump"/>
            <a:extLst>
              <a:ext uri="{FF2B5EF4-FFF2-40B4-BE49-F238E27FC236}">
                <a16:creationId xmlns:a16="http://schemas.microsoft.com/office/drawing/2014/main" id="{490E2D82-33EA-5DAF-34E6-76A9DD9BB1C3}"/>
              </a:ext>
            </a:extLst>
          </p:cNvPr>
          <p:cNvSpPr/>
          <p:nvPr/>
        </p:nvSpPr>
        <p:spPr>
          <a:xfrm>
            <a:off x="516832" y="1249679"/>
            <a:ext cx="1709531" cy="453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Batch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4C1F82-11D6-B7D6-C56B-33C81621C7C6}"/>
              </a:ext>
            </a:extLst>
          </p:cNvPr>
          <p:cNvSpPr txBox="1"/>
          <p:nvPr/>
        </p:nvSpPr>
        <p:spPr>
          <a:xfrm>
            <a:off x="326000" y="2634734"/>
            <a:ext cx="20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Info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9525F66-6698-DBF2-5484-CB5A48DF1BE7}"/>
              </a:ext>
            </a:extLst>
          </p:cNvPr>
          <p:cNvGrpSpPr/>
          <p:nvPr/>
        </p:nvGrpSpPr>
        <p:grpSpPr>
          <a:xfrm>
            <a:off x="326000" y="3101926"/>
            <a:ext cx="2091193" cy="584775"/>
            <a:chOff x="326003" y="1224500"/>
            <a:chExt cx="2091193" cy="58477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6AC0F21-0B2C-57F8-887F-55D4D388DA7E}"/>
                </a:ext>
              </a:extLst>
            </p:cNvPr>
            <p:cNvSpPr txBox="1"/>
            <p:nvPr/>
          </p:nvSpPr>
          <p:spPr>
            <a:xfrm>
              <a:off x="326003" y="1224500"/>
              <a:ext cx="1045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Active Recipe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2600CD-ED66-633E-264B-74965B5CE404}"/>
                </a:ext>
              </a:extLst>
            </p:cNvPr>
            <p:cNvSpPr txBox="1"/>
            <p:nvPr/>
          </p:nvSpPr>
          <p:spPr>
            <a:xfrm>
              <a:off x="1375575" y="1348627"/>
              <a:ext cx="1041621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None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9243DD4-9D67-B12A-7159-551F11CA4A04}"/>
              </a:ext>
            </a:extLst>
          </p:cNvPr>
          <p:cNvGrpSpPr/>
          <p:nvPr/>
        </p:nvGrpSpPr>
        <p:grpSpPr>
          <a:xfrm>
            <a:off x="326000" y="3878856"/>
            <a:ext cx="2091193" cy="339350"/>
            <a:chOff x="326003" y="1347831"/>
            <a:chExt cx="2091193" cy="33935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5264AA-0E19-3F0F-519B-83D8121448A1}"/>
                </a:ext>
              </a:extLst>
            </p:cNvPr>
            <p:cNvSpPr txBox="1"/>
            <p:nvPr/>
          </p:nvSpPr>
          <p:spPr>
            <a:xfrm>
              <a:off x="326003" y="1347831"/>
              <a:ext cx="10455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600" dirty="0"/>
                <a:t>LBS 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B5B8112-622C-BB45-B5A4-AF17D857FCEC}"/>
                </a:ext>
              </a:extLst>
            </p:cNvPr>
            <p:cNvSpPr txBox="1"/>
            <p:nvPr/>
          </p:nvSpPr>
          <p:spPr>
            <a:xfrm>
              <a:off x="1375575" y="1348627"/>
              <a:ext cx="1041621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4000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332B6D-4957-F0D9-8A49-B9774C09D32E}"/>
              </a:ext>
            </a:extLst>
          </p:cNvPr>
          <p:cNvGrpSpPr/>
          <p:nvPr/>
        </p:nvGrpSpPr>
        <p:grpSpPr>
          <a:xfrm>
            <a:off x="326000" y="4409565"/>
            <a:ext cx="2091193" cy="584775"/>
            <a:chOff x="326003" y="1224721"/>
            <a:chExt cx="2091193" cy="58477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7209A5-F12A-C9A5-D271-BB07AEAB467A}"/>
                </a:ext>
              </a:extLst>
            </p:cNvPr>
            <p:cNvSpPr txBox="1"/>
            <p:nvPr/>
          </p:nvSpPr>
          <p:spPr>
            <a:xfrm>
              <a:off x="326003" y="1224721"/>
              <a:ext cx="1045596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600" dirty="0"/>
                <a:t>Current Bin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B69F0A-802D-6978-7C92-B16C2BA807DC}"/>
                </a:ext>
              </a:extLst>
            </p:cNvPr>
            <p:cNvSpPr txBox="1"/>
            <p:nvPr/>
          </p:nvSpPr>
          <p:spPr>
            <a:xfrm>
              <a:off x="1375575" y="1348627"/>
              <a:ext cx="1041621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Wheat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9E45DBB-5F00-7673-34D4-C953DB77283B}"/>
              </a:ext>
            </a:extLst>
          </p:cNvPr>
          <p:cNvSpPr/>
          <p:nvPr/>
        </p:nvSpPr>
        <p:spPr>
          <a:xfrm>
            <a:off x="3880235" y="1297642"/>
            <a:ext cx="1709531" cy="453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Batch</a:t>
            </a:r>
          </a:p>
        </p:txBody>
      </p:sp>
      <p:sp>
        <p:nvSpPr>
          <p:cNvPr id="33" name="Rectangle 32">
            <a:hlinkClick r:id="rId3" action="ppaction://hlinksldjump"/>
            <a:extLst>
              <a:ext uri="{FF2B5EF4-FFF2-40B4-BE49-F238E27FC236}">
                <a16:creationId xmlns:a16="http://schemas.microsoft.com/office/drawing/2014/main" id="{E27D3C78-52E0-704B-E7B6-AFBF1FCDB190}"/>
              </a:ext>
            </a:extLst>
          </p:cNvPr>
          <p:cNvSpPr/>
          <p:nvPr/>
        </p:nvSpPr>
        <p:spPr>
          <a:xfrm>
            <a:off x="516832" y="1895059"/>
            <a:ext cx="1709531" cy="4532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9CD671-CBA7-9F4C-5420-50439187409D}"/>
              </a:ext>
            </a:extLst>
          </p:cNvPr>
          <p:cNvSpPr/>
          <p:nvPr/>
        </p:nvSpPr>
        <p:spPr>
          <a:xfrm>
            <a:off x="326000" y="2560320"/>
            <a:ext cx="2250223" cy="25921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94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C8132-0C60-9E1C-0C3C-E71EB535D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1370F-3D44-FC5C-88F9-977F90D71D25}"/>
              </a:ext>
            </a:extLst>
          </p:cNvPr>
          <p:cNvSpPr txBox="1"/>
          <p:nvPr/>
        </p:nvSpPr>
        <p:spPr>
          <a:xfrm>
            <a:off x="326003" y="811034"/>
            <a:ext cx="20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 Batch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6D2617-CE31-861C-1B46-7927A6B02520}"/>
              </a:ext>
            </a:extLst>
          </p:cNvPr>
          <p:cNvGrpSpPr/>
          <p:nvPr/>
        </p:nvGrpSpPr>
        <p:grpSpPr>
          <a:xfrm>
            <a:off x="326003" y="1510747"/>
            <a:ext cx="2091193" cy="586012"/>
            <a:chOff x="326003" y="1224500"/>
            <a:chExt cx="2091193" cy="58601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248A9F-1806-ABCC-39A0-D8E15343A2D6}"/>
                </a:ext>
              </a:extLst>
            </p:cNvPr>
            <p:cNvSpPr txBox="1"/>
            <p:nvPr/>
          </p:nvSpPr>
          <p:spPr>
            <a:xfrm>
              <a:off x="326003" y="1224500"/>
              <a:ext cx="1045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Select Recipe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3AA673-C2CF-1CCB-06DB-DA0C473594C4}"/>
                </a:ext>
              </a:extLst>
            </p:cNvPr>
            <p:cNvSpPr txBox="1"/>
            <p:nvPr/>
          </p:nvSpPr>
          <p:spPr>
            <a:xfrm>
              <a:off x="1375575" y="1225296"/>
              <a:ext cx="1041621" cy="585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083953-3DCE-DD8C-28AA-E8A4A45D41EA}"/>
              </a:ext>
            </a:extLst>
          </p:cNvPr>
          <p:cNvGrpSpPr/>
          <p:nvPr/>
        </p:nvGrpSpPr>
        <p:grpSpPr>
          <a:xfrm>
            <a:off x="4533568" y="1114507"/>
            <a:ext cx="2091193" cy="586012"/>
            <a:chOff x="326003" y="1224500"/>
            <a:chExt cx="2091193" cy="5860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426FCC-D1D0-31D2-6530-A119E4A27633}"/>
                </a:ext>
              </a:extLst>
            </p:cNvPr>
            <p:cNvSpPr txBox="1"/>
            <p:nvPr/>
          </p:nvSpPr>
          <p:spPr>
            <a:xfrm>
              <a:off x="326003" y="1224500"/>
              <a:ext cx="1045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Current Recipe: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60E0C0-1EAF-4265-E9BA-5E86D2A4E531}"/>
                </a:ext>
              </a:extLst>
            </p:cNvPr>
            <p:cNvSpPr txBox="1"/>
            <p:nvPr/>
          </p:nvSpPr>
          <p:spPr>
            <a:xfrm>
              <a:off x="1375575" y="1225296"/>
              <a:ext cx="1041621" cy="585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Layer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93376B-778F-6D71-2C98-433984A9F596}"/>
              </a:ext>
            </a:extLst>
          </p:cNvPr>
          <p:cNvGrpSpPr/>
          <p:nvPr/>
        </p:nvGrpSpPr>
        <p:grpSpPr>
          <a:xfrm>
            <a:off x="326003" y="2549234"/>
            <a:ext cx="2091193" cy="339350"/>
            <a:chOff x="326003" y="1347831"/>
            <a:chExt cx="2091193" cy="3393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CA2EC0-0A8A-D61C-FA5A-EA3B3FF43E6F}"/>
                </a:ext>
              </a:extLst>
            </p:cNvPr>
            <p:cNvSpPr txBox="1"/>
            <p:nvPr/>
          </p:nvSpPr>
          <p:spPr>
            <a:xfrm>
              <a:off x="326003" y="1347831"/>
              <a:ext cx="10455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600" dirty="0"/>
                <a:t>Quantity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90A3AE-AEC8-C109-2AAE-2EDBC2407867}"/>
                </a:ext>
              </a:extLst>
            </p:cNvPr>
            <p:cNvSpPr txBox="1"/>
            <p:nvPr/>
          </p:nvSpPr>
          <p:spPr>
            <a:xfrm>
              <a:off x="1375575" y="1348627"/>
              <a:ext cx="1041621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4000</a:t>
              </a:r>
            </a:p>
          </p:txBody>
        </p:sp>
      </p:grp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F32FFC45-5675-59B9-6552-150072A92F3B}"/>
              </a:ext>
            </a:extLst>
          </p:cNvPr>
          <p:cNvSpPr/>
          <p:nvPr/>
        </p:nvSpPr>
        <p:spPr>
          <a:xfrm>
            <a:off x="0" y="5417"/>
            <a:ext cx="771277" cy="502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23" name="Rectangle 22">
            <a:hlinkClick r:id="rId2" action="ppaction://hlinksldjump"/>
            <a:extLst>
              <a:ext uri="{FF2B5EF4-FFF2-40B4-BE49-F238E27FC236}">
                <a16:creationId xmlns:a16="http://schemas.microsoft.com/office/drawing/2014/main" id="{BC17F14C-D54F-F26C-80B0-6F963168A076}"/>
              </a:ext>
            </a:extLst>
          </p:cNvPr>
          <p:cNvSpPr/>
          <p:nvPr/>
        </p:nvSpPr>
        <p:spPr>
          <a:xfrm>
            <a:off x="848801" y="3340263"/>
            <a:ext cx="1121134" cy="502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Confirm</a:t>
            </a:r>
          </a:p>
        </p:txBody>
      </p:sp>
    </p:spTree>
    <p:extLst>
      <p:ext uri="{BB962C8B-B14F-4D97-AF65-F5344CB8AC3E}">
        <p14:creationId xmlns:p14="http://schemas.microsoft.com/office/powerpoint/2010/main" val="223463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E887-7061-D524-2E3C-E1887576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B7802C-314E-40DC-D018-D2EFBB38D9C9}"/>
              </a:ext>
            </a:extLst>
          </p:cNvPr>
          <p:cNvSpPr txBox="1"/>
          <p:nvPr/>
        </p:nvSpPr>
        <p:spPr>
          <a:xfrm>
            <a:off x="326003" y="811034"/>
            <a:ext cx="2091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Settings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4BCE25B-A3FD-6E62-C119-B8D0FDB54D2A}"/>
              </a:ext>
            </a:extLst>
          </p:cNvPr>
          <p:cNvGrpSpPr/>
          <p:nvPr/>
        </p:nvGrpSpPr>
        <p:grpSpPr>
          <a:xfrm>
            <a:off x="4533568" y="1114507"/>
            <a:ext cx="2091193" cy="586012"/>
            <a:chOff x="326003" y="1224500"/>
            <a:chExt cx="2091193" cy="58601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9865FD-70C5-541D-907F-8345ADBEE608}"/>
                </a:ext>
              </a:extLst>
            </p:cNvPr>
            <p:cNvSpPr txBox="1"/>
            <p:nvPr/>
          </p:nvSpPr>
          <p:spPr>
            <a:xfrm>
              <a:off x="326003" y="1224500"/>
              <a:ext cx="10455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Current Recipe: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F141654-D918-354C-CBD4-0EEABCA60DAF}"/>
                </a:ext>
              </a:extLst>
            </p:cNvPr>
            <p:cNvSpPr txBox="1"/>
            <p:nvPr/>
          </p:nvSpPr>
          <p:spPr>
            <a:xfrm>
              <a:off x="1375575" y="1225296"/>
              <a:ext cx="1041621" cy="58521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Layer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1C37A6-40E1-5593-2678-9CA097D3BC19}"/>
              </a:ext>
            </a:extLst>
          </p:cNvPr>
          <p:cNvGrpSpPr/>
          <p:nvPr/>
        </p:nvGrpSpPr>
        <p:grpSpPr>
          <a:xfrm>
            <a:off x="4142630" y="2095522"/>
            <a:ext cx="2091193" cy="339350"/>
            <a:chOff x="326003" y="1347831"/>
            <a:chExt cx="2091193" cy="33935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BEE3FC6-EC15-7DE1-BDB3-34FD055EBCD4}"/>
                </a:ext>
              </a:extLst>
            </p:cNvPr>
            <p:cNvSpPr txBox="1"/>
            <p:nvPr/>
          </p:nvSpPr>
          <p:spPr>
            <a:xfrm>
              <a:off x="326003" y="1347831"/>
              <a:ext cx="1045596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1600" dirty="0"/>
                <a:t>Quantity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9DA1830-0420-EFFB-B411-2FAE634E0FDA}"/>
                </a:ext>
              </a:extLst>
            </p:cNvPr>
            <p:cNvSpPr txBox="1"/>
            <p:nvPr/>
          </p:nvSpPr>
          <p:spPr>
            <a:xfrm>
              <a:off x="1375575" y="1348627"/>
              <a:ext cx="1041621" cy="33855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sz="1600" dirty="0"/>
                <a:t>4000</a:t>
              </a:r>
            </a:p>
          </p:txBody>
        </p:sp>
      </p:grpSp>
      <p:sp>
        <p:nvSpPr>
          <p:cNvPr id="21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D7A8B758-65BE-AB5B-AFD6-B334AD86C7B5}"/>
              </a:ext>
            </a:extLst>
          </p:cNvPr>
          <p:cNvSpPr/>
          <p:nvPr/>
        </p:nvSpPr>
        <p:spPr>
          <a:xfrm>
            <a:off x="0" y="5417"/>
            <a:ext cx="771277" cy="502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791AD-5F5C-B588-B268-7D608677F8F1}"/>
              </a:ext>
            </a:extLst>
          </p:cNvPr>
          <p:cNvSpPr/>
          <p:nvPr/>
        </p:nvSpPr>
        <p:spPr>
          <a:xfrm>
            <a:off x="671884" y="2509980"/>
            <a:ext cx="1399430" cy="723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Bins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EB61D0-3B1C-C438-169A-702CA443A12A}"/>
              </a:ext>
            </a:extLst>
          </p:cNvPr>
          <p:cNvSpPr/>
          <p:nvPr/>
        </p:nvSpPr>
        <p:spPr>
          <a:xfrm>
            <a:off x="671884" y="1483234"/>
            <a:ext cx="1399430" cy="723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 Recipes</a:t>
            </a:r>
          </a:p>
        </p:txBody>
      </p:sp>
    </p:spTree>
    <p:extLst>
      <p:ext uri="{BB962C8B-B14F-4D97-AF65-F5344CB8AC3E}">
        <p14:creationId xmlns:p14="http://schemas.microsoft.com/office/powerpoint/2010/main" val="121489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47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fehringer</dc:creator>
  <cp:lastModifiedBy>charles fehringer</cp:lastModifiedBy>
  <cp:revision>1</cp:revision>
  <dcterms:created xsi:type="dcterms:W3CDTF">2025-02-21T15:30:45Z</dcterms:created>
  <dcterms:modified xsi:type="dcterms:W3CDTF">2025-02-21T16:31:02Z</dcterms:modified>
</cp:coreProperties>
</file>