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notesMasterIdLst>
    <p:notesMasterId r:id="rId9"/>
  </p:notesMasterIdLst>
  <p:sldIdLst>
    <p:sldId id="256" r:id="rId2"/>
    <p:sldId id="320" r:id="rId3"/>
    <p:sldId id="322" r:id="rId4"/>
    <p:sldId id="325" r:id="rId5"/>
    <p:sldId id="326" r:id="rId6"/>
    <p:sldId id="323" r:id="rId7"/>
    <p:sldId id="32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E41"/>
    <a:srgbClr val="8DC641"/>
    <a:srgbClr val="349A46"/>
    <a:srgbClr val="347C36"/>
    <a:srgbClr val="076A89"/>
    <a:srgbClr val="01B2F9"/>
    <a:srgbClr val="0189C0"/>
    <a:srgbClr val="429B45"/>
    <a:srgbClr val="079B45"/>
    <a:srgbClr val="F588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8E4C5-4D62-4895-BF2A-F6285B0BECB7}" type="datetimeFigureOut">
              <a:rPr lang="pt-BR" smtClean="0"/>
              <a:t>04/07/2019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18294-28A5-4B44-A596-9AB8182149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950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4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29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99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134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033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66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35E-26F5-4784-ACB4-EA1F9C5DA0AC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9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392-3819-4C58-BA88-F7A08AF25EAD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6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CFA8-280D-4F36-80CF-EC94F2807989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0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B5BD-F109-4537-A94C-B132C374CDD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3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B886-FD19-477B-B6A1-FFD069ED5CD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8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F694-882F-43AB-82E6-E1C687BE3C15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8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F77-050D-43CC-861F-8A25F16E0547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7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A5E4-80B5-4000-A8B8-F95AA5BE7AA1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6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3AA2-3988-4A16-B59A-13EED14A0A00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A241-C0F1-4275-98A8-B1B37BCA6ED1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700-0837-4394-8E91-0E4E961AB72E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6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2173-6489-4A57-ABD7-F8EB3CE86049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5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laviabarcelos8/Projeto-SCC-tcc-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524" y="1"/>
            <a:ext cx="1084332" cy="2508069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2144959" y="3429000"/>
            <a:ext cx="7513524" cy="276998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br>
              <a:rPr lang="pt-BR" altLang="pt-BR" dirty="0"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rgbClr val="8DC641"/>
                </a:solidFill>
                <a:latin typeface="Trebuchet MS"/>
              </a:rPr>
              <a:t>Sistema de Cadastro de Candidatos</a:t>
            </a:r>
            <a:endParaRPr lang="pt-BR" altLang="pt-BR" sz="4400" b="1" dirty="0">
              <a:solidFill>
                <a:srgbClr val="8DC641"/>
              </a:solidFill>
              <a:latin typeface="Trebuchet MS" panose="020B0603020202020204" pitchFamily="34" charset="0"/>
            </a:endParaRPr>
          </a:p>
          <a:p>
            <a:pPr algn="ctr"/>
            <a:endParaRPr lang="pt-BR" altLang="pt-BR" sz="4400" b="1" dirty="0">
              <a:solidFill>
                <a:srgbClr val="8DC641"/>
              </a:solidFill>
              <a:latin typeface="Trebuchet MS" panose="020B0603020202020204" pitchFamily="34" charset="0"/>
            </a:endParaRPr>
          </a:p>
          <a:p>
            <a:pPr algn="ctr"/>
            <a:endParaRPr lang="pt-BR" sz="2400" dirty="0"/>
          </a:p>
        </p:txBody>
      </p:sp>
      <p:sp>
        <p:nvSpPr>
          <p:cNvPr id="19" name="Retângulo 18"/>
          <p:cNvSpPr/>
          <p:nvPr/>
        </p:nvSpPr>
        <p:spPr>
          <a:xfrm>
            <a:off x="5297457" y="6101547"/>
            <a:ext cx="1447063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pt-BR" altLang="pt-BR" sz="1400" b="1" dirty="0">
                <a:solidFill>
                  <a:srgbClr val="8DC641"/>
                </a:solidFill>
              </a:rPr>
              <a:t>Flávia Barcelos</a:t>
            </a: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0" y="378007"/>
            <a:ext cx="5334952" cy="13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6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Introdução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1460F-D665-4FF2-8172-C485B92FACF0}"/>
              </a:ext>
            </a:extLst>
          </p:cNvPr>
          <p:cNvSpPr txBox="1"/>
          <p:nvPr/>
        </p:nvSpPr>
        <p:spPr>
          <a:xfrm>
            <a:off x="1877683" y="45806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72399-4648-4E1C-8550-4DB7AD7481A1}"/>
              </a:ext>
            </a:extLst>
          </p:cNvPr>
          <p:cNvSpPr txBox="1"/>
          <p:nvPr/>
        </p:nvSpPr>
        <p:spPr>
          <a:xfrm>
            <a:off x="749007" y="2542795"/>
            <a:ext cx="10003766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2800" b="1" dirty="0"/>
          </a:p>
          <a:p>
            <a:pPr marL="457200" indent="-457200">
              <a:buFont typeface="Arial"/>
              <a:buChar char="•"/>
            </a:pPr>
            <a:r>
              <a:rPr lang="pt-BR" sz="2800" dirty="0"/>
              <a:t>Auxiliar pessoas a escolherem os candidatos;</a:t>
            </a:r>
          </a:p>
          <a:p>
            <a:pPr marL="457200" indent="-457200">
              <a:buFont typeface="Arial"/>
              <a:buChar char="•"/>
            </a:pPr>
            <a:r>
              <a:rPr lang="pt-BR" sz="2800" dirty="0"/>
              <a:t>Levantamento de informações mais específicas;</a:t>
            </a:r>
          </a:p>
          <a:p>
            <a:pPr marL="457200" indent="-457200">
              <a:buFont typeface="Arial"/>
              <a:buChar char="•"/>
            </a:pPr>
            <a:r>
              <a:rPr lang="pt-BR" sz="2800" dirty="0"/>
              <a:t>Definir diferenciais;</a:t>
            </a:r>
          </a:p>
          <a:p>
            <a:pPr marL="457200" indent="-457200">
              <a:buFont typeface="Arial"/>
              <a:buChar char="•"/>
            </a:pPr>
            <a:r>
              <a:rPr lang="pt-BR" sz="2800" dirty="0"/>
              <a:t>Java Web (</a:t>
            </a:r>
            <a:r>
              <a:rPr lang="pt-BR" sz="2800" dirty="0" err="1"/>
              <a:t>Netbeans</a:t>
            </a:r>
            <a:r>
              <a:rPr lang="pt-BR" sz="2800" dirty="0"/>
              <a:t>).</a:t>
            </a:r>
          </a:p>
          <a:p>
            <a:endParaRPr lang="pt-BR" sz="2800" dirty="0"/>
          </a:p>
          <a:p>
            <a:pPr marL="285750" indent="-285750"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31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Modelagem do Sistema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B6497C-06CE-4FE3-8A61-F08C18684457}"/>
              </a:ext>
            </a:extLst>
          </p:cNvPr>
          <p:cNvSpPr txBox="1"/>
          <p:nvPr/>
        </p:nvSpPr>
        <p:spPr>
          <a:xfrm>
            <a:off x="728870" y="3017960"/>
            <a:ext cx="10261331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F15E41"/>
              </a:solidFill>
            </a:endParaRPr>
          </a:p>
          <a:p>
            <a:pPr algn="just"/>
            <a:endParaRPr lang="pt-BR" sz="3000" dirty="0">
              <a:solidFill>
                <a:srgbClr val="F15E41"/>
              </a:solidFill>
            </a:endParaRPr>
          </a:p>
        </p:txBody>
      </p:sp>
      <p:pic>
        <p:nvPicPr>
          <p:cNvPr id="3" name="Picture 3" descr="Uma imagem contendo texto&#10;&#10;Descrição gerada com muito alta confiança">
            <a:extLst>
              <a:ext uri="{FF2B5EF4-FFF2-40B4-BE49-F238E27FC236}">
                <a16:creationId xmlns:a16="http://schemas.microsoft.com/office/drawing/2014/main" id="{30FB3C28-9607-444E-B7F4-9E8DB98C9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723" y="2208619"/>
            <a:ext cx="8615081" cy="397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9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Modelagem do Sistema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F6B37BF-80B5-403C-84D7-8350F76A8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809" y="2133979"/>
            <a:ext cx="8896708" cy="476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1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Modelagem do Sistema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pic>
        <p:nvPicPr>
          <p:cNvPr id="3" name="Picture 3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37A6726E-E1B1-4D6B-9541-01063A337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0212" y="2114156"/>
            <a:ext cx="8422256" cy="459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7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Interface do Sistema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F32B6D-3AD2-4D8C-9924-0E71026A2C76}"/>
              </a:ext>
            </a:extLst>
          </p:cNvPr>
          <p:cNvSpPr txBox="1"/>
          <p:nvPr/>
        </p:nvSpPr>
        <p:spPr>
          <a:xfrm>
            <a:off x="685738" y="3564300"/>
            <a:ext cx="10491368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pt-BR" sz="3000" dirty="0">
                <a:solidFill>
                  <a:schemeClr val="accent3">
                    <a:lumMod val="50000"/>
                  </a:schemeClr>
                </a:solidFill>
              </a:rPr>
              <a:t>Link do </a:t>
            </a:r>
            <a:r>
              <a:rPr lang="pt-BR" sz="3000" dirty="0" err="1">
                <a:solidFill>
                  <a:schemeClr val="accent3">
                    <a:lumMod val="50000"/>
                  </a:schemeClr>
                </a:solidFill>
              </a:rPr>
              <a:t>Git</a:t>
            </a:r>
            <a:r>
              <a:rPr lang="pt-BR" sz="3000" dirty="0">
                <a:solidFill>
                  <a:schemeClr val="accent3">
                    <a:lumMod val="50000"/>
                  </a:schemeClr>
                </a:solidFill>
              </a:rPr>
              <a:t>: </a:t>
            </a:r>
            <a:r>
              <a:rPr lang="pt-BR" sz="3000" dirty="0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  <a:hlinkClick r:id="rId5"/>
              </a:rPr>
              <a:t>https://github.com/flaviabarcelos8/Projeto-SCC-tcc-</a:t>
            </a:r>
            <a:endParaRPr lang="pt-BR" sz="3000" dirty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83548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264229" y="2861492"/>
            <a:ext cx="7513524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br>
              <a:rPr lang="pt-BR" altLang="pt-BR" dirty="0">
                <a:latin typeface="Trebuchet MS" panose="020B0603020202020204" pitchFamily="34" charset="0"/>
              </a:rPr>
            </a:br>
            <a:r>
              <a:rPr lang="pt-BR" altLang="pt-BR" sz="5400" b="1" dirty="0">
                <a:solidFill>
                  <a:srgbClr val="8DC641"/>
                </a:solidFill>
                <a:latin typeface="Trebuchet MS"/>
              </a:rPr>
              <a:t>OBRIGADA!!!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8FCEDBC-CA50-4624-9A6D-0B1B65BCE5CA}"/>
              </a:ext>
            </a:extLst>
          </p:cNvPr>
          <p:cNvSpPr txBox="1"/>
          <p:nvPr/>
        </p:nvSpPr>
        <p:spPr>
          <a:xfrm>
            <a:off x="4426226" y="4320209"/>
            <a:ext cx="3591339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200" dirty="0">
                <a:solidFill>
                  <a:schemeClr val="bg2">
                    <a:lumMod val="10000"/>
                  </a:schemeClr>
                </a:solidFill>
              </a:rPr>
              <a:t>Perguntas?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73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a 2">
      <a:dk1>
        <a:srgbClr val="454F59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987</TotalTime>
  <Words>88</Words>
  <Application>Microsoft Office PowerPoint</Application>
  <PresentationFormat>Widescreen</PresentationFormat>
  <Paragraphs>28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Cidadania e Diversidade na Rede Federal de EPT</dc:title>
  <dc:creator>Lisiane Correa Gomes Silveira</dc:creator>
  <cp:lastModifiedBy>Fabiane</cp:lastModifiedBy>
  <cp:revision>329</cp:revision>
  <dcterms:created xsi:type="dcterms:W3CDTF">2015-05-22T17:18:56Z</dcterms:created>
  <dcterms:modified xsi:type="dcterms:W3CDTF">2019-07-04T23:26:51Z</dcterms:modified>
</cp:coreProperties>
</file>