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notesMasterIdLst>
    <p:notesMasterId r:id="rId9"/>
  </p:notesMasterIdLst>
  <p:sldIdLst>
    <p:sldId id="256" r:id="rId2"/>
    <p:sldId id="320" r:id="rId3"/>
    <p:sldId id="322" r:id="rId4"/>
    <p:sldId id="323" r:id="rId5"/>
    <p:sldId id="324" r:id="rId6"/>
    <p:sldId id="321" r:id="rId7"/>
    <p:sldId id="30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E41"/>
    <a:srgbClr val="8DC641"/>
    <a:srgbClr val="349A46"/>
    <a:srgbClr val="347C36"/>
    <a:srgbClr val="076A89"/>
    <a:srgbClr val="01B2F9"/>
    <a:srgbClr val="0189C0"/>
    <a:srgbClr val="429B45"/>
    <a:srgbClr val="079B45"/>
    <a:srgbClr val="F588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8E4C5-4D62-4895-BF2A-F6285B0BECB7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18294-28A5-4B44-A596-9AB818214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950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4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29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033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50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668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39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E35E-26F5-4784-ACB4-EA1F9C5DA0AC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9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392-3819-4C58-BA88-F7A08AF25EAD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6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CFA8-280D-4F36-80CF-EC94F2807989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0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B5BD-F109-4537-A94C-B132C374CDD8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3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B886-FD19-477B-B6A1-FFD069ED5CD8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8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F694-882F-43AB-82E6-E1C687BE3C15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8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CF77-050D-43CC-861F-8A25F16E0547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7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A5E4-80B5-4000-A8B8-F95AA5BE7AA1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6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3AA2-3988-4A16-B59A-13EED14A0A00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3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A241-C0F1-4275-98A8-B1B37BCA6ED1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700-0837-4394-8E91-0E4E961AB72E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6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2173-6489-4A57-ABD7-F8EB3CE86049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5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quant-ux.com/#/apps/5c98b6f1e2fb53724fe42dd8/design/s10001.html" TargetMode="External"/><Relationship Id="rId5" Type="http://schemas.openxmlformats.org/officeDocument/2006/relationships/hyperlink" Target="https://quant-ux.com/#/apps/5c9d10d8e2fb53724fe553dc/design/s10008.html" TargetMode="External"/><Relationship Id="rId4" Type="http://schemas.openxmlformats.org/officeDocument/2006/relationships/hyperlink" Target="https://www.quant-ux.com/#/apps/5c9d10d8e2fb53724fe553dc/design/s10108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524" y="1"/>
            <a:ext cx="1084332" cy="2508069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2118455" y="2770037"/>
            <a:ext cx="7513524" cy="276998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br>
              <a:rPr lang="pt-BR" altLang="pt-BR" dirty="0">
                <a:latin typeface="Trebuchet MS" panose="020B0603020202020204" pitchFamily="34" charset="0"/>
              </a:rPr>
            </a:br>
            <a:r>
              <a:rPr lang="pt-BR" altLang="pt-BR" sz="4400" b="1" dirty="0">
                <a:solidFill>
                  <a:srgbClr val="8DC641"/>
                </a:solidFill>
                <a:latin typeface="Trebuchet MS" panose="020B0603020202020204" pitchFamily="34" charset="0"/>
              </a:rPr>
              <a:t>PROPOSTA DE </a:t>
            </a:r>
          </a:p>
          <a:p>
            <a:pPr algn="ctr"/>
            <a:r>
              <a:rPr lang="pt-BR" altLang="pt-BR" sz="4400" b="1" dirty="0">
                <a:solidFill>
                  <a:srgbClr val="8DC641"/>
                </a:solidFill>
                <a:latin typeface="Trebuchet MS" panose="020B0603020202020204" pitchFamily="34" charset="0"/>
              </a:rPr>
              <a:t>PROJETO DE SOFTWARE</a:t>
            </a:r>
          </a:p>
          <a:p>
            <a:pPr algn="ctr"/>
            <a:endParaRPr lang="pt-BR" altLang="pt-BR" sz="4400" b="1" dirty="0">
              <a:solidFill>
                <a:srgbClr val="8DC64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pt-BR" altLang="pt-BR" sz="2400" dirty="0">
                <a:solidFill>
                  <a:srgbClr val="347C36"/>
                </a:solidFill>
                <a:latin typeface="Trebuchet MS"/>
              </a:rPr>
              <a:t>Aplicativo Confirma!</a:t>
            </a:r>
            <a:endParaRPr lang="pt-BR" sz="2400" dirty="0">
              <a:latin typeface="Trebuchet MS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714382" y="6101547"/>
            <a:ext cx="2613216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pt-BR" altLang="pt-BR" sz="1400" b="1">
                <a:solidFill>
                  <a:srgbClr val="8DC641"/>
                </a:solidFill>
                <a:latin typeface="Trebuchet MS"/>
              </a:rPr>
              <a:t>Flávia Barcelos de D. Silveira</a:t>
            </a:r>
            <a:endParaRPr lang="pt-BR" altLang="pt-BR" sz="1400" b="1">
              <a:solidFill>
                <a:srgbClr val="8DC641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0" y="378007"/>
            <a:ext cx="5334952" cy="136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6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pt-BR" altLang="pt-BR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pt-BR" altLang="pt-BR" sz="4400" b="1" dirty="0">
                <a:solidFill>
                  <a:schemeClr val="bg1"/>
                </a:solidFill>
                <a:latin typeface="Trebuchet MS" panose="020B0603020202020204" pitchFamily="34" charset="0"/>
              </a:rPr>
              <a:t>Objetivo Geral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err="1">
                <a:solidFill>
                  <a:srgbClr val="8DC641"/>
                </a:solidFill>
              </a:rPr>
              <a:t>câmpus</a:t>
            </a:r>
            <a:r>
              <a:rPr lang="pt-BR" dirty="0">
                <a:solidFill>
                  <a:srgbClr val="8DC641"/>
                </a:solidFill>
              </a:rPr>
              <a:t> 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A3F1C25-B688-4638-AD7C-A10CE48E146D}"/>
              </a:ext>
            </a:extLst>
          </p:cNvPr>
          <p:cNvSpPr txBox="1"/>
          <p:nvPr/>
        </p:nvSpPr>
        <p:spPr>
          <a:xfrm>
            <a:off x="743247" y="2759167"/>
            <a:ext cx="10261331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F15E4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3000"/>
              <a:t>Desenvolver um aplicativo que auxilie os cidadãos a saber mais sobre os candidatos das eleições.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F15E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31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pt-BR" altLang="pt-BR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pt-BR" altLang="pt-BR" sz="4400" b="1" dirty="0">
                <a:solidFill>
                  <a:schemeClr val="bg1"/>
                </a:solidFill>
                <a:latin typeface="Trebuchet MS" panose="020B0603020202020204" pitchFamily="34" charset="0"/>
              </a:rPr>
              <a:t>Objetivos Específicos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err="1">
                <a:solidFill>
                  <a:srgbClr val="8DC641"/>
                </a:solidFill>
              </a:rPr>
              <a:t>câmpus</a:t>
            </a:r>
            <a:r>
              <a:rPr lang="pt-BR" dirty="0">
                <a:solidFill>
                  <a:srgbClr val="8DC641"/>
                </a:solidFill>
              </a:rPr>
              <a:t> 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7B6497C-06CE-4FE3-8A61-F08C18684457}"/>
              </a:ext>
            </a:extLst>
          </p:cNvPr>
          <p:cNvSpPr txBox="1"/>
          <p:nvPr/>
        </p:nvSpPr>
        <p:spPr>
          <a:xfrm>
            <a:off x="743247" y="2744790"/>
            <a:ext cx="10261331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pt-BR" sz="3000" dirty="0"/>
              <a:t>Levantar informações sobre o que seria bom para os usuários.</a:t>
            </a:r>
            <a:endParaRPr lang="pt-BR"/>
          </a:p>
          <a:p>
            <a:pPr marL="457200" indent="-457200" algn="just">
              <a:buFont typeface="Arial"/>
              <a:buChar char="•"/>
            </a:pPr>
            <a:r>
              <a:rPr lang="pt-BR" sz="3000" dirty="0"/>
              <a:t>Determinar o método de informações.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F15E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19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pt-BR" altLang="pt-BR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pt-BR" altLang="pt-BR" sz="4400" b="1" dirty="0">
                <a:solidFill>
                  <a:schemeClr val="bg1"/>
                </a:solidFill>
                <a:latin typeface="Trebuchet MS" panose="020B0603020202020204" pitchFamily="34" charset="0"/>
              </a:rPr>
              <a:t>Justificativa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err="1">
                <a:solidFill>
                  <a:srgbClr val="8DC641"/>
                </a:solidFill>
              </a:rPr>
              <a:t>câmpus</a:t>
            </a:r>
            <a:r>
              <a:rPr lang="pt-BR" dirty="0">
                <a:solidFill>
                  <a:srgbClr val="8DC641"/>
                </a:solidFill>
              </a:rPr>
              <a:t> 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F32B6D-3AD2-4D8C-9924-0E71026A2C76}"/>
              </a:ext>
            </a:extLst>
          </p:cNvPr>
          <p:cNvSpPr txBox="1"/>
          <p:nvPr/>
        </p:nvSpPr>
        <p:spPr>
          <a:xfrm>
            <a:off x="728870" y="3017960"/>
            <a:ext cx="10261331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000"/>
              <a:t>Facilitar a informação.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000"/>
              <a:t>Apresentar candidatos não populistas.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000"/>
              <a:t>Tempo.</a:t>
            </a:r>
            <a:endParaRPr lang="pt-BR" sz="3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383548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pt-BR" altLang="pt-BR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pt-BR" altLang="pt-BR" sz="4400" b="1" dirty="0">
                <a:solidFill>
                  <a:schemeClr val="bg1"/>
                </a:solidFill>
                <a:latin typeface="Trebuchet MS" panose="020B0603020202020204" pitchFamily="34" charset="0"/>
              </a:rPr>
              <a:t>Modelagem do Software</a:t>
            </a:r>
          </a:p>
          <a:p>
            <a:r>
              <a:rPr lang="pt-BR" altLang="pt-BR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Diagramas de Casos de Uso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err="1">
                <a:solidFill>
                  <a:srgbClr val="8DC641"/>
                </a:solidFill>
              </a:rPr>
              <a:t>câmpus</a:t>
            </a:r>
            <a:r>
              <a:rPr lang="pt-BR" dirty="0">
                <a:solidFill>
                  <a:srgbClr val="8DC641"/>
                </a:solidFill>
              </a:rPr>
              <a:t> 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E95A4F0-5CD1-4028-9F3D-6A265DBAFEAC}"/>
              </a:ext>
            </a:extLst>
          </p:cNvPr>
          <p:cNvSpPr txBox="1"/>
          <p:nvPr/>
        </p:nvSpPr>
        <p:spPr>
          <a:xfrm>
            <a:off x="3684104" y="3048000"/>
            <a:ext cx="446929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endParaRPr lang="pt-BR" sz="2400" dirty="0">
              <a:solidFill>
                <a:srgbClr val="FF0000"/>
              </a:solidFill>
            </a:endParaRPr>
          </a:p>
        </p:txBody>
      </p:sp>
      <p:pic>
        <p:nvPicPr>
          <p:cNvPr id="3" name="Imagem 3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7ECEC3B9-EC35-4F33-BC25-11EC7A37B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268" y="2118350"/>
            <a:ext cx="7674632" cy="410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9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264229" y="2861492"/>
            <a:ext cx="75135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altLang="pt-BR" dirty="0">
                <a:latin typeface="Trebuchet MS" panose="020B0603020202020204" pitchFamily="34" charset="0"/>
              </a:rPr>
            </a:br>
            <a:r>
              <a:rPr lang="pt-BR" altLang="pt-BR" sz="5400" b="1" dirty="0">
                <a:solidFill>
                  <a:srgbClr val="8DC641"/>
                </a:solidFill>
                <a:latin typeface="Trebuchet MS" panose="020B0603020202020204" pitchFamily="34" charset="0"/>
              </a:rPr>
              <a:t>PROTOTIPAGEM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err="1">
                <a:solidFill>
                  <a:srgbClr val="8DC641"/>
                </a:solidFill>
              </a:rPr>
              <a:t>câmpus</a:t>
            </a:r>
            <a:r>
              <a:rPr lang="pt-BR" dirty="0">
                <a:solidFill>
                  <a:srgbClr val="8DC641"/>
                </a:solidFill>
              </a:rPr>
              <a:t> 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8FCEDBC-CA50-4624-9A6D-0B1B65BCE5CA}"/>
              </a:ext>
            </a:extLst>
          </p:cNvPr>
          <p:cNvSpPr txBox="1"/>
          <p:nvPr/>
        </p:nvSpPr>
        <p:spPr>
          <a:xfrm>
            <a:off x="2413396" y="4348964"/>
            <a:ext cx="6998772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Admin: </a:t>
            </a:r>
            <a:r>
              <a:rPr lang="pt-BR" u="sng" dirty="0">
                <a:solidFill>
                  <a:schemeClr val="bg2">
                    <a:lumMod val="10000"/>
                  </a:schemeClr>
                </a:solidFill>
                <a:hlinkClick r:id="rId4"/>
              </a:rPr>
              <a:t>h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hlinkClick r:id="rId5"/>
              </a:rPr>
              <a:t>https://quant-ux.com/#/apps/5c9d10d8e2fb53724fe553dc/design/s10008.html</a:t>
            </a:r>
            <a:endParaRPr lang="pt-BR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pt-BR" dirty="0">
                <a:solidFill>
                  <a:srgbClr val="FF0000"/>
                </a:solidFill>
              </a:rPr>
              <a:t>API: 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hlinkClick r:id="rId6"/>
              </a:rPr>
              <a:t>https://quant-ux.com/#/apps/5c98b6f1e2fb53724fe42dd8/design/s10001.html</a:t>
            </a:r>
            <a:endParaRPr lang="pt-BR" u="sng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73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460605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7666" y="966652"/>
            <a:ext cx="8596668" cy="2371288"/>
          </a:xfrm>
        </p:spPr>
        <p:txBody>
          <a:bodyPr>
            <a:normAutofit/>
          </a:bodyPr>
          <a:lstStyle/>
          <a:p>
            <a:pPr algn="ctr"/>
            <a:br>
              <a:rPr lang="pt-BR" altLang="pt-BR" sz="8000" dirty="0">
                <a:latin typeface="Trebuchet MS" panose="020B0603020202020204" pitchFamily="34" charset="0"/>
              </a:rPr>
            </a:br>
            <a:r>
              <a:rPr lang="pt-BR" altLang="pt-BR" sz="8000" b="1">
                <a:solidFill>
                  <a:schemeClr val="bg1"/>
                </a:solidFill>
                <a:latin typeface="Trebuchet MS"/>
              </a:rPr>
              <a:t>Obrigada!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048000" y="5246250"/>
            <a:ext cx="6096000" cy="1292662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algn="ctr"/>
            <a:endParaRPr lang="pt-BR" altLang="pt-BR" b="1" dirty="0">
              <a:solidFill>
                <a:srgbClr val="347C36"/>
              </a:solidFill>
              <a:latin typeface="Trebuchet MS" panose="020B0603020202020204" pitchFamily="34" charset="0"/>
            </a:endParaRPr>
          </a:p>
          <a:p>
            <a:pPr algn="ctr"/>
            <a:r>
              <a:rPr lang="pt-BR" altLang="pt-BR">
                <a:solidFill>
                  <a:srgbClr val="92D050"/>
                </a:solidFill>
                <a:latin typeface="Trebuchet MS"/>
              </a:rPr>
              <a:t>fbarcelos243@gmail.com</a:t>
            </a:r>
            <a:br>
              <a:rPr lang="pt-BR" altLang="pt-BR" sz="2400" dirty="0">
                <a:latin typeface="Trebuchet MS" panose="020B0603020202020204" pitchFamily="34" charset="0"/>
              </a:rPr>
            </a:br>
            <a:r>
              <a:rPr lang="pt-BR" altLang="pt-BR" sz="2400" dirty="0">
                <a:solidFill>
                  <a:srgbClr val="92D050"/>
                </a:solidFill>
                <a:latin typeface="Trebuchet MS"/>
              </a:rPr>
              <a:t> </a:t>
            </a:r>
            <a:br>
              <a:rPr lang="pt-BR" altLang="pt-BR" sz="6600" dirty="0">
                <a:latin typeface="Trebuchet MS" panose="020B0603020202020204" pitchFamily="34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39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a 2">
      <a:dk1>
        <a:srgbClr val="454F59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972</TotalTime>
  <Words>142</Words>
  <Application>Microsoft Office PowerPoint</Application>
  <PresentationFormat>Widescreen</PresentationFormat>
  <Paragraphs>39</Paragraphs>
  <Slides>7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Obrigada!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Cidadania e Diversidade na Rede Federal de EPT</dc:title>
  <dc:creator>Lisiane Correa Gomes Silveira</dc:creator>
  <cp:lastModifiedBy>Fabiane</cp:lastModifiedBy>
  <cp:revision>193</cp:revision>
  <dcterms:created xsi:type="dcterms:W3CDTF">2015-05-22T17:18:56Z</dcterms:created>
  <dcterms:modified xsi:type="dcterms:W3CDTF">2019-04-08T19:01:09Z</dcterms:modified>
</cp:coreProperties>
</file>