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81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02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82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93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61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64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59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86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0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061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58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53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156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848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03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1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419A-5E79-481C-B456-E8832FF4A683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542F1F-3B77-43B3-9DDA-38F74EDE7C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477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54E6F-A28B-46E9-8927-AA0EE7248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pPr algn="r"/>
            <a:r>
              <a:rPr lang="pt-PT" dirty="0"/>
              <a:t>AEDA – Tema 1:UghEats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282726-CD6B-42D2-96EE-AEB17C18C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878"/>
            <a:ext cx="9144000" cy="1655762"/>
          </a:xfrm>
        </p:spPr>
        <p:txBody>
          <a:bodyPr/>
          <a:lstStyle/>
          <a:p>
            <a:pPr algn="r"/>
            <a:r>
              <a:rPr lang="pt-PT" dirty="0"/>
              <a:t>Flávia Carvalhido – UP201806857</a:t>
            </a:r>
          </a:p>
          <a:p>
            <a:pPr algn="r"/>
            <a:r>
              <a:rPr lang="pt-PT" dirty="0"/>
              <a:t>Gustavo Sena Mendes – UP201806078</a:t>
            </a:r>
          </a:p>
          <a:p>
            <a:pPr algn="r"/>
            <a:r>
              <a:rPr lang="pt-PT" dirty="0"/>
              <a:t>Maria Leonor Beirão – UP201806798</a:t>
            </a:r>
          </a:p>
        </p:txBody>
      </p:sp>
    </p:spTree>
    <p:extLst>
      <p:ext uri="{BB962C8B-B14F-4D97-AF65-F5344CB8AC3E}">
        <p14:creationId xmlns:p14="http://schemas.microsoft.com/office/powerpoint/2010/main" val="250343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4C071-385C-4B19-89BD-88556F14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dirty="0"/>
              <a:t>Melhores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15F27D-9B63-4D3C-811A-F0B9C801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3735"/>
            <a:ext cx="3599058" cy="581025"/>
          </a:xfrm>
        </p:spPr>
        <p:txBody>
          <a:bodyPr>
            <a:normAutofit/>
          </a:bodyPr>
          <a:lstStyle/>
          <a:p>
            <a:r>
              <a:rPr lang="pt-PT" dirty="0"/>
              <a:t>Input de passwords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CF8075-6301-439A-874E-E39F248BD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4" t="13334" r="60312" b="29378"/>
          <a:stretch/>
        </p:blipFill>
        <p:spPr>
          <a:xfrm>
            <a:off x="2743200" y="2014760"/>
            <a:ext cx="3448783" cy="46336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862BE1-49F6-4860-9EFE-727312E6F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81" t="12777" r="46563" b="30278"/>
          <a:stretch/>
        </p:blipFill>
        <p:spPr>
          <a:xfrm>
            <a:off x="6342258" y="2014759"/>
            <a:ext cx="5447410" cy="4633689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46CB1AB-9BE9-44F9-BF42-0C72A4F62F74}"/>
              </a:ext>
            </a:extLst>
          </p:cNvPr>
          <p:cNvSpPr txBox="1">
            <a:spLocks/>
          </p:cNvSpPr>
          <p:nvPr/>
        </p:nvSpPr>
        <p:spPr>
          <a:xfrm>
            <a:off x="6191983" y="1433735"/>
            <a:ext cx="5780942" cy="728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Cálculo de tempo de chegada de uma entrega baseado nos municípios do cliente e do restaurante</a:t>
            </a:r>
          </a:p>
        </p:txBody>
      </p:sp>
    </p:spTree>
    <p:extLst>
      <p:ext uri="{BB962C8B-B14F-4D97-AF65-F5344CB8AC3E}">
        <p14:creationId xmlns:p14="http://schemas.microsoft.com/office/powerpoint/2010/main" val="419322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CBE03-4C7F-4667-B093-FC8E4005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dirty="0"/>
              <a:t>Demonstração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A58EA9-D7D9-4C72-BC18-EFE68B909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6" t="3089" r="33828" b="20695"/>
          <a:stretch/>
        </p:blipFill>
        <p:spPr>
          <a:xfrm>
            <a:off x="3026825" y="1264555"/>
            <a:ext cx="6572250" cy="52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E73EAF-7292-4EFF-AEDA-F8BF5AE6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chemeClr val="tx2">
                    <a:lumMod val="75000"/>
                  </a:schemeClr>
                </a:solidFill>
              </a:rPr>
              <a:t>Dificuldades e participação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4" name="Marcador de Posição de Conteúdo 2">
            <a:extLst>
              <a:ext uri="{FF2B5EF4-FFF2-40B4-BE49-F238E27FC236}">
                <a16:creationId xmlns:a16="http://schemas.microsoft.com/office/drawing/2014/main" id="{448ED1F8-C4F9-4EED-AB41-18392DB7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O trabalho foi distribuído igualmente pelos 3 membros do grupo.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As principais dificuldades encontradas foi a partilha de código entre todos para programarmos ao mesmo tempo, a junção desse mesmo código e a eliminação de bugs existentes dessa mesma junção. </a:t>
            </a:r>
          </a:p>
        </p:txBody>
      </p:sp>
    </p:spTree>
    <p:extLst>
      <p:ext uri="{BB962C8B-B14F-4D97-AF65-F5344CB8AC3E}">
        <p14:creationId xmlns:p14="http://schemas.microsoft.com/office/powerpoint/2010/main" val="37713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30815-7DE6-4FF6-A640-145A39E0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dirty="0" err="1"/>
              <a:t>UghEats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30B483-3157-4AFB-B895-F1B676D0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É necessária aplicação para gestão de plataforma de entregas de comida ao domicílio.</a:t>
            </a:r>
          </a:p>
          <a:p>
            <a:pPr algn="just"/>
            <a:r>
              <a:rPr lang="pt-PT" dirty="0"/>
              <a:t>Deverá ter interface para clientes e empregados da empresa (tanto administradores como entregadores)</a:t>
            </a:r>
          </a:p>
          <a:p>
            <a:pPr algn="just"/>
            <a:r>
              <a:rPr lang="pt-PT" dirty="0"/>
              <a:t>Interface de empregados: Gestão de Bases, Clientes, Restaurantes e Funcionários e visualização de Entregas</a:t>
            </a:r>
          </a:p>
          <a:p>
            <a:pPr algn="just"/>
            <a:r>
              <a:rPr lang="pt-PT" dirty="0"/>
              <a:t>Interface de Clientes: Visualização de entregas previamente pedidas, pedido de nova entrega, avaliação das entregas, pesquisa de produtos por diversos critérios</a:t>
            </a:r>
          </a:p>
        </p:txBody>
      </p:sp>
    </p:spTree>
    <p:extLst>
      <p:ext uri="{BB962C8B-B14F-4D97-AF65-F5344CB8AC3E}">
        <p14:creationId xmlns:p14="http://schemas.microsoft.com/office/powerpoint/2010/main" val="426755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C1026-CCA6-400A-B6CA-E54CE496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dirty="0"/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E199F-7073-48EA-8701-2C15AF92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Criação de modelo de organização dos dados a tratar</a:t>
            </a:r>
          </a:p>
          <a:p>
            <a:pPr algn="just"/>
            <a:r>
              <a:rPr lang="pt-PT" dirty="0"/>
              <a:t>Estruturação das devidas classes e aplicação</a:t>
            </a:r>
          </a:p>
          <a:p>
            <a:pPr algn="just"/>
            <a:r>
              <a:rPr lang="pt-PT" dirty="0"/>
              <a:t>Especiais cuidados com estrutura, menus e</a:t>
            </a:r>
            <a:r>
              <a:rPr lang="pt-PT" i="1" dirty="0"/>
              <a:t> design </a:t>
            </a:r>
            <a:r>
              <a:rPr lang="pt-PT" dirty="0"/>
              <a:t>da aplicação para que a mesma seja </a:t>
            </a:r>
            <a:r>
              <a:rPr lang="pt-PT" i="1" dirty="0" err="1"/>
              <a:t>userfriendly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88616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8B041-5D75-4C5F-A6CD-5595B7C8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50" y="71660"/>
            <a:ext cx="8911687" cy="1280890"/>
          </a:xfrm>
        </p:spPr>
        <p:txBody>
          <a:bodyPr/>
          <a:lstStyle/>
          <a:p>
            <a:pPr algn="r"/>
            <a:r>
              <a:rPr lang="pt-PT" dirty="0"/>
              <a:t>Diagrama de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BB6C8D-EE01-4F94-894C-5119AFC55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8" t="11944" r="11718" b="7778"/>
          <a:stretch/>
        </p:blipFill>
        <p:spPr>
          <a:xfrm>
            <a:off x="827086" y="627701"/>
            <a:ext cx="10687051" cy="61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5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3D95-3888-4F24-9DDD-82166EC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883989-A511-4DAB-9DD8-DA888323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975" y="1609725"/>
            <a:ext cx="4640263" cy="3777622"/>
          </a:xfrm>
        </p:spPr>
        <p:txBody>
          <a:bodyPr/>
          <a:lstStyle/>
          <a:p>
            <a:pPr algn="just"/>
            <a:r>
              <a:rPr lang="pt-PT" dirty="0"/>
              <a:t>Bases.txt contém a informação das bases e dos ficheiros relativos aos clientes, restaurantes, empregados e entregas de cada base.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ADCCA8-2A99-4143-84E3-E131A955A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2968" b="5278"/>
          <a:stretch/>
        </p:blipFill>
        <p:spPr>
          <a:xfrm>
            <a:off x="2674935" y="2772937"/>
            <a:ext cx="3430341" cy="3886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CFCFB8E-0EB6-44EE-96B7-AA490A78B73E}"/>
              </a:ext>
            </a:extLst>
          </p:cNvPr>
          <p:cNvSpPr/>
          <p:nvPr/>
        </p:nvSpPr>
        <p:spPr>
          <a:xfrm>
            <a:off x="2311120" y="3498536"/>
            <a:ext cx="1997183" cy="683288"/>
          </a:xfrm>
          <a:prstGeom prst="ellipse">
            <a:avLst/>
          </a:prstGeom>
          <a:noFill/>
          <a:effectLst>
            <a:outerShdw blurRad="50800" dist="50800" dir="5400000" sx="98000" sy="98000" algn="ctr" rotWithShape="0">
              <a:schemeClr val="tx2">
                <a:alpha val="61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F9702EA-46C6-4A83-825E-1A8B0DD962D6}"/>
              </a:ext>
            </a:extLst>
          </p:cNvPr>
          <p:cNvSpPr txBox="1">
            <a:spLocks/>
          </p:cNvSpPr>
          <p:nvPr/>
        </p:nvSpPr>
        <p:spPr>
          <a:xfrm>
            <a:off x="6787293" y="1609725"/>
            <a:ext cx="526617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/>
              <a:t>Para separar diferentes elementos nos ficheiros usamos “::::::::::” (apenas usamos “_________” para indicar o início da </a:t>
            </a:r>
            <a:r>
              <a:rPr lang="pt-PT" dirty="0" err="1"/>
              <a:t>blacklist</a:t>
            </a:r>
            <a:r>
              <a:rPr lang="pt-PT" dirty="0"/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19C643-9631-4604-B18F-3A4CE73F5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34" r="56529" b="4483"/>
          <a:stretch/>
        </p:blipFill>
        <p:spPr>
          <a:xfrm>
            <a:off x="6376533" y="2772937"/>
            <a:ext cx="3430342" cy="24450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446A5B-1E67-4D22-B5D2-1C0049382C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06" r="66359" b="48987"/>
          <a:stretch/>
        </p:blipFill>
        <p:spPr>
          <a:xfrm>
            <a:off x="8566624" y="4181824"/>
            <a:ext cx="1856316" cy="141868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4DBEE9-5785-40C5-A993-9BE39BE464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30" t="25502" r="11601" b="47572"/>
          <a:stretch/>
        </p:blipFill>
        <p:spPr>
          <a:xfrm>
            <a:off x="6366679" y="5664067"/>
            <a:ext cx="4091805" cy="96277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6FD6AE-D833-41C3-9010-E28D6120DCC6}"/>
              </a:ext>
            </a:extLst>
          </p:cNvPr>
          <p:cNvSpPr txBox="1"/>
          <p:nvPr/>
        </p:nvSpPr>
        <p:spPr>
          <a:xfrm>
            <a:off x="8771171" y="2772937"/>
            <a:ext cx="10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Clients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DE420D-C230-4AA8-80A0-EF5A66BCA8A8}"/>
              </a:ext>
            </a:extLst>
          </p:cNvPr>
          <p:cNvSpPr txBox="1"/>
          <p:nvPr/>
        </p:nvSpPr>
        <p:spPr>
          <a:xfrm>
            <a:off x="9346814" y="5125346"/>
            <a:ext cx="111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Delivery</a:t>
            </a:r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3B22CE-C056-4969-97E9-957A584B67C9}"/>
              </a:ext>
            </a:extLst>
          </p:cNvPr>
          <p:cNvSpPr txBox="1"/>
          <p:nvPr/>
        </p:nvSpPr>
        <p:spPr>
          <a:xfrm>
            <a:off x="9064101" y="6188296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Restaurant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5013FE-F3E7-4290-8C41-C400E73B12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48" r="77427" b="4380"/>
          <a:stretch/>
        </p:blipFill>
        <p:spPr>
          <a:xfrm>
            <a:off x="10446044" y="2792912"/>
            <a:ext cx="1655407" cy="373623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D98C43-28AD-45CF-BF76-1BB837BA1C20}"/>
              </a:ext>
            </a:extLst>
          </p:cNvPr>
          <p:cNvSpPr txBox="1"/>
          <p:nvPr/>
        </p:nvSpPr>
        <p:spPr>
          <a:xfrm>
            <a:off x="10910142" y="4552613"/>
            <a:ext cx="1630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Employees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31853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1A7D6-C2F3-4B49-9844-C62E66C0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dirty="0"/>
              <a:t>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173605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8D06C-B303-4185-AC8B-A0478FAE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dirty="0"/>
              <a:t>Funcionalidades - CRUD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3264EB-54ED-4B8F-9BF4-52AC283C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Todas as classes têm a implementação completa dos métodos CRUD, sendo que os métodos de delete são feitos por meio de alteração de </a:t>
            </a:r>
            <a:r>
              <a:rPr lang="pt-PT" dirty="0" err="1"/>
              <a:t>bools</a:t>
            </a:r>
            <a:r>
              <a:rPr lang="pt-PT" dirty="0"/>
              <a:t> nas classes </a:t>
            </a:r>
            <a:r>
              <a:rPr lang="pt-PT" dirty="0" err="1"/>
              <a:t>client</a:t>
            </a:r>
            <a:r>
              <a:rPr lang="pt-PT" dirty="0"/>
              <a:t> e </a:t>
            </a:r>
            <a:r>
              <a:rPr lang="pt-PT" dirty="0" err="1"/>
              <a:t>restaurant</a:t>
            </a:r>
            <a:r>
              <a:rPr lang="pt-PT" dirty="0"/>
              <a:t> (isto significa que os dados ficam sempre nos ficheiros e não se criam incompatibilidades na estrutura das </a:t>
            </a:r>
            <a:r>
              <a:rPr lang="pt-PT" dirty="0" err="1"/>
              <a:t>deliveries</a:t>
            </a:r>
            <a:r>
              <a:rPr lang="pt-PT" dirty="0"/>
              <a:t>). </a:t>
            </a:r>
          </a:p>
          <a:p>
            <a:r>
              <a:rPr lang="pt-PT" dirty="0"/>
              <a:t>A única classe que não tem método delete é a </a:t>
            </a:r>
            <a:r>
              <a:rPr lang="pt-PT" dirty="0" err="1"/>
              <a:t>Delivery</a:t>
            </a:r>
            <a:r>
              <a:rPr lang="pt-PT" dirty="0"/>
              <a:t> uma vez que não faz sentido eliminar uma </a:t>
            </a:r>
            <a:r>
              <a:rPr lang="pt-PT" dirty="0" err="1"/>
              <a:t>delivery</a:t>
            </a:r>
            <a:r>
              <a:rPr lang="pt-PT" dirty="0"/>
              <a:t> do sistema, tanto para o cálculo de lucro como para o historial de entregas de um entregador.</a:t>
            </a:r>
          </a:p>
        </p:txBody>
      </p:sp>
    </p:spTree>
    <p:extLst>
      <p:ext uri="{BB962C8B-B14F-4D97-AF65-F5344CB8AC3E}">
        <p14:creationId xmlns:p14="http://schemas.microsoft.com/office/powerpoint/2010/main" val="310767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D659F-EE96-43BC-A622-D7106844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dirty="0"/>
              <a:t>Funcionalidades - 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6CE8E3-C9DB-44BA-862D-89B23603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25010"/>
          </a:xfrm>
        </p:spPr>
        <p:txBody>
          <a:bodyPr/>
          <a:lstStyle/>
          <a:p>
            <a:r>
              <a:rPr lang="pt-PT" dirty="0"/>
              <a:t>Algoritmos de pesquisa sequencial e binária para pesquisa de elementos em vetores (clientes, entregadores, produtos, restaurantes, entregas, etc.)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3ECD82-449F-4806-9D54-C775AD0F9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0" t="29861" r="59453" b="38327"/>
          <a:stretch/>
        </p:blipFill>
        <p:spPr>
          <a:xfrm>
            <a:off x="1276350" y="2772885"/>
            <a:ext cx="4162424" cy="31326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2377BF-A436-492D-85D4-D8BD81474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7" t="27810" r="25391" b="38333"/>
          <a:stretch/>
        </p:blipFill>
        <p:spPr>
          <a:xfrm>
            <a:off x="4937828" y="3259770"/>
            <a:ext cx="6911272" cy="24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3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0D775-2C52-41DA-AEA2-53B28B37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dirty="0"/>
              <a:t>Funcionalidades - Outras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252073-4076-40AB-90F9-7E4C4E58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Login para clientes, entregadores e </a:t>
            </a:r>
            <a:r>
              <a:rPr lang="pt-PT" dirty="0" err="1"/>
              <a:t>admins</a:t>
            </a:r>
            <a:r>
              <a:rPr lang="pt-PT" dirty="0"/>
              <a:t> sendo que existem vários menus e opções de acordo com o login efetuado</a:t>
            </a:r>
          </a:p>
          <a:p>
            <a:r>
              <a:rPr lang="pt-PT" dirty="0"/>
              <a:t>Edição de passwords com passo de confirmação</a:t>
            </a:r>
          </a:p>
          <a:p>
            <a:r>
              <a:rPr lang="pt-PT" dirty="0"/>
              <a:t>Ecrã de “feliz aniversário” quando um entregador faz login no seu dia de aniversário</a:t>
            </a:r>
          </a:p>
          <a:p>
            <a:r>
              <a:rPr lang="pt-PT" dirty="0"/>
              <a:t>Opções de pesquisa e visualização de dados e historiais em todos os menus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3589581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</TotalTime>
  <Words>427</Words>
  <Application>Microsoft Office PowerPoint</Application>
  <PresentationFormat>Ecrã Panorâmico</PresentationFormat>
  <Paragraphs>39</Paragraphs>
  <Slides>12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Haste</vt:lpstr>
      <vt:lpstr>AEDA – Tema 1:UghEats</vt:lpstr>
      <vt:lpstr>UghEats</vt:lpstr>
      <vt:lpstr>Solução</vt:lpstr>
      <vt:lpstr>Diagrama de Classes</vt:lpstr>
      <vt:lpstr>Estrutura de Ficheiros</vt:lpstr>
      <vt:lpstr>Tratamento de Exceções</vt:lpstr>
      <vt:lpstr>Funcionalidades - CRUD</vt:lpstr>
      <vt:lpstr>Funcionalidades - Pesquisa</vt:lpstr>
      <vt:lpstr>Funcionalidades - Outras</vt:lpstr>
      <vt:lpstr>Melhores Funcionalidades</vt:lpstr>
      <vt:lpstr>Demonstração</vt:lpstr>
      <vt:lpstr>Dificuldades e participação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AEDA – Tema 1:UghEats</dc:title>
  <dc:creator>Flavia Carvalhido</dc:creator>
  <cp:lastModifiedBy>Flavia Carvalhido</cp:lastModifiedBy>
  <cp:revision>26</cp:revision>
  <dcterms:created xsi:type="dcterms:W3CDTF">2019-11-12T15:37:10Z</dcterms:created>
  <dcterms:modified xsi:type="dcterms:W3CDTF">2019-11-22T14:52:14Z</dcterms:modified>
</cp:coreProperties>
</file>