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      Flavia Gaglio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                  O46002003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                           29/03/2022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ADF5C9-64E9-4502-B4E2-9D0A034271B0}"/>
              </a:ext>
            </a:extLst>
          </p:cNvPr>
          <p:cNvSpPr txBox="1"/>
          <p:nvPr/>
        </p:nvSpPr>
        <p:spPr>
          <a:xfrm>
            <a:off x="78670" y="236378"/>
            <a:ext cx="634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*purtroppo, a causa della lunghezza dei codici di alcune sezioni non sono riuscita a copiarli interamente e ho optato per caricare lo </a:t>
            </a:r>
            <a:r>
              <a:rPr lang="it-IT" dirty="0" err="1">
                <a:solidFill>
                  <a:schemeClr val="bg1"/>
                </a:solidFill>
              </a:rPr>
              <a:t>screenshot</a:t>
            </a:r>
            <a:r>
              <a:rPr lang="it-IT" dirty="0">
                <a:solidFill>
                  <a:schemeClr val="bg1"/>
                </a:solidFill>
              </a:rPr>
              <a:t> in modo da includere tutto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La struttura della mia pagina web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una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intestazione 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con il titolo della pagina e un’immagine di sfondo;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menù di navigazione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, disposto orizzontalmente in alto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una sezione di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contenuti, </a:t>
            </a:r>
            <a:r>
              <a:rPr lang="it-IT" sz="160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ovvero la descrizione e la foto dei miei 5 film preferiti</a:t>
            </a: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 </a:t>
            </a:r>
            <a:r>
              <a:rPr lang="it-IT" sz="1600" b="1" i="0" dirty="0" err="1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footer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che contiene le mie informazioni</a:t>
            </a:r>
          </a:p>
          <a:p>
            <a:pPr marL="0" indent="0" algn="l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La mia pagina web è un semplice elenco numerato in ordin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e crescente dei film più belli che ho visto dal 2010 ad oggi.</a:t>
            </a: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930326-1865-41E0-8FC1-AF211E1B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04" y="424282"/>
            <a:ext cx="1435661" cy="5771731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BE0255E-B8B7-4299-9D5F-1A3EDCBB1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81" t="10187" r="6625" b="5452"/>
          <a:stretch/>
        </p:blipFill>
        <p:spPr>
          <a:xfrm>
            <a:off x="6279617" y="10138"/>
            <a:ext cx="3667535" cy="1976892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460CDAF-A67C-40C9-BDFF-291285F17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3" t="15163" r="31996" b="8537"/>
          <a:stretch/>
        </p:blipFill>
        <p:spPr>
          <a:xfrm>
            <a:off x="4367695" y="3717277"/>
            <a:ext cx="3385975" cy="250086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2939938-5F33-4CA1-9FD3-6E92D6012E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3" t="5082" r="82564" b="7461"/>
          <a:stretch/>
        </p:blipFill>
        <p:spPr>
          <a:xfrm>
            <a:off x="9462463" y="2143016"/>
            <a:ext cx="2384207" cy="407512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61273AD-37D9-4EDB-B0C1-D79F574FF431}"/>
              </a:ext>
            </a:extLst>
          </p:cNvPr>
          <p:cNvSpPr txBox="1"/>
          <p:nvPr/>
        </p:nvSpPr>
        <p:spPr>
          <a:xfrm>
            <a:off x="4330008" y="3059197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HTML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863F78-5376-4EA1-AA7F-B3E297CEBEA9}"/>
              </a:ext>
            </a:extLst>
          </p:cNvPr>
          <p:cNvSpPr txBox="1"/>
          <p:nvPr/>
        </p:nvSpPr>
        <p:spPr>
          <a:xfrm rot="16200000">
            <a:off x="8428325" y="2396636"/>
            <a:ext cx="1383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71B6CC-490E-4BEF-99B8-455DE3956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00" t="10949" r="39247" b="85997"/>
          <a:stretch/>
        </p:blipFill>
        <p:spPr>
          <a:xfrm>
            <a:off x="6619692" y="319569"/>
            <a:ext cx="3479917" cy="267286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AE4C47F-EA32-417E-9F63-F111DA9AF43A}"/>
              </a:ext>
            </a:extLst>
          </p:cNvPr>
          <p:cNvSpPr txBox="1"/>
          <p:nvPr/>
        </p:nvSpPr>
        <p:spPr>
          <a:xfrm>
            <a:off x="4504548" y="1528008"/>
            <a:ext cx="332748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HTML</a:t>
            </a:r>
            <a:endParaRPr lang="it-IT" sz="3200" b="0" dirty="0">
              <a:solidFill>
                <a:srgbClr val="0070C0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it-IT" sz="11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CONTATTI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AE92DB-91EB-4174-85F5-9138258F00DD}"/>
              </a:ext>
            </a:extLst>
          </p:cNvPr>
          <p:cNvSpPr txBox="1"/>
          <p:nvPr/>
        </p:nvSpPr>
        <p:spPr>
          <a:xfrm>
            <a:off x="8774391" y="1484757"/>
            <a:ext cx="26504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CSS</a:t>
            </a:r>
            <a:endParaRPr lang="en-US" sz="3200" b="0" dirty="0">
              <a:solidFill>
                <a:srgbClr val="0070C0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'Georgia'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1588133-C831-47B3-BFB2-389BFDDA1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4" t="6551" r="58308" b="6277"/>
          <a:stretch/>
        </p:blipFill>
        <p:spPr>
          <a:xfrm>
            <a:off x="4367695" y="2630659"/>
            <a:ext cx="3173452" cy="4023360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D8630F2-8BCE-4118-82BB-99D6CE757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9" r="1619" b="5436"/>
          <a:stretch/>
        </p:blipFill>
        <p:spPr>
          <a:xfrm>
            <a:off x="7541147" y="337098"/>
            <a:ext cx="1678236" cy="544419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3FAFFB0-E07A-40AA-9899-C27B85B8D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4" t="17757" r="80569" b="10148"/>
          <a:stretch/>
        </p:blipFill>
        <p:spPr>
          <a:xfrm>
            <a:off x="9246970" y="1086846"/>
            <a:ext cx="1866193" cy="494180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53B165-6527-4BD1-9B9D-BA7686BCD5B4}"/>
              </a:ext>
            </a:extLst>
          </p:cNvPr>
          <p:cNvSpPr txBox="1"/>
          <p:nvPr/>
        </p:nvSpPr>
        <p:spPr>
          <a:xfrm>
            <a:off x="4268917" y="198821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0DD2CC0-283C-4928-8694-BDB4508298D5}"/>
              </a:ext>
            </a:extLst>
          </p:cNvPr>
          <p:cNvSpPr txBox="1"/>
          <p:nvPr/>
        </p:nvSpPr>
        <p:spPr>
          <a:xfrm>
            <a:off x="9219383" y="491929"/>
            <a:ext cx="12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CSS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92569B3-2E17-4E54-8A08-E4263128052F}"/>
              </a:ext>
            </a:extLst>
          </p:cNvPr>
          <p:cNvSpPr txBox="1"/>
          <p:nvPr/>
        </p:nvSpPr>
        <p:spPr>
          <a:xfrm>
            <a:off x="9336192" y="6157039"/>
            <a:ext cx="2310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#flex-container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390" y="2374722"/>
            <a:ext cx="3724141" cy="162352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12800" b="0" dirty="0">
                <a:solidFill>
                  <a:srgbClr val="0070C0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HTML</a:t>
            </a:r>
          </a:p>
          <a:p>
            <a:pPr marL="0" indent="0">
              <a:buNone/>
            </a:pPr>
            <a:endParaRPr lang="it-IT" sz="3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3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3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lineanera</a:t>
            </a:r>
            <a:r>
              <a:rPr lang="it-IT" sz="3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 marL="0" indent="0">
              <a:buNone/>
            </a:pP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Flavia Gaglio - O46002003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3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3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3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3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3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3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3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3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457F8F-915F-425B-A947-22B5C8595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" t="71307" r="6472" b="13420"/>
          <a:stretch/>
        </p:blipFill>
        <p:spPr>
          <a:xfrm>
            <a:off x="4367695" y="511388"/>
            <a:ext cx="7357583" cy="7136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5A2EBB-8437-409D-8D48-E80D6AF89C19}"/>
              </a:ext>
            </a:extLst>
          </p:cNvPr>
          <p:cNvSpPr txBox="1"/>
          <p:nvPr/>
        </p:nvSpPr>
        <p:spPr>
          <a:xfrm>
            <a:off x="9359487" y="1604472"/>
            <a:ext cx="221021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CSS</a:t>
            </a:r>
          </a:p>
          <a:p>
            <a:endParaRPr lang="it-IT" sz="3200" dirty="0">
              <a:solidFill>
                <a:srgbClr val="0070C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r>
              <a:rPr lang="it-IT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lineanera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'Georgia'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Sabon Next LT</vt:lpstr>
      <vt:lpstr>Times New Roman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Flavia G</cp:lastModifiedBy>
  <cp:revision>11</cp:revision>
  <dcterms:created xsi:type="dcterms:W3CDTF">2021-03-24T16:57:46Z</dcterms:created>
  <dcterms:modified xsi:type="dcterms:W3CDTF">2022-03-29T15:54:23Z</dcterms:modified>
</cp:coreProperties>
</file>