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5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5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14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02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4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31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78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74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2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3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7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0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49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1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30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50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551798-B245-40D4-8A40-4C22D7EBAA9F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B3B95A-B6F2-4716-8A7A-B045BF2CBB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901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3BD98-3AD9-46BF-A43A-095CDA6EC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DF6596-AE47-4C83-90E7-DE63622B3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Flavia Gaglio,</a:t>
            </a:r>
          </a:p>
          <a:p>
            <a:r>
              <a:rPr lang="it-IT" dirty="0">
                <a:solidFill>
                  <a:schemeClr val="tx1"/>
                </a:solidFill>
              </a:rPr>
              <a:t>O46002003</a:t>
            </a:r>
          </a:p>
        </p:txBody>
      </p:sp>
    </p:spTree>
    <p:extLst>
      <p:ext uri="{BB962C8B-B14F-4D97-AF65-F5344CB8AC3E}">
        <p14:creationId xmlns:p14="http://schemas.microsoft.com/office/powerpoint/2010/main" val="290403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69003-3192-4667-8E7D-B9A293144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API: Open Library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B261B-3222-449A-8B47-B66213EC6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Con questa API, nella sezione «</a:t>
            </a:r>
            <a:r>
              <a:rPr lang="it-IT" dirty="0" err="1"/>
              <a:t>two</a:t>
            </a:r>
            <a:r>
              <a:rPr lang="it-IT" dirty="0"/>
              <a:t>», ovvero nella parte del quiz in cui si doveva selezionare un personaggio della serie tv </a:t>
            </a:r>
            <a:r>
              <a:rPr lang="it-IT" dirty="0" err="1"/>
              <a:t>Criminal</a:t>
            </a:r>
            <a:r>
              <a:rPr lang="it-IT" dirty="0"/>
              <a:t> Minds, ho voluto associare ad ognuno di essi un autore di romanzi horror.</a:t>
            </a:r>
          </a:p>
        </p:txBody>
      </p:sp>
    </p:spTree>
    <p:extLst>
      <p:ext uri="{BB962C8B-B14F-4D97-AF65-F5344CB8AC3E}">
        <p14:creationId xmlns:p14="http://schemas.microsoft.com/office/powerpoint/2010/main" val="463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27B34A-E6A4-4EBE-8239-12DC2823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2" t="10733" r="57298" b="7721"/>
          <a:stretch/>
        </p:blipFill>
        <p:spPr>
          <a:xfrm>
            <a:off x="1548580" y="737419"/>
            <a:ext cx="7567285" cy="5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4687495-BF23-4013-9F97-FC5AC7CD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7" t="11379" r="29355" b="7721"/>
          <a:stretch/>
        </p:blipFill>
        <p:spPr>
          <a:xfrm>
            <a:off x="707923" y="656303"/>
            <a:ext cx="5604388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A682B-A367-4C67-A8A8-D454DF492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Api: </a:t>
            </a:r>
            <a:r>
              <a:rPr lang="it-IT" dirty="0" err="1"/>
              <a:t>spotify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44A7EC-E407-4E74-B3CB-9F7FF8DF7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52879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Con Spotify vado ad implementare un </a:t>
            </a:r>
            <a:r>
              <a:rPr lang="it-IT" dirty="0" err="1"/>
              <a:t>Oauth</a:t>
            </a:r>
            <a:r>
              <a:rPr lang="it-IT" dirty="0"/>
              <a:t> 2.0 per permettere l’accesso ad applicazioni terze. Effettuando l’iscrizione alla piattaforma questa ci restituisce un </a:t>
            </a:r>
            <a:r>
              <a:rPr lang="it-IT" dirty="0" err="1"/>
              <a:t>client_id</a:t>
            </a:r>
            <a:r>
              <a:rPr lang="it-IT" dirty="0"/>
              <a:t> e un </a:t>
            </a:r>
            <a:r>
              <a:rPr lang="it-IT" dirty="0" err="1"/>
              <a:t>client_secret</a:t>
            </a:r>
            <a:r>
              <a:rPr lang="it-IT" dirty="0"/>
              <a:t> che ci permettono di recuperare un token d’accesso.</a:t>
            </a:r>
          </a:p>
          <a:p>
            <a:r>
              <a:rPr lang="it-IT" dirty="0"/>
              <a:t>Tramite questa API ho collegato ad ogni personaggio appartenente alla prima sezione del quiz un album con la colonna sonora di Breaking </a:t>
            </a:r>
            <a:r>
              <a:rPr lang="it-IT" dirty="0" err="1"/>
              <a:t>Bad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4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EF32366-C052-4468-A1CA-7E2C41772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6" t="9443" r="44113" b="8367"/>
          <a:stretch/>
        </p:blipFill>
        <p:spPr>
          <a:xfrm>
            <a:off x="914400" y="648930"/>
            <a:ext cx="5899355" cy="5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3440E59-4661-498F-8E02-C8E53A0F4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6" t="10263" r="14845" b="7661"/>
          <a:stretch/>
        </p:blipFill>
        <p:spPr>
          <a:xfrm>
            <a:off x="613079" y="663677"/>
            <a:ext cx="7285704" cy="55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35930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116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Sezione</vt:lpstr>
      <vt:lpstr>MHW3</vt:lpstr>
      <vt:lpstr>API: Open Library</vt:lpstr>
      <vt:lpstr>Presentazione standard di PowerPoint</vt:lpstr>
      <vt:lpstr>Presentazione standard di PowerPoint</vt:lpstr>
      <vt:lpstr>Api: spotify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Flavia G</dc:creator>
  <cp:lastModifiedBy>Flavia G</cp:lastModifiedBy>
  <cp:revision>2</cp:revision>
  <dcterms:created xsi:type="dcterms:W3CDTF">2022-04-26T09:21:58Z</dcterms:created>
  <dcterms:modified xsi:type="dcterms:W3CDTF">2022-04-26T10:51:30Z</dcterms:modified>
</cp:coreProperties>
</file>