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090355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090355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35127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017625" y="307825"/>
            <a:ext cx="2378700" cy="435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6452850" y="307825"/>
            <a:ext cx="2389800" cy="435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oracle.com/br/internet-of-things/what-is-iot/" TargetMode="External"/><Relationship Id="rId5" Type="http://schemas.openxmlformats.org/officeDocument/2006/relationships/hyperlink" Target="https://www.techtudo.com.br/noticias/noticia/2014/08/internet-das-coisas-entenda-o-conceito-e-o-que-muda-com-tecnologia.html" TargetMode="External"/><Relationship Id="rId6" Type="http://schemas.openxmlformats.org/officeDocument/2006/relationships/hyperlink" Target="https://maplink.global/blog/o-que-e-io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290075"/>
            <a:ext cx="8520600" cy="9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Próximas apresentações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9800" y="3470875"/>
            <a:ext cx="85206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Ética/Privacidade Machine Learning - Conceituar IoT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01375"/>
            <a:ext cx="8839203" cy="76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 amt="60000"/>
          </a:blip>
          <a:srcRect b="0" l="24683" r="24683" t="0"/>
          <a:stretch/>
        </p:blipFill>
        <p:spPr>
          <a:xfrm>
            <a:off x="0" y="0"/>
            <a:ext cx="3512599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546825" y="25"/>
            <a:ext cx="55971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 sz="3555">
                <a:solidFill>
                  <a:srgbClr val="DD7E6B"/>
                </a:solidFill>
              </a:rPr>
              <a:t>IoT</a:t>
            </a:r>
            <a:endParaRPr sz="3555">
              <a:solidFill>
                <a:srgbClr val="DD7E6B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811650" y="783524"/>
            <a:ext cx="5135700" cy="3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É o conceito de conectar qualquer dispositivo à internet, uma rede gigantesca de conexões entre coisas e pessoas, capaz de coletar, enviar e </a:t>
            </a: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compartilhar</a:t>
            </a: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 dados, o que  facilita a relação entre pessoas e coisas.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BF9F8"/>
                </a:highlight>
                <a:latin typeface="Roboto"/>
                <a:ea typeface="Roboto"/>
                <a:cs typeface="Roboto"/>
                <a:sym typeface="Roboto"/>
              </a:rPr>
              <a:t>Nos últimos anos, a IoT se tornou uma das tecnologias mais importantes do século XXI. Agora que podemos conectar objetos do cotidiano - eletrodomésticos, carros, termostatos, babás eletrônicas - à Internet por meio de dispositivos incorporados, é possível uma comunicação perfeita entre pessoas, processos e outras coisas.</a:t>
            </a:r>
            <a:endParaRPr sz="1100">
              <a:highlight>
                <a:srgbClr val="FBF9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 as empresas, saber o que é IoT pode garantir vantagem competitiva frente a seus concorrentes. Afinal, a internet das coisas é capaz de tornar processos, ferramentas e máquinas muito mais inteligentes e conectados. Já para as pessoas, mais segurança e agilidade nas tarefas.</a:t>
            </a:r>
            <a:endParaRPr sz="1100">
              <a:highlight>
                <a:srgbClr val="FBF9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Tecnologias relacionadas ao IoT:</a:t>
            </a:r>
            <a:r>
              <a:rPr lang="pt-BR" sz="1100">
                <a:highlight>
                  <a:srgbClr val="FBF9F8"/>
                </a:highlight>
                <a:latin typeface="Roboto"/>
                <a:ea typeface="Roboto"/>
                <a:cs typeface="Roboto"/>
                <a:sym typeface="Roboto"/>
              </a:rPr>
              <a:t> Sensores , Conectividade, Plataformas de computação em nuvem, Machine learning e análise avançada, Inteligência artificial (IA) conversacional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546825" y="4589400"/>
            <a:ext cx="559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Fontes:</a:t>
            </a:r>
            <a:r>
              <a:rPr lang="pt-BR" sz="800" u="sng">
                <a:solidFill>
                  <a:schemeClr val="hlink"/>
                </a:solidFill>
                <a:hlinkClick r:id="rId4"/>
              </a:rPr>
              <a:t>https://www.oracle.com/br/internet-of-things/what-is-iot/</a:t>
            </a:r>
            <a:r>
              <a:rPr lang="pt-BR" sz="800"/>
              <a:t>, </a:t>
            </a:r>
            <a:r>
              <a:rPr lang="pt-BR" sz="800" u="sng">
                <a:solidFill>
                  <a:schemeClr val="hlink"/>
                </a:solidFill>
                <a:hlinkClick r:id="rId5"/>
              </a:rPr>
              <a:t>https://www.techtudo.com.br/noticias/noticia/2014/08/internet-das-coisas-entenda-o-conceito-e-o-que-muda-com-tecnologia.html</a:t>
            </a:r>
            <a:r>
              <a:rPr lang="pt-BR" sz="800"/>
              <a:t>, </a:t>
            </a:r>
            <a:r>
              <a:rPr lang="pt-BR" sz="800" u="sng">
                <a:solidFill>
                  <a:schemeClr val="hlink"/>
                </a:solidFill>
                <a:hlinkClick r:id="rId6"/>
              </a:rPr>
              <a:t>https://maplink.global/blog/o-que-e-iot/</a:t>
            </a:r>
            <a:r>
              <a:rPr lang="pt-BR" sz="800"/>
              <a:t> .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