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7772400" cx="100584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7b5b58d33d_0_0: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7b5b58d3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3e8596eac_1_73: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3e8596ea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3e8596eac_1_76: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3e8596ea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3e8596eac_1_98: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3e8596eac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3e8596eac_1_104: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83e8596ea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3654fb3f0_0_0: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3654fb3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fe735_0_0: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fe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3654fb3f0_0_114: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3654fb3f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3654fb3f0_0_104: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3654fb3f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3654fb3f0_0_137: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3654fb3f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3654fb3f0_0_78: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3654fb3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3654fb3f0_0_166: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3654fb3f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3e8596eac_1_65: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3e8596ea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3e8596eac_1_79: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3e8596ea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677280" y="1016382"/>
            <a:ext cx="1189788" cy="1699912"/>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7191319" y="5051543"/>
            <a:ext cx="1189788" cy="1699912"/>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795562" y="4257501"/>
            <a:ext cx="467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title"/>
          </p:nvPr>
        </p:nvSpPr>
        <p:spPr>
          <a:xfrm>
            <a:off x="1848332" y="1796598"/>
            <a:ext cx="6361800" cy="2202300"/>
          </a:xfrm>
          <a:prstGeom prst="rect">
            <a:avLst/>
          </a:prstGeom>
        </p:spPr>
        <p:txBody>
          <a:bodyPr anchorCtr="0" anchor="b" bIns="113100" lIns="113100" spcFirstLastPara="1" rIns="113100" wrap="square" tIns="113100">
            <a:noAutofit/>
          </a:bodyPr>
          <a:lstStyle>
            <a:lvl1pPr lvl="0" algn="ctr">
              <a:spcBef>
                <a:spcPts val="0"/>
              </a:spcBef>
              <a:spcAft>
                <a:spcPts val="0"/>
              </a:spcAft>
              <a:buSzPts val="4900"/>
              <a:buNone/>
              <a:defRPr sz="4900"/>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14" name="Google Shape;14;p2"/>
          <p:cNvSpPr txBox="1"/>
          <p:nvPr>
            <p:ph idx="1" type="subTitle"/>
          </p:nvPr>
        </p:nvSpPr>
        <p:spPr>
          <a:xfrm>
            <a:off x="1848332" y="4608058"/>
            <a:ext cx="6361800" cy="1373700"/>
          </a:xfrm>
          <a:prstGeom prst="rect">
            <a:avLst/>
          </a:prstGeom>
        </p:spPr>
        <p:txBody>
          <a:bodyPr anchorCtr="0" anchor="t" bIns="113100" lIns="113100" spcFirstLastPara="1" rIns="113100" wrap="square" tIns="113100">
            <a:noAutofit/>
          </a:bodyPr>
          <a:lstStyle>
            <a:lvl1pPr lv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65" y="7671647"/>
            <a:ext cx="10058100" cy="100500"/>
          </a:xfrm>
          <a:prstGeom prst="rect">
            <a:avLst/>
          </a:prstGeom>
          <a:solidFill>
            <a:schemeClr val="accent4"/>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426690" y="1741480"/>
            <a:ext cx="9204900" cy="2324700"/>
          </a:xfrm>
          <a:prstGeom prst="rect">
            <a:avLst/>
          </a:prstGeom>
        </p:spPr>
        <p:txBody>
          <a:bodyPr anchorCtr="0" anchor="ctr" bIns="113100" lIns="113100" spcFirstLastPara="1" rIns="113100" wrap="square" tIns="113100">
            <a:noAutofit/>
          </a:bodyPr>
          <a:lstStyle>
            <a:lvl1pPr lvl="0" algn="ctr">
              <a:spcBef>
                <a:spcPts val="0"/>
              </a:spcBef>
              <a:spcAft>
                <a:spcPts val="0"/>
              </a:spcAft>
              <a:buClr>
                <a:schemeClr val="accent5"/>
              </a:buClr>
              <a:buSzPts val="16100"/>
              <a:buNone/>
              <a:defRPr sz="16100">
                <a:solidFill>
                  <a:schemeClr val="accent5"/>
                </a:solidFill>
              </a:defRPr>
            </a:lvl1pPr>
            <a:lvl2pPr lvl="1" algn="ctr">
              <a:spcBef>
                <a:spcPts val="0"/>
              </a:spcBef>
              <a:spcAft>
                <a:spcPts val="0"/>
              </a:spcAft>
              <a:buClr>
                <a:schemeClr val="accent5"/>
              </a:buClr>
              <a:buSzPts val="16100"/>
              <a:buNone/>
              <a:defRPr sz="16100">
                <a:solidFill>
                  <a:schemeClr val="accent5"/>
                </a:solidFill>
              </a:defRPr>
            </a:lvl2pPr>
            <a:lvl3pPr lvl="2" algn="ctr">
              <a:spcBef>
                <a:spcPts val="0"/>
              </a:spcBef>
              <a:spcAft>
                <a:spcPts val="0"/>
              </a:spcAft>
              <a:buClr>
                <a:schemeClr val="accent5"/>
              </a:buClr>
              <a:buSzPts val="16100"/>
              <a:buNone/>
              <a:defRPr sz="16100">
                <a:solidFill>
                  <a:schemeClr val="accent5"/>
                </a:solidFill>
              </a:defRPr>
            </a:lvl3pPr>
            <a:lvl4pPr lvl="3" algn="ctr">
              <a:spcBef>
                <a:spcPts val="0"/>
              </a:spcBef>
              <a:spcAft>
                <a:spcPts val="0"/>
              </a:spcAft>
              <a:buClr>
                <a:schemeClr val="accent5"/>
              </a:buClr>
              <a:buSzPts val="16100"/>
              <a:buNone/>
              <a:defRPr sz="16100">
                <a:solidFill>
                  <a:schemeClr val="accent5"/>
                </a:solidFill>
              </a:defRPr>
            </a:lvl4pPr>
            <a:lvl5pPr lvl="4" algn="ctr">
              <a:spcBef>
                <a:spcPts val="0"/>
              </a:spcBef>
              <a:spcAft>
                <a:spcPts val="0"/>
              </a:spcAft>
              <a:buClr>
                <a:schemeClr val="accent5"/>
              </a:buClr>
              <a:buSzPts val="16100"/>
              <a:buNone/>
              <a:defRPr sz="16100">
                <a:solidFill>
                  <a:schemeClr val="accent5"/>
                </a:solidFill>
              </a:defRPr>
            </a:lvl5pPr>
            <a:lvl6pPr lvl="5" algn="ctr">
              <a:spcBef>
                <a:spcPts val="0"/>
              </a:spcBef>
              <a:spcAft>
                <a:spcPts val="0"/>
              </a:spcAft>
              <a:buClr>
                <a:schemeClr val="accent5"/>
              </a:buClr>
              <a:buSzPts val="16100"/>
              <a:buNone/>
              <a:defRPr sz="16100">
                <a:solidFill>
                  <a:schemeClr val="accent5"/>
                </a:solidFill>
              </a:defRPr>
            </a:lvl6pPr>
            <a:lvl7pPr lvl="6" algn="ctr">
              <a:spcBef>
                <a:spcPts val="0"/>
              </a:spcBef>
              <a:spcAft>
                <a:spcPts val="0"/>
              </a:spcAft>
              <a:buClr>
                <a:schemeClr val="accent5"/>
              </a:buClr>
              <a:buSzPts val="16100"/>
              <a:buNone/>
              <a:defRPr sz="16100">
                <a:solidFill>
                  <a:schemeClr val="accent5"/>
                </a:solidFill>
              </a:defRPr>
            </a:lvl7pPr>
            <a:lvl8pPr lvl="7" algn="ctr">
              <a:spcBef>
                <a:spcPts val="0"/>
              </a:spcBef>
              <a:spcAft>
                <a:spcPts val="0"/>
              </a:spcAft>
              <a:buClr>
                <a:schemeClr val="accent5"/>
              </a:buClr>
              <a:buSzPts val="16100"/>
              <a:buNone/>
              <a:defRPr sz="16100">
                <a:solidFill>
                  <a:schemeClr val="accent5"/>
                </a:solidFill>
              </a:defRPr>
            </a:lvl8pPr>
            <a:lvl9pPr lvl="8" algn="ctr">
              <a:spcBef>
                <a:spcPts val="0"/>
              </a:spcBef>
              <a:spcAft>
                <a:spcPts val="0"/>
              </a:spcAft>
              <a:buClr>
                <a:schemeClr val="accent5"/>
              </a:buClr>
              <a:buSzPts val="16100"/>
              <a:buNone/>
              <a:defRPr sz="16100">
                <a:solidFill>
                  <a:schemeClr val="accent5"/>
                </a:solidFill>
              </a:defRPr>
            </a:lvl9pPr>
          </a:lstStyle>
          <a:p>
            <a:r>
              <a:t>xx%</a:t>
            </a:r>
          </a:p>
        </p:txBody>
      </p:sp>
      <p:sp>
        <p:nvSpPr>
          <p:cNvPr id="55" name="Google Shape;55;p11"/>
          <p:cNvSpPr txBox="1"/>
          <p:nvPr>
            <p:ph idx="1" type="body"/>
          </p:nvPr>
        </p:nvSpPr>
        <p:spPr>
          <a:xfrm>
            <a:off x="426690" y="4411613"/>
            <a:ext cx="9204900" cy="1619400"/>
          </a:xfrm>
          <a:prstGeom prst="rect">
            <a:avLst/>
          </a:prstGeom>
        </p:spPr>
        <p:txBody>
          <a:bodyPr anchorCtr="0" anchor="t" bIns="113100" lIns="113100" spcFirstLastPara="1" rIns="113100" wrap="square" tIns="113100">
            <a:noAutofit/>
          </a:bodyPr>
          <a:lstStyle>
            <a:lvl1pPr indent="-368300" lvl="0" marL="457200" algn="ctr">
              <a:spcBef>
                <a:spcPts val="0"/>
              </a:spcBef>
              <a:spcAft>
                <a:spcPts val="0"/>
              </a:spcAft>
              <a:buSzPts val="2200"/>
              <a:buChar char="●"/>
              <a:defRPr/>
            </a:lvl1pPr>
            <a:lvl2pPr indent="-336550" lvl="1" marL="914400" algn="ctr">
              <a:spcBef>
                <a:spcPts val="2000"/>
              </a:spcBef>
              <a:spcAft>
                <a:spcPts val="0"/>
              </a:spcAft>
              <a:buSzPts val="1700"/>
              <a:buChar char="○"/>
              <a:defRPr/>
            </a:lvl2pPr>
            <a:lvl3pPr indent="-336550" lvl="2" marL="1371600" algn="ctr">
              <a:spcBef>
                <a:spcPts val="2000"/>
              </a:spcBef>
              <a:spcAft>
                <a:spcPts val="0"/>
              </a:spcAft>
              <a:buSzPts val="1700"/>
              <a:buChar char="■"/>
              <a:defRPr/>
            </a:lvl3pPr>
            <a:lvl4pPr indent="-336550" lvl="3" marL="1828800" algn="ctr">
              <a:spcBef>
                <a:spcPts val="2000"/>
              </a:spcBef>
              <a:spcAft>
                <a:spcPts val="0"/>
              </a:spcAft>
              <a:buSzPts val="1700"/>
              <a:buChar char="●"/>
              <a:defRPr/>
            </a:lvl4pPr>
            <a:lvl5pPr indent="-336550" lvl="4" marL="2286000" algn="ctr">
              <a:spcBef>
                <a:spcPts val="2000"/>
              </a:spcBef>
              <a:spcAft>
                <a:spcPts val="0"/>
              </a:spcAft>
              <a:buSzPts val="1700"/>
              <a:buChar char="○"/>
              <a:defRPr/>
            </a:lvl5pPr>
            <a:lvl6pPr indent="-336550" lvl="5" marL="2743200" algn="ctr">
              <a:spcBef>
                <a:spcPts val="2000"/>
              </a:spcBef>
              <a:spcAft>
                <a:spcPts val="0"/>
              </a:spcAft>
              <a:buSzPts val="1700"/>
              <a:buChar char="■"/>
              <a:defRPr/>
            </a:lvl6pPr>
            <a:lvl7pPr indent="-336550" lvl="6" marL="3200400" algn="ctr">
              <a:spcBef>
                <a:spcPts val="2000"/>
              </a:spcBef>
              <a:spcAft>
                <a:spcPts val="0"/>
              </a:spcAft>
              <a:buSzPts val="1700"/>
              <a:buChar char="●"/>
              <a:defRPr/>
            </a:lvl7pPr>
            <a:lvl8pPr indent="-336550" lvl="7" marL="3657600" algn="ctr">
              <a:spcBef>
                <a:spcPts val="2000"/>
              </a:spcBef>
              <a:spcAft>
                <a:spcPts val="0"/>
              </a:spcAft>
              <a:buSzPts val="1700"/>
              <a:buChar char="○"/>
              <a:defRPr/>
            </a:lvl8pPr>
            <a:lvl9pPr indent="-336550" lvl="8" marL="4114800" algn="ctr">
              <a:spcBef>
                <a:spcPts val="2000"/>
              </a:spcBef>
              <a:spcAft>
                <a:spcPts val="2000"/>
              </a:spcAft>
              <a:buSzPts val="1700"/>
              <a:buChar char="■"/>
              <a:defRPr/>
            </a:lvl9pPr>
          </a:lstStyle>
          <a:p/>
        </p:txBody>
      </p:sp>
      <p:sp>
        <p:nvSpPr>
          <p:cNvPr id="56" name="Google Shape;56;p11"/>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795562" y="4257501"/>
            <a:ext cx="467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528825" y="2667036"/>
            <a:ext cx="9044400" cy="1371300"/>
          </a:xfrm>
          <a:prstGeom prst="rect">
            <a:avLst/>
          </a:prstGeom>
        </p:spPr>
        <p:txBody>
          <a:bodyPr anchorCtr="0" anchor="b" bIns="113100" lIns="113100" spcFirstLastPara="1" rIns="113100" wrap="square" tIns="113100">
            <a:noAutofit/>
          </a:bodyPr>
          <a:lstStyle>
            <a:lvl1pPr lvl="0" algn="ctr">
              <a:spcBef>
                <a:spcPts val="0"/>
              </a:spcBef>
              <a:spcAft>
                <a:spcPts val="0"/>
              </a:spcAft>
              <a:buSzPts val="5900"/>
              <a:buNone/>
              <a:defRPr sz="5900"/>
            </a:lvl1pPr>
            <a:lvl2pPr lvl="1" algn="ctr">
              <a:spcBef>
                <a:spcPts val="0"/>
              </a:spcBef>
              <a:spcAft>
                <a:spcPts val="0"/>
              </a:spcAft>
              <a:buSzPts val="5900"/>
              <a:buNone/>
              <a:defRPr sz="5900"/>
            </a:lvl2pPr>
            <a:lvl3pPr lvl="2" algn="ctr">
              <a:spcBef>
                <a:spcPts val="0"/>
              </a:spcBef>
              <a:spcAft>
                <a:spcPts val="0"/>
              </a:spcAft>
              <a:buSzPts val="5900"/>
              <a:buNone/>
              <a:defRPr sz="5900"/>
            </a:lvl3pPr>
            <a:lvl4pPr lvl="3" algn="ctr">
              <a:spcBef>
                <a:spcPts val="0"/>
              </a:spcBef>
              <a:spcAft>
                <a:spcPts val="0"/>
              </a:spcAft>
              <a:buSzPts val="5900"/>
              <a:buNone/>
              <a:defRPr sz="5900"/>
            </a:lvl4pPr>
            <a:lvl5pPr lvl="4" algn="ctr">
              <a:spcBef>
                <a:spcPts val="0"/>
              </a:spcBef>
              <a:spcAft>
                <a:spcPts val="0"/>
              </a:spcAft>
              <a:buSzPts val="5900"/>
              <a:buNone/>
              <a:defRPr sz="5900"/>
            </a:lvl5pPr>
            <a:lvl6pPr lvl="5" algn="ctr">
              <a:spcBef>
                <a:spcPts val="0"/>
              </a:spcBef>
              <a:spcAft>
                <a:spcPts val="0"/>
              </a:spcAft>
              <a:buSzPts val="5900"/>
              <a:buNone/>
              <a:defRPr sz="5900"/>
            </a:lvl6pPr>
            <a:lvl7pPr lvl="6" algn="ctr">
              <a:spcBef>
                <a:spcPts val="0"/>
              </a:spcBef>
              <a:spcAft>
                <a:spcPts val="0"/>
              </a:spcAft>
              <a:buSzPts val="5900"/>
              <a:buNone/>
              <a:defRPr sz="5900"/>
            </a:lvl7pPr>
            <a:lvl8pPr lvl="7" algn="ctr">
              <a:spcBef>
                <a:spcPts val="0"/>
              </a:spcBef>
              <a:spcAft>
                <a:spcPts val="0"/>
              </a:spcAft>
              <a:buSzPts val="5900"/>
              <a:buNone/>
              <a:defRPr sz="5900"/>
            </a:lvl8pPr>
            <a:lvl9pPr lvl="8" algn="ctr">
              <a:spcBef>
                <a:spcPts val="0"/>
              </a:spcBef>
              <a:spcAft>
                <a:spcPts val="0"/>
              </a:spcAft>
              <a:buSzPts val="5900"/>
              <a:buNone/>
              <a:defRPr sz="5900"/>
            </a:lvl9pPr>
          </a:lstStyle>
          <a:p/>
        </p:txBody>
      </p:sp>
      <p:sp>
        <p:nvSpPr>
          <p:cNvPr id="19" name="Google Shape;19;p3"/>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541819" y="1904429"/>
            <a:ext cx="467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3" name="Google Shape;23;p4"/>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24" name="Google Shape;24;p4"/>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541819" y="1904429"/>
            <a:ext cx="467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8" name="Google Shape;28;p5"/>
          <p:cNvSpPr txBox="1"/>
          <p:nvPr>
            <p:ph idx="1" type="body"/>
          </p:nvPr>
        </p:nvSpPr>
        <p:spPr>
          <a:xfrm>
            <a:off x="426690" y="2251291"/>
            <a:ext cx="4399800" cy="4652700"/>
          </a:xfrm>
          <a:prstGeom prst="rect">
            <a:avLst/>
          </a:prstGeom>
        </p:spPr>
        <p:txBody>
          <a:bodyPr anchorCtr="0" anchor="t" bIns="113100" lIns="113100" spcFirstLastPara="1" rIns="113100" wrap="square" tIns="113100">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9" name="Google Shape;29;p5"/>
          <p:cNvSpPr txBox="1"/>
          <p:nvPr>
            <p:ph idx="2" type="body"/>
          </p:nvPr>
        </p:nvSpPr>
        <p:spPr>
          <a:xfrm>
            <a:off x="5231820" y="2251291"/>
            <a:ext cx="4399800" cy="4652700"/>
          </a:xfrm>
          <a:prstGeom prst="rect">
            <a:avLst/>
          </a:prstGeom>
        </p:spPr>
        <p:txBody>
          <a:bodyPr anchorCtr="0" anchor="t" bIns="113100" lIns="113100" spcFirstLastPara="1" rIns="113100" wrap="square" tIns="113100">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0" name="Google Shape;30;p5"/>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3" name="Google Shape;33;p6"/>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538140" y="2134107"/>
            <a:ext cx="3648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426690" y="839573"/>
            <a:ext cx="3088800" cy="1141800"/>
          </a:xfrm>
          <a:prstGeom prst="rect">
            <a:avLst/>
          </a:prstGeom>
        </p:spPr>
        <p:txBody>
          <a:bodyPr anchorCtr="0" anchor="b" bIns="113100" lIns="113100" spcFirstLastPara="1" rIns="113100" wrap="square" tIns="11310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7" name="Google Shape;37;p7"/>
          <p:cNvSpPr txBox="1"/>
          <p:nvPr>
            <p:ph idx="1" type="body"/>
          </p:nvPr>
        </p:nvSpPr>
        <p:spPr>
          <a:xfrm>
            <a:off x="426690" y="2408749"/>
            <a:ext cx="3088800" cy="4051500"/>
          </a:xfrm>
          <a:prstGeom prst="rect">
            <a:avLst/>
          </a:prstGeom>
        </p:spPr>
        <p:txBody>
          <a:bodyPr anchorCtr="0" anchor="t" bIns="113100" lIns="113100" spcFirstLastPara="1" rIns="113100" wrap="square" tIns="11310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8" name="Google Shape;38;p7"/>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539275" y="795373"/>
            <a:ext cx="6180600" cy="6181800"/>
          </a:xfrm>
          <a:prstGeom prst="rect">
            <a:avLst/>
          </a:prstGeom>
        </p:spPr>
        <p:txBody>
          <a:bodyPr anchorCtr="0" anchor="ctr" bIns="113100" lIns="113100" spcFirstLastPara="1" rIns="113100" wrap="square" tIns="113100">
            <a:no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41" name="Google Shape;41;p8"/>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5029200" y="-113"/>
            <a:ext cx="5029200" cy="7772400"/>
          </a:xfrm>
          <a:prstGeom prst="rect">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cxnSp>
        <p:nvCxnSpPr>
          <p:cNvPr id="44" name="Google Shape;44;p9"/>
          <p:cNvCxnSpPr/>
          <p:nvPr/>
        </p:nvCxnSpPr>
        <p:spPr>
          <a:xfrm>
            <a:off x="5532643" y="6793205"/>
            <a:ext cx="594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92050" y="1827047"/>
            <a:ext cx="4449600" cy="2276100"/>
          </a:xfrm>
          <a:prstGeom prst="rect">
            <a:avLst/>
          </a:prstGeom>
        </p:spPr>
        <p:txBody>
          <a:bodyPr anchorCtr="0" anchor="b" bIns="113100" lIns="113100" spcFirstLastPara="1" rIns="113100" wrap="square" tIns="113100">
            <a:noAutofit/>
          </a:bodyPr>
          <a:lstStyle>
            <a:lvl1pPr lvl="0" algn="ctr">
              <a:spcBef>
                <a:spcPts val="0"/>
              </a:spcBef>
              <a:spcAft>
                <a:spcPts val="0"/>
              </a:spcAft>
              <a:buSzPts val="4700"/>
              <a:buNone/>
              <a:defRPr sz="4700"/>
            </a:lvl1pPr>
            <a:lvl2pPr lvl="1" algn="ctr">
              <a:spcBef>
                <a:spcPts val="0"/>
              </a:spcBef>
              <a:spcAft>
                <a:spcPts val="0"/>
              </a:spcAft>
              <a:buSzPts val="4700"/>
              <a:buNone/>
              <a:defRPr sz="4700"/>
            </a:lvl2pPr>
            <a:lvl3pPr lvl="2" algn="ctr">
              <a:spcBef>
                <a:spcPts val="0"/>
              </a:spcBef>
              <a:spcAft>
                <a:spcPts val="0"/>
              </a:spcAft>
              <a:buSzPts val="4700"/>
              <a:buNone/>
              <a:defRPr sz="4700"/>
            </a:lvl3pPr>
            <a:lvl4pPr lvl="3" algn="ctr">
              <a:spcBef>
                <a:spcPts val="0"/>
              </a:spcBef>
              <a:spcAft>
                <a:spcPts val="0"/>
              </a:spcAft>
              <a:buSzPts val="4700"/>
              <a:buNone/>
              <a:defRPr sz="4700"/>
            </a:lvl4pPr>
            <a:lvl5pPr lvl="4" algn="ctr">
              <a:spcBef>
                <a:spcPts val="0"/>
              </a:spcBef>
              <a:spcAft>
                <a:spcPts val="0"/>
              </a:spcAft>
              <a:buSzPts val="4700"/>
              <a:buNone/>
              <a:defRPr sz="4700"/>
            </a:lvl5pPr>
            <a:lvl6pPr lvl="5" algn="ctr">
              <a:spcBef>
                <a:spcPts val="0"/>
              </a:spcBef>
              <a:spcAft>
                <a:spcPts val="0"/>
              </a:spcAft>
              <a:buSzPts val="4700"/>
              <a:buNone/>
              <a:defRPr sz="4700"/>
            </a:lvl6pPr>
            <a:lvl7pPr lvl="6" algn="ctr">
              <a:spcBef>
                <a:spcPts val="0"/>
              </a:spcBef>
              <a:spcAft>
                <a:spcPts val="0"/>
              </a:spcAft>
              <a:buSzPts val="4700"/>
              <a:buNone/>
              <a:defRPr sz="4700"/>
            </a:lvl7pPr>
            <a:lvl8pPr lvl="7" algn="ctr">
              <a:spcBef>
                <a:spcPts val="0"/>
              </a:spcBef>
              <a:spcAft>
                <a:spcPts val="0"/>
              </a:spcAft>
              <a:buSzPts val="4700"/>
              <a:buNone/>
              <a:defRPr sz="4700"/>
            </a:lvl8pPr>
            <a:lvl9pPr lvl="8" algn="ctr">
              <a:spcBef>
                <a:spcPts val="0"/>
              </a:spcBef>
              <a:spcAft>
                <a:spcPts val="0"/>
              </a:spcAft>
              <a:buSzPts val="4700"/>
              <a:buNone/>
              <a:defRPr sz="4700"/>
            </a:lvl9pPr>
          </a:lstStyle>
          <a:p/>
        </p:txBody>
      </p:sp>
      <p:sp>
        <p:nvSpPr>
          <p:cNvPr id="46" name="Google Shape;46;p9"/>
          <p:cNvSpPr txBox="1"/>
          <p:nvPr>
            <p:ph idx="1" type="subTitle"/>
          </p:nvPr>
        </p:nvSpPr>
        <p:spPr>
          <a:xfrm>
            <a:off x="292050" y="4184268"/>
            <a:ext cx="4449600" cy="2033100"/>
          </a:xfrm>
          <a:prstGeom prst="rect">
            <a:avLst/>
          </a:prstGeom>
        </p:spPr>
        <p:txBody>
          <a:bodyPr anchorCtr="0" anchor="t" bIns="113100" lIns="113100" spcFirstLastPara="1" rIns="113100" wrap="square" tIns="113100">
            <a:noAutofit/>
          </a:bodyPr>
          <a:lstStyle>
            <a:lvl1pPr lvl="0" algn="ctr">
              <a:lnSpc>
                <a:spcPct val="100000"/>
              </a:lnSpc>
              <a:spcBef>
                <a:spcPts val="0"/>
              </a:spcBef>
              <a:spcAft>
                <a:spcPts val="0"/>
              </a:spcAft>
              <a:buClr>
                <a:schemeClr val="accent5"/>
              </a:buClr>
              <a:buSzPts val="2600"/>
              <a:buNone/>
              <a:defRPr sz="2600">
                <a:solidFill>
                  <a:schemeClr val="accent5"/>
                </a:solidFill>
              </a:defRPr>
            </a:lvl1pPr>
            <a:lvl2pPr lvl="1" algn="ctr">
              <a:lnSpc>
                <a:spcPct val="100000"/>
              </a:lnSpc>
              <a:spcBef>
                <a:spcPts val="0"/>
              </a:spcBef>
              <a:spcAft>
                <a:spcPts val="0"/>
              </a:spcAft>
              <a:buClr>
                <a:schemeClr val="accent5"/>
              </a:buClr>
              <a:buSzPts val="2600"/>
              <a:buNone/>
              <a:defRPr sz="2600">
                <a:solidFill>
                  <a:schemeClr val="accent5"/>
                </a:solidFill>
              </a:defRPr>
            </a:lvl2pPr>
            <a:lvl3pPr lvl="2" algn="ctr">
              <a:lnSpc>
                <a:spcPct val="100000"/>
              </a:lnSpc>
              <a:spcBef>
                <a:spcPts val="0"/>
              </a:spcBef>
              <a:spcAft>
                <a:spcPts val="0"/>
              </a:spcAft>
              <a:buClr>
                <a:schemeClr val="accent5"/>
              </a:buClr>
              <a:buSzPts val="2600"/>
              <a:buNone/>
              <a:defRPr sz="2600">
                <a:solidFill>
                  <a:schemeClr val="accent5"/>
                </a:solidFill>
              </a:defRPr>
            </a:lvl3pPr>
            <a:lvl4pPr lvl="3" algn="ctr">
              <a:lnSpc>
                <a:spcPct val="100000"/>
              </a:lnSpc>
              <a:spcBef>
                <a:spcPts val="0"/>
              </a:spcBef>
              <a:spcAft>
                <a:spcPts val="0"/>
              </a:spcAft>
              <a:buClr>
                <a:schemeClr val="accent5"/>
              </a:buClr>
              <a:buSzPts val="2600"/>
              <a:buNone/>
              <a:defRPr sz="2600">
                <a:solidFill>
                  <a:schemeClr val="accent5"/>
                </a:solidFill>
              </a:defRPr>
            </a:lvl4pPr>
            <a:lvl5pPr lvl="4" algn="ctr">
              <a:lnSpc>
                <a:spcPct val="100000"/>
              </a:lnSpc>
              <a:spcBef>
                <a:spcPts val="0"/>
              </a:spcBef>
              <a:spcAft>
                <a:spcPts val="0"/>
              </a:spcAft>
              <a:buClr>
                <a:schemeClr val="accent5"/>
              </a:buClr>
              <a:buSzPts val="2600"/>
              <a:buNone/>
              <a:defRPr sz="2600">
                <a:solidFill>
                  <a:schemeClr val="accent5"/>
                </a:solidFill>
              </a:defRPr>
            </a:lvl5pPr>
            <a:lvl6pPr lvl="5" algn="ctr">
              <a:lnSpc>
                <a:spcPct val="100000"/>
              </a:lnSpc>
              <a:spcBef>
                <a:spcPts val="0"/>
              </a:spcBef>
              <a:spcAft>
                <a:spcPts val="0"/>
              </a:spcAft>
              <a:buClr>
                <a:schemeClr val="accent5"/>
              </a:buClr>
              <a:buSzPts val="2600"/>
              <a:buNone/>
              <a:defRPr sz="2600">
                <a:solidFill>
                  <a:schemeClr val="accent5"/>
                </a:solidFill>
              </a:defRPr>
            </a:lvl6pPr>
            <a:lvl7pPr lvl="6" algn="ctr">
              <a:lnSpc>
                <a:spcPct val="100000"/>
              </a:lnSpc>
              <a:spcBef>
                <a:spcPts val="0"/>
              </a:spcBef>
              <a:spcAft>
                <a:spcPts val="0"/>
              </a:spcAft>
              <a:buClr>
                <a:schemeClr val="accent5"/>
              </a:buClr>
              <a:buSzPts val="2600"/>
              <a:buNone/>
              <a:defRPr sz="2600">
                <a:solidFill>
                  <a:schemeClr val="accent5"/>
                </a:solidFill>
              </a:defRPr>
            </a:lvl7pPr>
            <a:lvl8pPr lvl="7" algn="ctr">
              <a:lnSpc>
                <a:spcPct val="100000"/>
              </a:lnSpc>
              <a:spcBef>
                <a:spcPts val="0"/>
              </a:spcBef>
              <a:spcAft>
                <a:spcPts val="0"/>
              </a:spcAft>
              <a:buClr>
                <a:schemeClr val="accent5"/>
              </a:buClr>
              <a:buSzPts val="2600"/>
              <a:buNone/>
              <a:defRPr sz="2600">
                <a:solidFill>
                  <a:schemeClr val="accent5"/>
                </a:solidFill>
              </a:defRPr>
            </a:lvl8pPr>
            <a:lvl9pPr lvl="8" algn="ctr">
              <a:lnSpc>
                <a:spcPct val="100000"/>
              </a:lnSpc>
              <a:spcBef>
                <a:spcPts val="0"/>
              </a:spcBef>
              <a:spcAft>
                <a:spcPts val="0"/>
              </a:spcAft>
              <a:buClr>
                <a:schemeClr val="accent5"/>
              </a:buClr>
              <a:buSzPts val="2600"/>
              <a:buNone/>
              <a:defRPr sz="2600">
                <a:solidFill>
                  <a:schemeClr val="accent5"/>
                </a:solidFill>
              </a:defRPr>
            </a:lvl9pPr>
          </a:lstStyle>
          <a:p/>
        </p:txBody>
      </p:sp>
      <p:sp>
        <p:nvSpPr>
          <p:cNvPr id="47" name="Google Shape;47;p9"/>
          <p:cNvSpPr txBox="1"/>
          <p:nvPr>
            <p:ph idx="2" type="body"/>
          </p:nvPr>
        </p:nvSpPr>
        <p:spPr>
          <a:xfrm>
            <a:off x="5433450" y="1094347"/>
            <a:ext cx="4220700" cy="5583600"/>
          </a:xfrm>
          <a:prstGeom prst="rect">
            <a:avLst/>
          </a:prstGeom>
        </p:spPr>
        <p:txBody>
          <a:bodyPr anchorCtr="0" anchor="ctr" bIns="113100" lIns="113100" spcFirstLastPara="1" rIns="113100" wrap="square" tIns="113100">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48" name="Google Shape;48;p9"/>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51450" y="6397629"/>
            <a:ext cx="6598800" cy="904800"/>
          </a:xfrm>
          <a:prstGeom prst="rect">
            <a:avLst/>
          </a:prstGeom>
        </p:spPr>
        <p:txBody>
          <a:bodyPr anchorCtr="0" anchor="ctr" bIns="113100" lIns="113100" spcFirstLastPara="1" rIns="113100" wrap="square" tIns="113100">
            <a:noAutofit/>
          </a:bodyPr>
          <a:lstStyle>
            <a:lvl1pPr indent="-228600" lvl="0" marL="457200">
              <a:lnSpc>
                <a:spcPct val="100000"/>
              </a:lnSpc>
              <a:spcBef>
                <a:spcPts val="0"/>
              </a:spcBef>
              <a:spcAft>
                <a:spcPts val="0"/>
              </a:spcAft>
              <a:buSzPts val="22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26690" y="692127"/>
            <a:ext cx="9204900" cy="1036800"/>
          </a:xfrm>
          <a:prstGeom prst="rect">
            <a:avLst/>
          </a:prstGeom>
          <a:noFill/>
          <a:ln>
            <a:noFill/>
          </a:ln>
        </p:spPr>
        <p:txBody>
          <a:bodyPr anchorCtr="0" anchor="b" bIns="113100" lIns="113100" spcFirstLastPara="1" rIns="113100" wrap="square" tIns="113100">
            <a:noAutofit/>
          </a:bodyPr>
          <a:lstStyle>
            <a:lvl1pPr lv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1pPr>
            <a:lvl2pPr lvl="1">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2pPr>
            <a:lvl3pPr lvl="2">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3pPr>
            <a:lvl4pPr lvl="3">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4pPr>
            <a:lvl5pPr lvl="4">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5pPr>
            <a:lvl6pPr lvl="5">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6pPr>
            <a:lvl7pPr lvl="6">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7pPr>
            <a:lvl8pPr lvl="7">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8pPr>
            <a:lvl9pPr lvl="8">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426690" y="2251290"/>
            <a:ext cx="9204900" cy="4652700"/>
          </a:xfrm>
          <a:prstGeom prst="rect">
            <a:avLst/>
          </a:prstGeom>
          <a:noFill/>
          <a:ln>
            <a:noFill/>
          </a:ln>
        </p:spPr>
        <p:txBody>
          <a:bodyPr anchorCtr="0" anchor="t" bIns="113100" lIns="113100" spcFirstLastPara="1" rIns="113100" wrap="square" tIns="113100">
            <a:noAutofit/>
          </a:bodyPr>
          <a:lstStyle>
            <a:lvl1pPr indent="-368300" lvl="0" marL="457200">
              <a:lnSpc>
                <a:spcPct val="115000"/>
              </a:lnSpc>
              <a:spcBef>
                <a:spcPts val="0"/>
              </a:spcBef>
              <a:spcAft>
                <a:spcPts val="0"/>
              </a:spcAft>
              <a:buClr>
                <a:schemeClr val="dk1"/>
              </a:buClr>
              <a:buSzPts val="2200"/>
              <a:buFont typeface="Roboto"/>
              <a:buChar char="●"/>
              <a:defRPr sz="2200">
                <a:solidFill>
                  <a:schemeClr val="dk1"/>
                </a:solidFill>
                <a:latin typeface="Roboto"/>
                <a:ea typeface="Roboto"/>
                <a:cs typeface="Roboto"/>
                <a:sym typeface="Roboto"/>
              </a:defRPr>
            </a:lvl1pPr>
            <a:lvl2pPr indent="-336550" lvl="1" marL="91440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2pPr>
            <a:lvl3pPr indent="-336550" lvl="2" marL="137160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3pPr>
            <a:lvl4pPr indent="-336550" lvl="3" marL="182880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4pPr>
            <a:lvl5pPr indent="-336550" lvl="4" marL="228600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5pPr>
            <a:lvl6pPr indent="-336550" lvl="5" marL="274320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6pPr>
            <a:lvl7pPr indent="-336550" lvl="6" marL="320040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7pPr>
            <a:lvl8pPr indent="-336550" lvl="7" marL="365760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8pPr>
            <a:lvl9pPr indent="-336550" lvl="8" marL="4114800">
              <a:lnSpc>
                <a:spcPct val="115000"/>
              </a:lnSpc>
              <a:spcBef>
                <a:spcPts val="2000"/>
              </a:spcBef>
              <a:spcAft>
                <a:spcPts val="2000"/>
              </a:spcAft>
              <a:buClr>
                <a:schemeClr val="dk1"/>
              </a:buClr>
              <a:buSzPts val="1700"/>
              <a:buFont typeface="Roboto"/>
              <a:buChar char="■"/>
              <a:defRPr sz="17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113100" lIns="113100" spcFirstLastPara="1" rIns="113100" wrap="square" tIns="113100">
            <a:noAutofit/>
          </a:bodyPr>
          <a:lstStyle>
            <a:lvl1pPr lvl="0" algn="r">
              <a:buNone/>
              <a:defRPr sz="1200">
                <a:solidFill>
                  <a:schemeClr val="dk1"/>
                </a:solidFill>
                <a:latin typeface="Roboto"/>
                <a:ea typeface="Roboto"/>
                <a:cs typeface="Roboto"/>
                <a:sym typeface="Roboto"/>
              </a:defRPr>
            </a:lvl1pPr>
            <a:lvl2pPr lvl="1" algn="r">
              <a:buNone/>
              <a:defRPr sz="1200">
                <a:solidFill>
                  <a:schemeClr val="dk1"/>
                </a:solidFill>
                <a:latin typeface="Roboto"/>
                <a:ea typeface="Roboto"/>
                <a:cs typeface="Roboto"/>
                <a:sym typeface="Roboto"/>
              </a:defRPr>
            </a:lvl2pPr>
            <a:lvl3pPr lvl="2" algn="r">
              <a:buNone/>
              <a:defRPr sz="1200">
                <a:solidFill>
                  <a:schemeClr val="dk1"/>
                </a:solidFill>
                <a:latin typeface="Roboto"/>
                <a:ea typeface="Roboto"/>
                <a:cs typeface="Roboto"/>
                <a:sym typeface="Roboto"/>
              </a:defRPr>
            </a:lvl3pPr>
            <a:lvl4pPr lvl="3" algn="r">
              <a:buNone/>
              <a:defRPr sz="1200">
                <a:solidFill>
                  <a:schemeClr val="dk1"/>
                </a:solidFill>
                <a:latin typeface="Roboto"/>
                <a:ea typeface="Roboto"/>
                <a:cs typeface="Roboto"/>
                <a:sym typeface="Roboto"/>
              </a:defRPr>
            </a:lvl4pPr>
            <a:lvl5pPr lvl="4" algn="r">
              <a:buNone/>
              <a:defRPr sz="1200">
                <a:solidFill>
                  <a:schemeClr val="dk1"/>
                </a:solidFill>
                <a:latin typeface="Roboto"/>
                <a:ea typeface="Roboto"/>
                <a:cs typeface="Roboto"/>
                <a:sym typeface="Roboto"/>
              </a:defRPr>
            </a:lvl5pPr>
            <a:lvl6pPr lvl="5" algn="r">
              <a:buNone/>
              <a:defRPr sz="1200">
                <a:solidFill>
                  <a:schemeClr val="dk1"/>
                </a:solidFill>
                <a:latin typeface="Roboto"/>
                <a:ea typeface="Roboto"/>
                <a:cs typeface="Roboto"/>
                <a:sym typeface="Roboto"/>
              </a:defRPr>
            </a:lvl6pPr>
            <a:lvl7pPr lvl="6" algn="r">
              <a:buNone/>
              <a:defRPr sz="1200">
                <a:solidFill>
                  <a:schemeClr val="dk1"/>
                </a:solidFill>
                <a:latin typeface="Roboto"/>
                <a:ea typeface="Roboto"/>
                <a:cs typeface="Roboto"/>
                <a:sym typeface="Roboto"/>
              </a:defRPr>
            </a:lvl7pPr>
            <a:lvl8pPr lvl="7" algn="r">
              <a:buNone/>
              <a:defRPr sz="1200">
                <a:solidFill>
                  <a:schemeClr val="dk1"/>
                </a:solidFill>
                <a:latin typeface="Roboto"/>
                <a:ea typeface="Roboto"/>
                <a:cs typeface="Roboto"/>
                <a:sym typeface="Roboto"/>
              </a:defRPr>
            </a:lvl8pPr>
            <a:lvl9pPr lvl="8" algn="r">
              <a:buNone/>
              <a:defRPr sz="12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rpubs.com/Mateusecb/IC_BAYES" TargetMode="External"/><Relationship Id="rId4" Type="http://schemas.openxmlformats.org/officeDocument/2006/relationships/hyperlink" Target="https://rstudio-pubs-static.s3.amazonaws.com/823986_727f74e5538d4ae7a4119c81bca4e7d8.html" TargetMode="External"/><Relationship Id="rId5" Type="http://schemas.openxmlformats.org/officeDocument/2006/relationships/hyperlink" Target="https://rstudio-pubs-static.s3.amazonaws.com/946019_8df19c2974554dd89671ddc926b846b3.html" TargetMode="External"/><Relationship Id="rId6" Type="http://schemas.openxmlformats.org/officeDocument/2006/relationships/hyperlink" Target="https://rstudio-pubs-static.s3.amazonaws.com/823986_727f74e5538d4ae7a4119c81bca4e7d8.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dt.fee.unicamp.br/~tiago/smsspamcolle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grpSp>
        <p:nvGrpSpPr>
          <p:cNvPr id="63" name="Google Shape;63;p13"/>
          <p:cNvGrpSpPr/>
          <p:nvPr/>
        </p:nvGrpSpPr>
        <p:grpSpPr>
          <a:xfrm>
            <a:off x="675000" y="679200"/>
            <a:ext cx="8708400" cy="6414000"/>
            <a:chOff x="675000" y="691875"/>
            <a:chExt cx="8708400" cy="6414000"/>
          </a:xfrm>
        </p:grpSpPr>
        <p:grpSp>
          <p:nvGrpSpPr>
            <p:cNvPr id="64" name="Google Shape;64;p13"/>
            <p:cNvGrpSpPr/>
            <p:nvPr/>
          </p:nvGrpSpPr>
          <p:grpSpPr>
            <a:xfrm>
              <a:off x="675000" y="691875"/>
              <a:ext cx="8708400" cy="6414000"/>
              <a:chOff x="675000" y="691875"/>
              <a:chExt cx="8708400" cy="6414000"/>
            </a:xfrm>
          </p:grpSpPr>
          <p:sp>
            <p:nvSpPr>
              <p:cNvPr id="65" name="Google Shape;65;p13"/>
              <p:cNvSpPr/>
              <p:nvPr/>
            </p:nvSpPr>
            <p:spPr>
              <a:xfrm>
                <a:off x="675000" y="691875"/>
                <a:ext cx="8708400" cy="35847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75000" y="4035075"/>
                <a:ext cx="8708400" cy="307080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3"/>
              <p:cNvCxnSpPr/>
              <p:nvPr/>
            </p:nvCxnSpPr>
            <p:spPr>
              <a:xfrm>
                <a:off x="684525" y="4035066"/>
                <a:ext cx="8689200" cy="0"/>
              </a:xfrm>
              <a:prstGeom prst="straightConnector1">
                <a:avLst/>
              </a:prstGeom>
              <a:noFill/>
              <a:ln cap="flat" cmpd="sng" w="76200">
                <a:solidFill>
                  <a:schemeClr val="accent5"/>
                </a:solidFill>
                <a:prstDash val="solid"/>
                <a:round/>
                <a:headEnd len="sm" w="sm" type="none"/>
                <a:tailEnd len="sm" w="sm" type="none"/>
              </a:ln>
            </p:spPr>
          </p:cxnSp>
        </p:grpSp>
        <p:cxnSp>
          <p:nvCxnSpPr>
            <p:cNvPr id="68" name="Google Shape;68;p13"/>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69" name="Google Shape;69;p13"/>
          <p:cNvSpPr txBox="1"/>
          <p:nvPr>
            <p:ph idx="4294967295" type="title"/>
          </p:nvPr>
        </p:nvSpPr>
        <p:spPr>
          <a:xfrm>
            <a:off x="1011450" y="823050"/>
            <a:ext cx="8035500" cy="29934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4800">
                <a:solidFill>
                  <a:schemeClr val="lt1"/>
                </a:solidFill>
              </a:rPr>
              <a:t>Algoritmo de Classificação Bayesiano</a:t>
            </a:r>
            <a:endParaRPr sz="4800">
              <a:solidFill>
                <a:schemeClr val="lt1"/>
              </a:solidFill>
            </a:endParaRPr>
          </a:p>
          <a:p>
            <a:pPr indent="0" lvl="0" marL="0" rtl="0" algn="ctr">
              <a:spcBef>
                <a:spcPts val="0"/>
              </a:spcBef>
              <a:spcAft>
                <a:spcPts val="0"/>
              </a:spcAft>
              <a:buNone/>
            </a:pPr>
            <a:r>
              <a:rPr lang="pt-BR" sz="6000">
                <a:solidFill>
                  <a:schemeClr val="accent2"/>
                </a:solidFill>
              </a:rPr>
              <a:t>Naive Bayes</a:t>
            </a:r>
            <a:endParaRPr sz="6000">
              <a:solidFill>
                <a:schemeClr val="accent2"/>
              </a:solidFill>
            </a:endParaRPr>
          </a:p>
        </p:txBody>
      </p:sp>
      <p:sp>
        <p:nvSpPr>
          <p:cNvPr id="70" name="Google Shape;70;p13"/>
          <p:cNvSpPr txBox="1"/>
          <p:nvPr>
            <p:ph idx="4294967295" type="body"/>
          </p:nvPr>
        </p:nvSpPr>
        <p:spPr>
          <a:xfrm>
            <a:off x="675000" y="4791200"/>
            <a:ext cx="8708400" cy="9813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lang="pt-BR" sz="2400"/>
              <a:t>Aluna: Flávia Guimarães Gaia Paula</a:t>
            </a:r>
            <a:endParaRPr sz="2400"/>
          </a:p>
        </p:txBody>
      </p:sp>
      <p:sp>
        <p:nvSpPr>
          <p:cNvPr id="71" name="Google Shape;71;p13"/>
          <p:cNvSpPr txBox="1"/>
          <p:nvPr>
            <p:ph idx="4294967295" type="body"/>
          </p:nvPr>
        </p:nvSpPr>
        <p:spPr>
          <a:xfrm>
            <a:off x="1011450" y="6351295"/>
            <a:ext cx="8035500" cy="6054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lang="pt-BR" sz="1800"/>
              <a:t>7</a:t>
            </a:r>
            <a:r>
              <a:rPr lang="pt-BR" sz="1800"/>
              <a:t> de novembro de 2022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154350" y="103600"/>
            <a:ext cx="9828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solidFill>
                  <a:schemeClr val="dk1"/>
                </a:solidFill>
                <a:latin typeface="Roboto"/>
                <a:ea typeface="Roboto"/>
                <a:cs typeface="Roboto"/>
                <a:sym typeface="Roboto"/>
              </a:rPr>
              <a:t>Uma word cloud (nuvem de palavras) é uma forma bastante comum de descrever visualmente a frequência com que as </a:t>
            </a:r>
            <a:r>
              <a:rPr lang="pt-BR" sz="1300">
                <a:solidFill>
                  <a:schemeClr val="dk1"/>
                </a:solidFill>
                <a:latin typeface="Roboto"/>
                <a:ea typeface="Roboto"/>
                <a:cs typeface="Roboto"/>
                <a:sym typeface="Roboto"/>
              </a:rPr>
              <a:t>palavras</a:t>
            </a:r>
            <a:r>
              <a:rPr lang="pt-BR" sz="1300">
                <a:solidFill>
                  <a:schemeClr val="dk1"/>
                </a:solidFill>
                <a:latin typeface="Roboto"/>
                <a:ea typeface="Roboto"/>
                <a:cs typeface="Roboto"/>
                <a:sym typeface="Roboto"/>
              </a:rPr>
              <a:t> aparecem em um texto. A nuvem é composta de palavras espalhadas aleatoriamente. As palavras que aparecem com mais frequência no texto são mostradas em uma fonte maior, enquanto termos menos comuns são mostrados em fontes menores. Esse tipo de figura cresceu em popularidade recentemente, uma vez que fornece uma maneira de observar temas de tendências em sítios de mídia social e em discursos. O pacote wordcloud foi escrito por Ian Fellows. Maiores informações podem ser obtidas aqui (http://cran.rproject.org/web/packages/wordcloud/index.html).</a:t>
            </a:r>
            <a:endParaRPr sz="300">
              <a:latin typeface="Roboto"/>
              <a:ea typeface="Roboto"/>
              <a:cs typeface="Roboto"/>
              <a:sym typeface="Roboto"/>
            </a:endParaRPr>
          </a:p>
        </p:txBody>
      </p:sp>
      <p:pic>
        <p:nvPicPr>
          <p:cNvPr id="158" name="Google Shape;158;p22"/>
          <p:cNvPicPr preferRelativeResize="0"/>
          <p:nvPr/>
        </p:nvPicPr>
        <p:blipFill>
          <a:blip r:embed="rId3">
            <a:alphaModFix/>
          </a:blip>
          <a:stretch>
            <a:fillRect/>
          </a:stretch>
        </p:blipFill>
        <p:spPr>
          <a:xfrm>
            <a:off x="0" y="1590000"/>
            <a:ext cx="5029200" cy="3356900"/>
          </a:xfrm>
          <a:prstGeom prst="rect">
            <a:avLst/>
          </a:prstGeom>
          <a:noFill/>
          <a:ln>
            <a:noFill/>
          </a:ln>
        </p:spPr>
      </p:pic>
      <p:pic>
        <p:nvPicPr>
          <p:cNvPr id="159" name="Google Shape;159;p22"/>
          <p:cNvPicPr preferRelativeResize="0"/>
          <p:nvPr/>
        </p:nvPicPr>
        <p:blipFill>
          <a:blip r:embed="rId4">
            <a:alphaModFix/>
          </a:blip>
          <a:stretch>
            <a:fillRect/>
          </a:stretch>
        </p:blipFill>
        <p:spPr>
          <a:xfrm>
            <a:off x="5087575" y="1590000"/>
            <a:ext cx="4970825" cy="3356900"/>
          </a:xfrm>
          <a:prstGeom prst="rect">
            <a:avLst/>
          </a:prstGeom>
          <a:noFill/>
          <a:ln>
            <a:noFill/>
          </a:ln>
        </p:spPr>
      </p:pic>
      <p:pic>
        <p:nvPicPr>
          <p:cNvPr id="160" name="Google Shape;160;p22"/>
          <p:cNvPicPr preferRelativeResize="0"/>
          <p:nvPr/>
        </p:nvPicPr>
        <p:blipFill>
          <a:blip r:embed="rId5">
            <a:alphaModFix/>
          </a:blip>
          <a:stretch>
            <a:fillRect/>
          </a:stretch>
        </p:blipFill>
        <p:spPr>
          <a:xfrm>
            <a:off x="1321475" y="5112125"/>
            <a:ext cx="6638925" cy="914400"/>
          </a:xfrm>
          <a:prstGeom prst="rect">
            <a:avLst/>
          </a:prstGeom>
          <a:noFill/>
          <a:ln>
            <a:noFill/>
          </a:ln>
        </p:spPr>
      </p:pic>
      <p:pic>
        <p:nvPicPr>
          <p:cNvPr id="161" name="Google Shape;161;p22"/>
          <p:cNvPicPr preferRelativeResize="0"/>
          <p:nvPr/>
        </p:nvPicPr>
        <p:blipFill>
          <a:blip r:embed="rId6">
            <a:alphaModFix/>
          </a:blip>
          <a:stretch>
            <a:fillRect/>
          </a:stretch>
        </p:blipFill>
        <p:spPr>
          <a:xfrm>
            <a:off x="2145625" y="5941122"/>
            <a:ext cx="4581675" cy="183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3"/>
          <p:cNvPicPr preferRelativeResize="0"/>
          <p:nvPr/>
        </p:nvPicPr>
        <p:blipFill>
          <a:blip r:embed="rId3">
            <a:alphaModFix/>
          </a:blip>
          <a:stretch>
            <a:fillRect/>
          </a:stretch>
        </p:blipFill>
        <p:spPr>
          <a:xfrm>
            <a:off x="1270525" y="835038"/>
            <a:ext cx="7671476" cy="6102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1567500" y="0"/>
            <a:ext cx="6434325" cy="1814400"/>
          </a:xfrm>
          <a:prstGeom prst="rect">
            <a:avLst/>
          </a:prstGeom>
          <a:noFill/>
          <a:ln>
            <a:noFill/>
          </a:ln>
        </p:spPr>
      </p:pic>
      <p:pic>
        <p:nvPicPr>
          <p:cNvPr id="172" name="Google Shape;172;p24"/>
          <p:cNvPicPr preferRelativeResize="0"/>
          <p:nvPr/>
        </p:nvPicPr>
        <p:blipFill>
          <a:blip r:embed="rId4">
            <a:alphaModFix/>
          </a:blip>
          <a:stretch>
            <a:fillRect/>
          </a:stretch>
        </p:blipFill>
        <p:spPr>
          <a:xfrm>
            <a:off x="1567500" y="1760825"/>
            <a:ext cx="6434325" cy="601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nvSpPr>
        <p:spPr>
          <a:xfrm>
            <a:off x="0" y="0"/>
            <a:ext cx="10058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pt-BR" sz="1300">
                <a:solidFill>
                  <a:schemeClr val="dk1"/>
                </a:solidFill>
                <a:latin typeface="Roboto"/>
                <a:ea typeface="Roboto"/>
                <a:cs typeface="Roboto"/>
                <a:sym typeface="Roboto"/>
              </a:rPr>
              <a:t>O código a seguir utiliza o </a:t>
            </a:r>
            <a:r>
              <a:rPr lang="pt-BR" sz="1300">
                <a:solidFill>
                  <a:schemeClr val="dk1"/>
                </a:solidFill>
                <a:latin typeface="Roboto"/>
                <a:ea typeface="Roboto"/>
                <a:cs typeface="Roboto"/>
                <a:sym typeface="Roboto"/>
              </a:rPr>
              <a:t>parâmetro</a:t>
            </a:r>
            <a:r>
              <a:rPr lang="pt-BR" sz="1300">
                <a:solidFill>
                  <a:schemeClr val="dk1"/>
                </a:solidFill>
                <a:latin typeface="Roboto"/>
                <a:ea typeface="Roboto"/>
                <a:cs typeface="Roboto"/>
                <a:sym typeface="Roboto"/>
              </a:rPr>
              <a:t> laplace = 1:</a:t>
            </a:r>
            <a:endParaRPr sz="1300">
              <a:solidFill>
                <a:schemeClr val="dk1"/>
              </a:solidFill>
              <a:latin typeface="Roboto"/>
              <a:ea typeface="Roboto"/>
              <a:cs typeface="Roboto"/>
              <a:sym typeface="Roboto"/>
            </a:endParaRPr>
          </a:p>
        </p:txBody>
      </p:sp>
      <p:pic>
        <p:nvPicPr>
          <p:cNvPr id="178" name="Google Shape;178;p25"/>
          <p:cNvPicPr preferRelativeResize="0"/>
          <p:nvPr/>
        </p:nvPicPr>
        <p:blipFill>
          <a:blip r:embed="rId3">
            <a:alphaModFix/>
          </a:blip>
          <a:stretch>
            <a:fillRect/>
          </a:stretch>
        </p:blipFill>
        <p:spPr>
          <a:xfrm>
            <a:off x="1874725" y="498625"/>
            <a:ext cx="6308950" cy="706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grpSp>
        <p:nvGrpSpPr>
          <p:cNvPr id="183" name="Google Shape;183;p26"/>
          <p:cNvGrpSpPr/>
          <p:nvPr/>
        </p:nvGrpSpPr>
        <p:grpSpPr>
          <a:xfrm>
            <a:off x="675000" y="679200"/>
            <a:ext cx="8708400" cy="6414000"/>
            <a:chOff x="675000" y="691875"/>
            <a:chExt cx="8708400" cy="6414000"/>
          </a:xfrm>
        </p:grpSpPr>
        <p:grpSp>
          <p:nvGrpSpPr>
            <p:cNvPr id="184" name="Google Shape;184;p26"/>
            <p:cNvGrpSpPr/>
            <p:nvPr/>
          </p:nvGrpSpPr>
          <p:grpSpPr>
            <a:xfrm>
              <a:off x="675000" y="691875"/>
              <a:ext cx="8708400" cy="6414000"/>
              <a:chOff x="675000" y="691875"/>
              <a:chExt cx="8708400" cy="6414000"/>
            </a:xfrm>
          </p:grpSpPr>
          <p:sp>
            <p:nvSpPr>
              <p:cNvPr id="185" name="Google Shape;185;p26"/>
              <p:cNvSpPr/>
              <p:nvPr/>
            </p:nvSpPr>
            <p:spPr>
              <a:xfrm>
                <a:off x="675000" y="691875"/>
                <a:ext cx="8708400" cy="35847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675000" y="4035075"/>
                <a:ext cx="8708400" cy="307080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6"/>
              <p:cNvCxnSpPr/>
              <p:nvPr/>
            </p:nvCxnSpPr>
            <p:spPr>
              <a:xfrm>
                <a:off x="684525" y="4035066"/>
                <a:ext cx="8689200" cy="0"/>
              </a:xfrm>
              <a:prstGeom prst="straightConnector1">
                <a:avLst/>
              </a:prstGeom>
              <a:noFill/>
              <a:ln cap="flat" cmpd="sng" w="76200">
                <a:solidFill>
                  <a:schemeClr val="accent5"/>
                </a:solidFill>
                <a:prstDash val="solid"/>
                <a:round/>
                <a:headEnd len="sm" w="sm" type="none"/>
                <a:tailEnd len="sm" w="sm" type="none"/>
              </a:ln>
            </p:spPr>
          </p:cxnSp>
        </p:grpSp>
        <p:cxnSp>
          <p:nvCxnSpPr>
            <p:cNvPr id="188" name="Google Shape;188;p26"/>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189" name="Google Shape;189;p26"/>
          <p:cNvSpPr txBox="1"/>
          <p:nvPr>
            <p:ph idx="4294967295" type="title"/>
          </p:nvPr>
        </p:nvSpPr>
        <p:spPr>
          <a:xfrm>
            <a:off x="1011450" y="2682900"/>
            <a:ext cx="8035500" cy="11334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7200">
                <a:solidFill>
                  <a:schemeClr val="lt1"/>
                </a:solidFill>
              </a:rPr>
              <a:t>Obrigada!</a:t>
            </a:r>
            <a:endParaRPr sz="7200">
              <a:solidFill>
                <a:schemeClr val="lt1"/>
              </a:solidFill>
            </a:endParaRPr>
          </a:p>
        </p:txBody>
      </p:sp>
      <p:sp>
        <p:nvSpPr>
          <p:cNvPr id="190" name="Google Shape;190;p26"/>
          <p:cNvSpPr txBox="1"/>
          <p:nvPr>
            <p:ph idx="4294967295" type="body"/>
          </p:nvPr>
        </p:nvSpPr>
        <p:spPr>
          <a:xfrm>
            <a:off x="1101350" y="4308641"/>
            <a:ext cx="8035500" cy="26424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pt-BR" sz="1800"/>
              <a:t>Referências: </a:t>
            </a:r>
            <a:r>
              <a:rPr lang="pt-BR" sz="1800" u="sng">
                <a:solidFill>
                  <a:schemeClr val="hlink"/>
                </a:solidFill>
                <a:hlinkClick r:id="rId3"/>
              </a:rPr>
              <a:t>https://rpubs.com/Mateusecb/IC_BAYES</a:t>
            </a:r>
            <a:r>
              <a:rPr lang="pt-BR" sz="1800"/>
              <a:t>, </a:t>
            </a:r>
            <a:r>
              <a:rPr lang="pt-BR" sz="1800" u="sng">
                <a:solidFill>
                  <a:schemeClr val="hlink"/>
                </a:solidFill>
                <a:hlinkClick r:id="rId4"/>
              </a:rPr>
              <a:t>https://rstudio-pubs-static.s3.amazonaws.com/823986_727f74e5538d4ae7a4119c81bca4e7d8.html</a:t>
            </a:r>
            <a:r>
              <a:rPr lang="pt-BR" sz="1800"/>
              <a:t>, </a:t>
            </a:r>
            <a:r>
              <a:rPr lang="pt-BR" sz="1800" u="sng">
                <a:solidFill>
                  <a:schemeClr val="hlink"/>
                </a:solidFill>
                <a:hlinkClick r:id="rId5"/>
              </a:rPr>
              <a:t>https://rstudio-pubs-static.s3.amazonaws.com/946019_8df19c2974554dd89671ddc926b846b3.html</a:t>
            </a:r>
            <a:r>
              <a:rPr lang="pt-BR" sz="1800"/>
              <a:t>, </a:t>
            </a:r>
            <a:r>
              <a:rPr lang="pt-BR" sz="1800" u="sng">
                <a:solidFill>
                  <a:schemeClr val="hlink"/>
                </a:solidFill>
                <a:hlinkClick r:id="rId6"/>
              </a:rPr>
              <a:t>https://rstudio-pubs-static.s3.amazonaws.com/823986_727f74e5538d4ae7a4119c81bca4e7d8.html</a:t>
            </a:r>
            <a:r>
              <a:rPr lang="pt-BR" sz="1800"/>
              <a:t>,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grpSp>
        <p:nvGrpSpPr>
          <p:cNvPr id="76" name="Google Shape;76;p14"/>
          <p:cNvGrpSpPr/>
          <p:nvPr/>
        </p:nvGrpSpPr>
        <p:grpSpPr>
          <a:xfrm>
            <a:off x="675000" y="691875"/>
            <a:ext cx="8708400" cy="6733493"/>
            <a:chOff x="675000" y="691878"/>
            <a:chExt cx="8708400" cy="5467272"/>
          </a:xfrm>
        </p:grpSpPr>
        <p:grpSp>
          <p:nvGrpSpPr>
            <p:cNvPr id="77" name="Google Shape;77;p14"/>
            <p:cNvGrpSpPr/>
            <p:nvPr/>
          </p:nvGrpSpPr>
          <p:grpSpPr>
            <a:xfrm>
              <a:off x="675000" y="691878"/>
              <a:ext cx="8708400" cy="5467200"/>
              <a:chOff x="675000" y="691878"/>
              <a:chExt cx="8708400" cy="5467200"/>
            </a:xfrm>
          </p:grpSpPr>
          <p:sp>
            <p:nvSpPr>
              <p:cNvPr id="78" name="Google Shape;78;p14"/>
              <p:cNvSpPr/>
              <p:nvPr/>
            </p:nvSpPr>
            <p:spPr>
              <a:xfrm>
                <a:off x="675000" y="691878"/>
                <a:ext cx="8708400" cy="54672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4"/>
              <p:cNvCxnSpPr/>
              <p:nvPr/>
            </p:nvCxnSpPr>
            <p:spPr>
              <a:xfrm>
                <a:off x="675000" y="2852340"/>
                <a:ext cx="8703600" cy="0"/>
              </a:xfrm>
              <a:prstGeom prst="straightConnector1">
                <a:avLst/>
              </a:prstGeom>
              <a:noFill/>
              <a:ln cap="flat" cmpd="sng" w="76200">
                <a:solidFill>
                  <a:schemeClr val="accent5"/>
                </a:solidFill>
                <a:prstDash val="solid"/>
                <a:round/>
                <a:headEnd len="sm" w="sm" type="none"/>
                <a:tailEnd len="sm" w="sm" type="none"/>
              </a:ln>
            </p:spPr>
          </p:cxnSp>
        </p:grpSp>
        <p:cxnSp>
          <p:nvCxnSpPr>
            <p:cNvPr id="80" name="Google Shape;80;p14"/>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81" name="Google Shape;81;p14"/>
          <p:cNvSpPr txBox="1"/>
          <p:nvPr>
            <p:ph idx="4294967295" type="title"/>
          </p:nvPr>
        </p:nvSpPr>
        <p:spPr>
          <a:xfrm>
            <a:off x="675000" y="691875"/>
            <a:ext cx="8708400" cy="24177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6000">
                <a:solidFill>
                  <a:schemeClr val="lt1"/>
                </a:solidFill>
              </a:rPr>
              <a:t>Classificadores Bayesianos</a:t>
            </a:r>
            <a:endParaRPr sz="6000">
              <a:solidFill>
                <a:schemeClr val="lt1"/>
              </a:solidFill>
            </a:endParaRPr>
          </a:p>
        </p:txBody>
      </p:sp>
      <p:sp>
        <p:nvSpPr>
          <p:cNvPr id="82" name="Google Shape;82;p14"/>
          <p:cNvSpPr txBox="1"/>
          <p:nvPr>
            <p:ph idx="4294967295" type="body"/>
          </p:nvPr>
        </p:nvSpPr>
        <p:spPr>
          <a:xfrm>
            <a:off x="1011450" y="3583500"/>
            <a:ext cx="8035500" cy="3650100"/>
          </a:xfrm>
          <a:prstGeom prst="rect">
            <a:avLst/>
          </a:prstGeom>
        </p:spPr>
        <p:txBody>
          <a:bodyPr anchorCtr="0" anchor="t" bIns="113100" lIns="113100" spcFirstLastPara="1" rIns="113100" wrap="square" tIns="113100">
            <a:noAutofit/>
          </a:bodyPr>
          <a:lstStyle/>
          <a:p>
            <a:pPr indent="-361950" lvl="0" marL="457200" rtl="0" algn="l">
              <a:spcBef>
                <a:spcPts val="0"/>
              </a:spcBef>
              <a:spcAft>
                <a:spcPts val="0"/>
              </a:spcAft>
              <a:buClr>
                <a:schemeClr val="lt1"/>
              </a:buClr>
              <a:buSzPts val="2100"/>
              <a:buChar char="●"/>
            </a:pPr>
            <a:r>
              <a:rPr lang="pt-BR" sz="2100">
                <a:solidFill>
                  <a:schemeClr val="lt1"/>
                </a:solidFill>
              </a:rPr>
              <a:t>Classificadores Bayesianos são classificadores estatísticos, que podem predizer a probabilidade de ocorrência de cada classe, assim como a probabilidade de uma dada amostra pertencer a uma determinada classe. A classificação Bayesiana é baseada no teorema de Bayes.</a:t>
            </a:r>
            <a:endParaRPr sz="2100">
              <a:solidFill>
                <a:schemeClr val="lt1"/>
              </a:solidFill>
            </a:endParaRPr>
          </a:p>
          <a:p>
            <a:pPr indent="0" lvl="0" marL="457200" rtl="0" algn="l">
              <a:spcBef>
                <a:spcPts val="0"/>
              </a:spcBef>
              <a:spcAft>
                <a:spcPts val="0"/>
              </a:spcAft>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pt-BR" sz="2100">
                <a:solidFill>
                  <a:schemeClr val="lt1"/>
                </a:solidFill>
              </a:rPr>
              <a:t>Uma das características marcantes dos classificadores Bayesianos é a exatidão e velocidade quando aplicados a grandes bases de dados.</a:t>
            </a:r>
            <a:endParaRPr sz="2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grpSp>
        <p:nvGrpSpPr>
          <p:cNvPr id="87" name="Google Shape;87;p15"/>
          <p:cNvGrpSpPr/>
          <p:nvPr/>
        </p:nvGrpSpPr>
        <p:grpSpPr>
          <a:xfrm>
            <a:off x="675000" y="691875"/>
            <a:ext cx="8708400" cy="6733493"/>
            <a:chOff x="675000" y="691878"/>
            <a:chExt cx="8708400" cy="5467272"/>
          </a:xfrm>
        </p:grpSpPr>
        <p:grpSp>
          <p:nvGrpSpPr>
            <p:cNvPr id="88" name="Google Shape;88;p15"/>
            <p:cNvGrpSpPr/>
            <p:nvPr/>
          </p:nvGrpSpPr>
          <p:grpSpPr>
            <a:xfrm>
              <a:off x="675000" y="691878"/>
              <a:ext cx="8708400" cy="5467200"/>
              <a:chOff x="675000" y="691878"/>
              <a:chExt cx="8708400" cy="5467200"/>
            </a:xfrm>
          </p:grpSpPr>
          <p:sp>
            <p:nvSpPr>
              <p:cNvPr id="89" name="Google Shape;89;p15"/>
              <p:cNvSpPr/>
              <p:nvPr/>
            </p:nvSpPr>
            <p:spPr>
              <a:xfrm>
                <a:off x="675000" y="691878"/>
                <a:ext cx="8708400" cy="54672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5"/>
              <p:cNvCxnSpPr/>
              <p:nvPr/>
            </p:nvCxnSpPr>
            <p:spPr>
              <a:xfrm>
                <a:off x="677400" y="2111738"/>
                <a:ext cx="8703600" cy="0"/>
              </a:xfrm>
              <a:prstGeom prst="straightConnector1">
                <a:avLst/>
              </a:prstGeom>
              <a:noFill/>
              <a:ln cap="flat" cmpd="sng" w="76200">
                <a:solidFill>
                  <a:schemeClr val="accent5"/>
                </a:solidFill>
                <a:prstDash val="solid"/>
                <a:round/>
                <a:headEnd len="sm" w="sm" type="none"/>
                <a:tailEnd len="sm" w="sm" type="none"/>
              </a:ln>
            </p:spPr>
          </p:cxnSp>
        </p:grpSp>
        <p:cxnSp>
          <p:nvCxnSpPr>
            <p:cNvPr id="91" name="Google Shape;91;p15"/>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92" name="Google Shape;92;p15"/>
          <p:cNvSpPr txBox="1"/>
          <p:nvPr>
            <p:ph idx="4294967295" type="title"/>
          </p:nvPr>
        </p:nvSpPr>
        <p:spPr>
          <a:xfrm>
            <a:off x="675000" y="691875"/>
            <a:ext cx="8708400" cy="14415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6000">
                <a:solidFill>
                  <a:schemeClr val="lt1"/>
                </a:solidFill>
              </a:rPr>
              <a:t>Teorema de Bayes</a:t>
            </a:r>
            <a:endParaRPr sz="6000">
              <a:solidFill>
                <a:schemeClr val="lt1"/>
              </a:solidFill>
            </a:endParaRPr>
          </a:p>
        </p:txBody>
      </p:sp>
      <p:sp>
        <p:nvSpPr>
          <p:cNvPr id="93" name="Google Shape;93;p15"/>
          <p:cNvSpPr txBox="1"/>
          <p:nvPr>
            <p:ph idx="4294967295" type="body"/>
          </p:nvPr>
        </p:nvSpPr>
        <p:spPr>
          <a:xfrm>
            <a:off x="1011450" y="2501325"/>
            <a:ext cx="8148600" cy="49242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pt-BR" sz="2000">
                <a:solidFill>
                  <a:schemeClr val="lt1"/>
                </a:solidFill>
              </a:rPr>
              <a:t>O Teorema de Bayes encontra a probabilidade de um evento ocorrer dada a probabilidade de outro evento já ter ocorrido. O teorema de Bayes é afirmado matematicamente da seguinte forma:</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pt-BR" sz="2000">
                <a:solidFill>
                  <a:schemeClr val="lt1"/>
                </a:solidFill>
              </a:rPr>
              <a:t>Onde:</a:t>
            </a:r>
            <a:endParaRPr sz="2000">
              <a:solidFill>
                <a:schemeClr val="lt1"/>
              </a:solidFill>
            </a:endParaRPr>
          </a:p>
          <a:p>
            <a:pPr indent="0" lvl="0" marL="0" rtl="0" algn="l">
              <a:spcBef>
                <a:spcPts val="0"/>
              </a:spcBef>
              <a:spcAft>
                <a:spcPts val="0"/>
              </a:spcAft>
              <a:buNone/>
            </a:pPr>
            <a:r>
              <a:rPr lang="pt-BR" sz="2000">
                <a:solidFill>
                  <a:schemeClr val="lt1"/>
                </a:solidFill>
              </a:rPr>
              <a:t>P(A|B): Probabilidade do evento A acontecer;</a:t>
            </a:r>
            <a:endParaRPr sz="2000">
              <a:solidFill>
                <a:schemeClr val="lt1"/>
              </a:solidFill>
            </a:endParaRPr>
          </a:p>
          <a:p>
            <a:pPr indent="0" lvl="0" marL="0" rtl="0" algn="l">
              <a:spcBef>
                <a:spcPts val="0"/>
              </a:spcBef>
              <a:spcAft>
                <a:spcPts val="0"/>
              </a:spcAft>
              <a:buNone/>
            </a:pPr>
            <a:r>
              <a:rPr lang="pt-BR" sz="2000">
                <a:solidFill>
                  <a:schemeClr val="lt1"/>
                </a:solidFill>
              </a:rPr>
              <a:t>P(B|A): Probabilidade de B acontecer, dado que A já ocorreu;</a:t>
            </a:r>
            <a:endParaRPr sz="2000">
              <a:solidFill>
                <a:schemeClr val="lt1"/>
              </a:solidFill>
            </a:endParaRPr>
          </a:p>
          <a:p>
            <a:pPr indent="0" lvl="0" marL="0" rtl="0" algn="l">
              <a:spcBef>
                <a:spcPts val="0"/>
              </a:spcBef>
              <a:spcAft>
                <a:spcPts val="0"/>
              </a:spcAft>
              <a:buNone/>
            </a:pPr>
            <a:r>
              <a:rPr lang="pt-BR" sz="2000">
                <a:solidFill>
                  <a:schemeClr val="lt1"/>
                </a:solidFill>
              </a:rPr>
              <a:t>P(A): Probabilidade de A ocorrer;</a:t>
            </a:r>
            <a:endParaRPr sz="2000">
              <a:solidFill>
                <a:schemeClr val="lt1"/>
              </a:solidFill>
            </a:endParaRPr>
          </a:p>
          <a:p>
            <a:pPr indent="0" lvl="0" marL="0" rtl="0" algn="l">
              <a:spcBef>
                <a:spcPts val="0"/>
              </a:spcBef>
              <a:spcAft>
                <a:spcPts val="0"/>
              </a:spcAft>
              <a:buNone/>
            </a:pPr>
            <a:r>
              <a:rPr lang="pt-BR" sz="2000">
                <a:solidFill>
                  <a:schemeClr val="lt1"/>
                </a:solidFill>
              </a:rPr>
              <a:t>P(B): Probabilidade de B acontecer.</a:t>
            </a:r>
            <a:endParaRPr sz="2000">
              <a:solidFill>
                <a:schemeClr val="lt1"/>
              </a:solidFill>
            </a:endParaRPr>
          </a:p>
          <a:p>
            <a:pPr indent="0" lvl="0" marL="0" rtl="0" algn="l">
              <a:spcBef>
                <a:spcPts val="0"/>
              </a:spcBef>
              <a:spcAft>
                <a:spcPts val="0"/>
              </a:spcAft>
              <a:buNone/>
            </a:pPr>
            <a:r>
              <a:t/>
            </a:r>
            <a:endParaRPr sz="2100">
              <a:solidFill>
                <a:schemeClr val="lt1"/>
              </a:solidFill>
            </a:endParaRPr>
          </a:p>
        </p:txBody>
      </p:sp>
      <p:pic>
        <p:nvPicPr>
          <p:cNvPr id="94" name="Google Shape;94;p15"/>
          <p:cNvPicPr preferRelativeResize="0"/>
          <p:nvPr/>
        </p:nvPicPr>
        <p:blipFill>
          <a:blip r:embed="rId3">
            <a:alphaModFix/>
          </a:blip>
          <a:stretch>
            <a:fillRect/>
          </a:stretch>
        </p:blipFill>
        <p:spPr>
          <a:xfrm>
            <a:off x="2004325" y="3886200"/>
            <a:ext cx="5846575" cy="167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grpSp>
        <p:nvGrpSpPr>
          <p:cNvPr id="99" name="Google Shape;99;p16"/>
          <p:cNvGrpSpPr/>
          <p:nvPr/>
        </p:nvGrpSpPr>
        <p:grpSpPr>
          <a:xfrm>
            <a:off x="675000" y="691875"/>
            <a:ext cx="8708400" cy="6733493"/>
            <a:chOff x="675000" y="691878"/>
            <a:chExt cx="8708400" cy="5467272"/>
          </a:xfrm>
        </p:grpSpPr>
        <p:grpSp>
          <p:nvGrpSpPr>
            <p:cNvPr id="100" name="Google Shape;100;p16"/>
            <p:cNvGrpSpPr/>
            <p:nvPr/>
          </p:nvGrpSpPr>
          <p:grpSpPr>
            <a:xfrm>
              <a:off x="675000" y="691878"/>
              <a:ext cx="8708400" cy="5467200"/>
              <a:chOff x="675000" y="691878"/>
              <a:chExt cx="8708400" cy="5467200"/>
            </a:xfrm>
          </p:grpSpPr>
          <p:sp>
            <p:nvSpPr>
              <p:cNvPr id="101" name="Google Shape;101;p16"/>
              <p:cNvSpPr/>
              <p:nvPr/>
            </p:nvSpPr>
            <p:spPr>
              <a:xfrm>
                <a:off x="675000" y="691878"/>
                <a:ext cx="8708400" cy="54672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6"/>
              <p:cNvCxnSpPr/>
              <p:nvPr/>
            </p:nvCxnSpPr>
            <p:spPr>
              <a:xfrm>
                <a:off x="677400" y="2706290"/>
                <a:ext cx="8703600" cy="0"/>
              </a:xfrm>
              <a:prstGeom prst="straightConnector1">
                <a:avLst/>
              </a:prstGeom>
              <a:noFill/>
              <a:ln cap="flat" cmpd="sng" w="76200">
                <a:solidFill>
                  <a:schemeClr val="accent5"/>
                </a:solidFill>
                <a:prstDash val="solid"/>
                <a:round/>
                <a:headEnd len="sm" w="sm" type="none"/>
                <a:tailEnd len="sm" w="sm" type="none"/>
              </a:ln>
            </p:spPr>
          </p:cxnSp>
        </p:grpSp>
        <p:cxnSp>
          <p:nvCxnSpPr>
            <p:cNvPr id="103" name="Google Shape;103;p16"/>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104" name="Google Shape;104;p16"/>
          <p:cNvSpPr txBox="1"/>
          <p:nvPr>
            <p:ph idx="4294967295" type="title"/>
          </p:nvPr>
        </p:nvSpPr>
        <p:spPr>
          <a:xfrm>
            <a:off x="675000" y="691875"/>
            <a:ext cx="8708400" cy="24177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6000">
                <a:solidFill>
                  <a:schemeClr val="lt1"/>
                </a:solidFill>
              </a:rPr>
              <a:t>Classificador Naive Bayes</a:t>
            </a:r>
            <a:endParaRPr sz="6000">
              <a:solidFill>
                <a:schemeClr val="lt1"/>
              </a:solidFill>
            </a:endParaRPr>
          </a:p>
        </p:txBody>
      </p:sp>
      <p:sp>
        <p:nvSpPr>
          <p:cNvPr id="105" name="Google Shape;105;p16"/>
          <p:cNvSpPr txBox="1"/>
          <p:nvPr>
            <p:ph idx="4294967295" type="body"/>
          </p:nvPr>
        </p:nvSpPr>
        <p:spPr>
          <a:xfrm>
            <a:off x="675000" y="3174025"/>
            <a:ext cx="8708400" cy="42516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pt-BR" sz="1900">
                <a:solidFill>
                  <a:schemeClr val="lt1"/>
                </a:solidFill>
              </a:rPr>
              <a:t>O algoritmo “Naive Bayes” é um classificador probabilístico baseado no “Teorema de Bayes”, o qual foi criado por Thomas Bayes (1701 - 1761) para tentar provar a existência de Deus.O Algoritmo de classificação bayesiana usa o Teorema de Bayes para prever a classe de um objeto, supondo que seus atributos são independentes. Apesar de essa suposição nem sempre ser verdadeira, resultados empíricos descritos na literatura mostram que o algoritmo Naïve-Bayes tem bons resultados e custo computacional baixo.</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pt-BR" sz="1900">
                <a:solidFill>
                  <a:schemeClr val="lt1"/>
                </a:solidFill>
              </a:rPr>
              <a:t>Estudos comparando algoritmos de classificação apontaram que o classificador Bayesiano “Ingênuo” (Naive Bayes) pode ser comparado em nível de performance com as árvores de decisão e com os classificadores de Redes Neurais .</a:t>
            </a:r>
            <a:endParaRPr sz="1900">
              <a:solidFill>
                <a:schemeClr val="lt1"/>
              </a:solidFill>
            </a:endParaRPr>
          </a:p>
          <a:p>
            <a:pPr indent="0" lvl="0" marL="457200" rtl="0" algn="l">
              <a:spcBef>
                <a:spcPts val="0"/>
              </a:spcBef>
              <a:spcAft>
                <a:spcPts val="0"/>
              </a:spcAft>
              <a:buNone/>
            </a:pPr>
            <a:r>
              <a:t/>
            </a:r>
            <a:endParaRPr sz="2100">
              <a:solidFill>
                <a:schemeClr val="lt1"/>
              </a:solidFill>
            </a:endParaRPr>
          </a:p>
          <a:p>
            <a:pPr indent="0" lvl="0" marL="457200" rtl="0" algn="l">
              <a:spcBef>
                <a:spcPts val="0"/>
              </a:spcBef>
              <a:spcAft>
                <a:spcPts val="0"/>
              </a:spcAft>
              <a:buNone/>
            </a:pPr>
            <a:r>
              <a:t/>
            </a:r>
            <a:endParaRPr sz="2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grpSp>
        <p:nvGrpSpPr>
          <p:cNvPr id="110" name="Google Shape;110;p17"/>
          <p:cNvGrpSpPr/>
          <p:nvPr/>
        </p:nvGrpSpPr>
        <p:grpSpPr>
          <a:xfrm>
            <a:off x="675000" y="691875"/>
            <a:ext cx="8708400" cy="6733493"/>
            <a:chOff x="675000" y="691878"/>
            <a:chExt cx="8708400" cy="5467272"/>
          </a:xfrm>
        </p:grpSpPr>
        <p:grpSp>
          <p:nvGrpSpPr>
            <p:cNvPr id="111" name="Google Shape;111;p17"/>
            <p:cNvGrpSpPr/>
            <p:nvPr/>
          </p:nvGrpSpPr>
          <p:grpSpPr>
            <a:xfrm>
              <a:off x="675000" y="691878"/>
              <a:ext cx="8708400" cy="5467200"/>
              <a:chOff x="675000" y="691878"/>
              <a:chExt cx="8708400" cy="5467200"/>
            </a:xfrm>
          </p:grpSpPr>
          <p:sp>
            <p:nvSpPr>
              <p:cNvPr id="112" name="Google Shape;112;p17"/>
              <p:cNvSpPr/>
              <p:nvPr/>
            </p:nvSpPr>
            <p:spPr>
              <a:xfrm>
                <a:off x="675000" y="691878"/>
                <a:ext cx="8708400" cy="54672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7"/>
              <p:cNvCxnSpPr/>
              <p:nvPr/>
            </p:nvCxnSpPr>
            <p:spPr>
              <a:xfrm>
                <a:off x="677400" y="2706290"/>
                <a:ext cx="8703600" cy="0"/>
              </a:xfrm>
              <a:prstGeom prst="straightConnector1">
                <a:avLst/>
              </a:prstGeom>
              <a:noFill/>
              <a:ln cap="flat" cmpd="sng" w="76200">
                <a:solidFill>
                  <a:schemeClr val="accent5"/>
                </a:solidFill>
                <a:prstDash val="solid"/>
                <a:round/>
                <a:headEnd len="sm" w="sm" type="none"/>
                <a:tailEnd len="sm" w="sm" type="none"/>
              </a:ln>
            </p:spPr>
          </p:cxnSp>
        </p:grpSp>
        <p:cxnSp>
          <p:nvCxnSpPr>
            <p:cNvPr id="114" name="Google Shape;114;p17"/>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115" name="Google Shape;115;p17"/>
          <p:cNvSpPr txBox="1"/>
          <p:nvPr>
            <p:ph idx="4294967295" type="title"/>
          </p:nvPr>
        </p:nvSpPr>
        <p:spPr>
          <a:xfrm>
            <a:off x="675000" y="691875"/>
            <a:ext cx="8708400" cy="24177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6000">
                <a:solidFill>
                  <a:schemeClr val="lt1"/>
                </a:solidFill>
              </a:rPr>
              <a:t>Classificador Naive Bayes</a:t>
            </a:r>
            <a:endParaRPr sz="6000">
              <a:solidFill>
                <a:schemeClr val="lt1"/>
              </a:solidFill>
            </a:endParaRPr>
          </a:p>
        </p:txBody>
      </p:sp>
      <p:sp>
        <p:nvSpPr>
          <p:cNvPr id="116" name="Google Shape;116;p17"/>
          <p:cNvSpPr txBox="1"/>
          <p:nvPr>
            <p:ph idx="4294967295" type="body"/>
          </p:nvPr>
        </p:nvSpPr>
        <p:spPr>
          <a:xfrm>
            <a:off x="3083450" y="3198550"/>
            <a:ext cx="6300000" cy="4163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pt-BR" sz="1500">
                <a:solidFill>
                  <a:schemeClr val="lt1"/>
                </a:solidFill>
              </a:rPr>
              <a:t>Hoje é utilizado na área de Aprendizado de Máquina (Machine Learning) para categorizar textos com base na frequência das palavras usadas. Por ser muito simples e rápido, possui um desempenho relativamente maior do que outros classificadores. Além disso, o Naive Bayes só precisa de um pequeno número de dados de teste para </a:t>
            </a:r>
            <a:r>
              <a:rPr lang="pt-BR" sz="1500">
                <a:solidFill>
                  <a:schemeClr val="lt1"/>
                </a:solidFill>
              </a:rPr>
              <a:t>concluir as classificações</a:t>
            </a:r>
            <a:r>
              <a:rPr lang="pt-BR" sz="1500">
                <a:solidFill>
                  <a:schemeClr val="lt1"/>
                </a:solidFill>
              </a:rPr>
              <a:t> com uma boa precisão.</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pt-BR" sz="1500">
                <a:solidFill>
                  <a:schemeClr val="lt1"/>
                </a:solidFill>
              </a:rPr>
              <a:t>Exemplos de Utilização do Classificador:</a:t>
            </a:r>
            <a:endParaRPr sz="1500">
              <a:solidFill>
                <a:schemeClr val="lt1"/>
              </a:solidFill>
            </a:endParaRPr>
          </a:p>
          <a:p>
            <a:pPr indent="-323850" lvl="0" marL="457200" rtl="0" algn="l">
              <a:spcBef>
                <a:spcPts val="0"/>
              </a:spcBef>
              <a:spcAft>
                <a:spcPts val="0"/>
              </a:spcAft>
              <a:buClr>
                <a:schemeClr val="lt1"/>
              </a:buClr>
              <a:buSzPts val="1500"/>
              <a:buChar char="●"/>
            </a:pPr>
            <a:r>
              <a:rPr lang="pt-BR" sz="1500">
                <a:solidFill>
                  <a:schemeClr val="lt1"/>
                </a:solidFill>
              </a:rPr>
              <a:t>Classificar objetos descritos por atributos qualitativos(nominais ou ordinais) e quantitativos(discretos ou contínuos);</a:t>
            </a:r>
            <a:endParaRPr sz="1500">
              <a:solidFill>
                <a:schemeClr val="lt1"/>
              </a:solidFill>
            </a:endParaRPr>
          </a:p>
          <a:p>
            <a:pPr indent="-323850" lvl="0" marL="457200" rtl="0" algn="l">
              <a:spcBef>
                <a:spcPts val="0"/>
              </a:spcBef>
              <a:spcAft>
                <a:spcPts val="0"/>
              </a:spcAft>
              <a:buClr>
                <a:schemeClr val="lt1"/>
              </a:buClr>
              <a:buSzPts val="1500"/>
              <a:buChar char="●"/>
            </a:pPr>
            <a:r>
              <a:rPr lang="pt-BR" sz="1500">
                <a:solidFill>
                  <a:schemeClr val="lt1"/>
                </a:solidFill>
              </a:rPr>
              <a:t>Classificação de textos;</a:t>
            </a:r>
            <a:endParaRPr sz="1500">
              <a:solidFill>
                <a:schemeClr val="lt1"/>
              </a:solidFill>
            </a:endParaRPr>
          </a:p>
          <a:p>
            <a:pPr indent="-323850" lvl="0" marL="457200" rtl="0" algn="l">
              <a:spcBef>
                <a:spcPts val="0"/>
              </a:spcBef>
              <a:spcAft>
                <a:spcPts val="0"/>
              </a:spcAft>
              <a:buClr>
                <a:schemeClr val="lt1"/>
              </a:buClr>
              <a:buSzPts val="1500"/>
              <a:buChar char="●"/>
            </a:pPr>
            <a:r>
              <a:rPr lang="pt-BR" sz="1500">
                <a:solidFill>
                  <a:schemeClr val="lt1"/>
                </a:solidFill>
              </a:rPr>
              <a:t>Pode ser usado para identificar se determinado e-mail é um SPAM ou sobre qual assunto se refere determinado texto;</a:t>
            </a:r>
            <a:endParaRPr sz="1500">
              <a:solidFill>
                <a:schemeClr val="lt1"/>
              </a:solidFill>
            </a:endParaRPr>
          </a:p>
          <a:p>
            <a:pPr indent="-323850" lvl="0" marL="457200" rtl="0" algn="l">
              <a:spcBef>
                <a:spcPts val="0"/>
              </a:spcBef>
              <a:spcAft>
                <a:spcPts val="0"/>
              </a:spcAft>
              <a:buClr>
                <a:schemeClr val="lt1"/>
              </a:buClr>
              <a:buSzPts val="1500"/>
              <a:buChar char="●"/>
            </a:pPr>
            <a:r>
              <a:rPr lang="pt-BR" sz="1500">
                <a:solidFill>
                  <a:schemeClr val="lt1"/>
                </a:solidFill>
              </a:rPr>
              <a:t>Análise de sentimento em redes sociais.</a:t>
            </a:r>
            <a:endParaRPr sz="1500">
              <a:solidFill>
                <a:schemeClr val="lt1"/>
              </a:solidFill>
            </a:endParaRPr>
          </a:p>
          <a:p>
            <a:pPr indent="0" lvl="0" marL="457200" rtl="0" algn="l">
              <a:spcBef>
                <a:spcPts val="0"/>
              </a:spcBef>
              <a:spcAft>
                <a:spcPts val="0"/>
              </a:spcAft>
              <a:buNone/>
            </a:pPr>
            <a:r>
              <a:t/>
            </a:r>
            <a:endParaRPr sz="2000">
              <a:solidFill>
                <a:schemeClr val="lt1"/>
              </a:solidFill>
            </a:endParaRPr>
          </a:p>
          <a:p>
            <a:pPr indent="0" lvl="0" marL="457200" rtl="0" algn="l">
              <a:spcBef>
                <a:spcPts val="0"/>
              </a:spcBef>
              <a:spcAft>
                <a:spcPts val="0"/>
              </a:spcAft>
              <a:buNone/>
            </a:pPr>
            <a:r>
              <a:t/>
            </a:r>
            <a:endParaRPr sz="2000">
              <a:solidFill>
                <a:schemeClr val="lt1"/>
              </a:solidFill>
            </a:endParaRPr>
          </a:p>
        </p:txBody>
      </p:sp>
      <p:pic>
        <p:nvPicPr>
          <p:cNvPr id="117" name="Google Shape;117;p17"/>
          <p:cNvPicPr preferRelativeResize="0"/>
          <p:nvPr/>
        </p:nvPicPr>
        <p:blipFill>
          <a:blip r:embed="rId3">
            <a:alphaModFix/>
          </a:blip>
          <a:stretch>
            <a:fillRect/>
          </a:stretch>
        </p:blipFill>
        <p:spPr>
          <a:xfrm>
            <a:off x="848363" y="3552100"/>
            <a:ext cx="2066925" cy="2209800"/>
          </a:xfrm>
          <a:prstGeom prst="rect">
            <a:avLst/>
          </a:prstGeom>
          <a:noFill/>
          <a:ln>
            <a:noFill/>
          </a:ln>
        </p:spPr>
      </p:pic>
      <p:sp>
        <p:nvSpPr>
          <p:cNvPr id="118" name="Google Shape;118;p17"/>
          <p:cNvSpPr txBox="1"/>
          <p:nvPr/>
        </p:nvSpPr>
        <p:spPr>
          <a:xfrm>
            <a:off x="790588" y="5903200"/>
            <a:ext cx="2182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200">
                <a:solidFill>
                  <a:srgbClr val="191919"/>
                </a:solidFill>
                <a:highlight>
                  <a:srgbClr val="FFFFFF"/>
                </a:highlight>
              </a:rPr>
              <a:t>Figura 1: Thomas Bayes </a:t>
            </a:r>
            <a:r>
              <a:rPr i="1" lang="pt-BR" sz="1200">
                <a:solidFill>
                  <a:srgbClr val="191919"/>
                </a:solidFill>
                <a:highlight>
                  <a:srgbClr val="FFFFFF"/>
                </a:highlight>
              </a:rPr>
              <a:t>(1701-1761)</a:t>
            </a:r>
            <a:r>
              <a:rPr lang="pt-BR" sz="900">
                <a:solidFill>
                  <a:srgbClr val="191919"/>
                </a:solidFill>
                <a:highlight>
                  <a:srgbClr val="FFFFFF"/>
                </a:highlight>
              </a:rPr>
              <a:t>.</a:t>
            </a:r>
            <a:endParaRPr sz="11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grpSp>
        <p:nvGrpSpPr>
          <p:cNvPr id="123" name="Google Shape;123;p18"/>
          <p:cNvGrpSpPr/>
          <p:nvPr/>
        </p:nvGrpSpPr>
        <p:grpSpPr>
          <a:xfrm>
            <a:off x="675000" y="691875"/>
            <a:ext cx="8708400" cy="6733493"/>
            <a:chOff x="675000" y="691878"/>
            <a:chExt cx="8708400" cy="5467272"/>
          </a:xfrm>
        </p:grpSpPr>
        <p:grpSp>
          <p:nvGrpSpPr>
            <p:cNvPr id="124" name="Google Shape;124;p18"/>
            <p:cNvGrpSpPr/>
            <p:nvPr/>
          </p:nvGrpSpPr>
          <p:grpSpPr>
            <a:xfrm>
              <a:off x="675000" y="691878"/>
              <a:ext cx="8708400" cy="5467200"/>
              <a:chOff x="675000" y="691878"/>
              <a:chExt cx="8708400" cy="5467200"/>
            </a:xfrm>
          </p:grpSpPr>
          <p:sp>
            <p:nvSpPr>
              <p:cNvPr id="125" name="Google Shape;125;p18"/>
              <p:cNvSpPr/>
              <p:nvPr/>
            </p:nvSpPr>
            <p:spPr>
              <a:xfrm>
                <a:off x="675000" y="691878"/>
                <a:ext cx="8708400" cy="54672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8"/>
              <p:cNvCxnSpPr/>
              <p:nvPr/>
            </p:nvCxnSpPr>
            <p:spPr>
              <a:xfrm>
                <a:off x="675000" y="2852340"/>
                <a:ext cx="8703600" cy="0"/>
              </a:xfrm>
              <a:prstGeom prst="straightConnector1">
                <a:avLst/>
              </a:prstGeom>
              <a:noFill/>
              <a:ln cap="flat" cmpd="sng" w="76200">
                <a:solidFill>
                  <a:schemeClr val="accent5"/>
                </a:solidFill>
                <a:prstDash val="solid"/>
                <a:round/>
                <a:headEnd len="sm" w="sm" type="none"/>
                <a:tailEnd len="sm" w="sm" type="none"/>
              </a:ln>
            </p:spPr>
          </p:cxnSp>
        </p:grpSp>
        <p:cxnSp>
          <p:nvCxnSpPr>
            <p:cNvPr id="127" name="Google Shape;127;p18"/>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128" name="Google Shape;128;p18"/>
          <p:cNvSpPr txBox="1"/>
          <p:nvPr>
            <p:ph idx="4294967295" type="title"/>
          </p:nvPr>
        </p:nvSpPr>
        <p:spPr>
          <a:xfrm>
            <a:off x="675000" y="691875"/>
            <a:ext cx="8708400" cy="25719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6000">
                <a:solidFill>
                  <a:schemeClr val="lt1"/>
                </a:solidFill>
              </a:rPr>
              <a:t>Aprendizado</a:t>
            </a:r>
            <a:endParaRPr sz="6000">
              <a:solidFill>
                <a:schemeClr val="lt1"/>
              </a:solidFill>
            </a:endParaRPr>
          </a:p>
          <a:p>
            <a:pPr indent="0" lvl="0" marL="0" rtl="0" algn="ctr">
              <a:spcBef>
                <a:spcPts val="0"/>
              </a:spcBef>
              <a:spcAft>
                <a:spcPts val="0"/>
              </a:spcAft>
              <a:buNone/>
            </a:pPr>
            <a:r>
              <a:rPr lang="pt-BR" sz="6000">
                <a:solidFill>
                  <a:schemeClr val="lt1"/>
                </a:solidFill>
              </a:rPr>
              <a:t> de Máquina</a:t>
            </a:r>
            <a:r>
              <a:rPr lang="pt-BR" sz="2200">
                <a:solidFill>
                  <a:schemeClr val="lt1"/>
                </a:solidFill>
              </a:rPr>
              <a:t> </a:t>
            </a:r>
            <a:endParaRPr sz="2200">
              <a:solidFill>
                <a:schemeClr val="lt1"/>
              </a:solidFill>
            </a:endParaRPr>
          </a:p>
          <a:p>
            <a:pPr indent="0" lvl="0" marL="0" rtl="0" algn="ctr">
              <a:spcBef>
                <a:spcPts val="0"/>
              </a:spcBef>
              <a:spcAft>
                <a:spcPts val="0"/>
              </a:spcAft>
              <a:buNone/>
            </a:pPr>
            <a:r>
              <a:rPr lang="pt-BR" sz="2200">
                <a:solidFill>
                  <a:schemeClr val="lt1"/>
                </a:solidFill>
              </a:rPr>
              <a:t>(Machine Learning)</a:t>
            </a:r>
            <a:endParaRPr sz="2200">
              <a:solidFill>
                <a:schemeClr val="lt1"/>
              </a:solidFill>
            </a:endParaRPr>
          </a:p>
        </p:txBody>
      </p:sp>
      <p:sp>
        <p:nvSpPr>
          <p:cNvPr id="129" name="Google Shape;129;p18"/>
          <p:cNvSpPr txBox="1"/>
          <p:nvPr>
            <p:ph idx="4294967295" type="body"/>
          </p:nvPr>
        </p:nvSpPr>
        <p:spPr>
          <a:xfrm>
            <a:off x="675000" y="5374350"/>
            <a:ext cx="8708400" cy="19224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pt-BR" sz="1100">
                <a:solidFill>
                  <a:schemeClr val="lt1"/>
                </a:solidFill>
              </a:rPr>
              <a:t>Aprendizado de máquina é um subcampo da inteligência artificial que lida com algoritmos de computação que podem ser melhorados via dados de treinamento sem programação explícita. É considerado o caminho mais promissor para alcançar a inteligência artificial verdadeiramente próxima à humana. Podem ser classificados, de maneira geral, em três categorias:</a:t>
            </a:r>
            <a:endParaRPr sz="1100">
              <a:solidFill>
                <a:schemeClr val="lt1"/>
              </a:solidFill>
            </a:endParaRPr>
          </a:p>
          <a:p>
            <a:pPr indent="-298450" lvl="0" marL="457200" rtl="0" algn="l">
              <a:spcBef>
                <a:spcPts val="0"/>
              </a:spcBef>
              <a:spcAft>
                <a:spcPts val="0"/>
              </a:spcAft>
              <a:buClr>
                <a:schemeClr val="lt1"/>
              </a:buClr>
              <a:buSzPts val="1100"/>
              <a:buChar char="●"/>
            </a:pPr>
            <a:r>
              <a:rPr lang="pt-BR" sz="1100">
                <a:solidFill>
                  <a:schemeClr val="lt1"/>
                </a:solidFill>
              </a:rPr>
              <a:t>Aprendizagem supervisionada: São feitas entradas de rótulos e exemplos atuais a respectiva saída desejada e isso permite ao algoritmo aprender as regras que mapeiam entradas e saídas.</a:t>
            </a:r>
            <a:endParaRPr sz="1100">
              <a:solidFill>
                <a:schemeClr val="lt1"/>
              </a:solidFill>
            </a:endParaRPr>
          </a:p>
          <a:p>
            <a:pPr indent="-298450" lvl="0" marL="457200" rtl="0" algn="l">
              <a:spcBef>
                <a:spcPts val="0"/>
              </a:spcBef>
              <a:spcAft>
                <a:spcPts val="0"/>
              </a:spcAft>
              <a:buClr>
                <a:schemeClr val="lt1"/>
              </a:buClr>
              <a:buSzPts val="1100"/>
              <a:buChar char="●"/>
            </a:pPr>
            <a:r>
              <a:rPr lang="pt-BR" sz="1100">
                <a:solidFill>
                  <a:schemeClr val="lt1"/>
                </a:solidFill>
              </a:rPr>
              <a:t>Aprendizagem não supervisionada: Os rótulos não são fornecidos e, portanto, o algoritmo pode encontrar sua própria estrutura de processamento das entradas (por exemplo, encontrando padrões ocultos nos dados).</a:t>
            </a:r>
            <a:endParaRPr sz="1100">
              <a:solidFill>
                <a:schemeClr val="lt1"/>
              </a:solidFill>
            </a:endParaRPr>
          </a:p>
          <a:p>
            <a:pPr indent="-298450" lvl="0" marL="457200" rtl="0" algn="l">
              <a:spcBef>
                <a:spcPts val="0"/>
              </a:spcBef>
              <a:spcAft>
                <a:spcPts val="0"/>
              </a:spcAft>
              <a:buClr>
                <a:schemeClr val="lt1"/>
              </a:buClr>
              <a:buSzPts val="1100"/>
              <a:buChar char="●"/>
            </a:pPr>
            <a:r>
              <a:rPr lang="pt-BR" sz="1100">
                <a:solidFill>
                  <a:schemeClr val="lt1"/>
                </a:solidFill>
              </a:rPr>
              <a:t>Aprendizagem por reforço: O algoritmo interage repetidamente com um ambiente dinâmico com um objetivo específico como, por exemplo, ganhar um jogo ou dirigir um carro. O algoritmo chega à solução mais otimizada para o problema por meio de repetidos erros e tentativas.</a:t>
            </a:r>
            <a:endParaRPr sz="1600">
              <a:solidFill>
                <a:schemeClr val="lt1"/>
              </a:solidFill>
            </a:endParaRPr>
          </a:p>
        </p:txBody>
      </p:sp>
      <p:pic>
        <p:nvPicPr>
          <p:cNvPr id="130" name="Google Shape;130;p18"/>
          <p:cNvPicPr preferRelativeResize="0"/>
          <p:nvPr/>
        </p:nvPicPr>
        <p:blipFill>
          <a:blip r:embed="rId3">
            <a:alphaModFix/>
          </a:blip>
          <a:stretch>
            <a:fillRect/>
          </a:stretch>
        </p:blipFill>
        <p:spPr>
          <a:xfrm>
            <a:off x="2313194" y="3328025"/>
            <a:ext cx="4752831" cy="218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grpSp>
        <p:nvGrpSpPr>
          <p:cNvPr id="135" name="Google Shape;135;p19"/>
          <p:cNvGrpSpPr/>
          <p:nvPr/>
        </p:nvGrpSpPr>
        <p:grpSpPr>
          <a:xfrm>
            <a:off x="675000" y="691875"/>
            <a:ext cx="8708400" cy="6733493"/>
            <a:chOff x="675000" y="691878"/>
            <a:chExt cx="8708400" cy="5467272"/>
          </a:xfrm>
        </p:grpSpPr>
        <p:grpSp>
          <p:nvGrpSpPr>
            <p:cNvPr id="136" name="Google Shape;136;p19"/>
            <p:cNvGrpSpPr/>
            <p:nvPr/>
          </p:nvGrpSpPr>
          <p:grpSpPr>
            <a:xfrm>
              <a:off x="675000" y="691878"/>
              <a:ext cx="8708400" cy="5467200"/>
              <a:chOff x="675000" y="691878"/>
              <a:chExt cx="8708400" cy="5467200"/>
            </a:xfrm>
          </p:grpSpPr>
          <p:sp>
            <p:nvSpPr>
              <p:cNvPr id="137" name="Google Shape;137;p19"/>
              <p:cNvSpPr/>
              <p:nvPr/>
            </p:nvSpPr>
            <p:spPr>
              <a:xfrm>
                <a:off x="675000" y="691878"/>
                <a:ext cx="8708400" cy="54672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9"/>
              <p:cNvCxnSpPr/>
              <p:nvPr/>
            </p:nvCxnSpPr>
            <p:spPr>
              <a:xfrm>
                <a:off x="677400" y="2706290"/>
                <a:ext cx="8703600" cy="0"/>
              </a:xfrm>
              <a:prstGeom prst="straightConnector1">
                <a:avLst/>
              </a:prstGeom>
              <a:noFill/>
              <a:ln cap="flat" cmpd="sng" w="76200">
                <a:solidFill>
                  <a:schemeClr val="accent5"/>
                </a:solidFill>
                <a:prstDash val="solid"/>
                <a:round/>
                <a:headEnd len="sm" w="sm" type="none"/>
                <a:tailEnd len="sm" w="sm" type="none"/>
              </a:ln>
            </p:spPr>
          </p:cxnSp>
        </p:grpSp>
        <p:cxnSp>
          <p:nvCxnSpPr>
            <p:cNvPr id="139" name="Google Shape;139;p19"/>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140" name="Google Shape;140;p19"/>
          <p:cNvSpPr txBox="1"/>
          <p:nvPr>
            <p:ph idx="4294967295" type="title"/>
          </p:nvPr>
        </p:nvSpPr>
        <p:spPr>
          <a:xfrm>
            <a:off x="675000" y="691875"/>
            <a:ext cx="8708400" cy="25068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pt-BR" sz="5200">
                <a:solidFill>
                  <a:schemeClr val="lt1"/>
                </a:solidFill>
              </a:rPr>
              <a:t>Exemplo prático implementação </a:t>
            </a:r>
            <a:endParaRPr sz="5200">
              <a:solidFill>
                <a:schemeClr val="lt1"/>
              </a:solidFill>
            </a:endParaRPr>
          </a:p>
          <a:p>
            <a:pPr indent="0" lvl="0" marL="0" rtl="0" algn="ctr">
              <a:spcBef>
                <a:spcPts val="0"/>
              </a:spcBef>
              <a:spcAft>
                <a:spcPts val="0"/>
              </a:spcAft>
              <a:buNone/>
            </a:pPr>
            <a:r>
              <a:rPr lang="pt-BR" sz="5200">
                <a:solidFill>
                  <a:schemeClr val="lt1"/>
                </a:solidFill>
              </a:rPr>
              <a:t>no Rstudio</a:t>
            </a:r>
            <a:endParaRPr sz="5200">
              <a:solidFill>
                <a:schemeClr val="lt1"/>
              </a:solidFill>
            </a:endParaRPr>
          </a:p>
        </p:txBody>
      </p:sp>
      <p:sp>
        <p:nvSpPr>
          <p:cNvPr id="141" name="Google Shape;141;p19"/>
          <p:cNvSpPr txBox="1"/>
          <p:nvPr>
            <p:ph idx="4294967295" type="body"/>
          </p:nvPr>
        </p:nvSpPr>
        <p:spPr>
          <a:xfrm>
            <a:off x="796700" y="3289650"/>
            <a:ext cx="8466000" cy="41355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pt-BR" sz="1700">
                <a:solidFill>
                  <a:schemeClr val="lt1"/>
                </a:solidFill>
              </a:rPr>
              <a:t>Um algoritmo de classificação para filtrar spam em mensagens SMS da telefonia celular</a:t>
            </a:r>
            <a:endParaRPr sz="1700">
              <a:solidFill>
                <a:schemeClr val="lt1"/>
              </a:solidFill>
            </a:endParaRPr>
          </a:p>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lang="pt-BR" sz="1700">
                <a:solidFill>
                  <a:schemeClr val="lt1"/>
                </a:solidFill>
              </a:rPr>
              <a:t>Adaptado livremente de “Machine Learning with R”, Brett Lanz, Packt.</a:t>
            </a:r>
            <a:endParaRPr sz="1700">
              <a:solidFill>
                <a:schemeClr val="lt1"/>
              </a:solidFill>
            </a:endParaRPr>
          </a:p>
          <a:p>
            <a:pPr indent="0" lvl="0" marL="45720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lang="pt-BR" sz="1700">
                <a:solidFill>
                  <a:schemeClr val="lt1"/>
                </a:solidFill>
              </a:rPr>
              <a:t>Os dados foram adaptados de SMS Spam Collection (</a:t>
            </a:r>
            <a:r>
              <a:rPr lang="pt-BR" sz="1700" u="sng">
                <a:solidFill>
                  <a:schemeClr val="hlink"/>
                </a:solidFill>
                <a:hlinkClick r:id="rId3"/>
              </a:rPr>
              <a:t>https://www.dt.fee.unicamp.br/~tiago/smsspamcollection/</a:t>
            </a:r>
            <a:r>
              <a:rPr lang="pt-BR" sz="1700">
                <a:solidFill>
                  <a:schemeClr val="lt1"/>
                </a:solidFill>
              </a:rPr>
              <a:t>)</a:t>
            </a:r>
            <a:endParaRPr sz="1700">
              <a:solidFill>
                <a:schemeClr val="lt1"/>
              </a:solidFill>
            </a:endParaRPr>
          </a:p>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lang="pt-BR" sz="1700">
                <a:solidFill>
                  <a:schemeClr val="lt1"/>
                </a:solidFill>
              </a:rPr>
              <a:t>O conjunto de dados utilizado inclui o texto de mensagens SMS juntamente com um rótulo que indica se a mensagem é indesejada. As mensagens indesejadas são rotuladas como spam, enquanto mensagens legítimas são marcadas como ham. </a:t>
            </a:r>
            <a:endParaRPr sz="1700">
              <a:solidFill>
                <a:schemeClr val="lt1"/>
              </a:solidFill>
            </a:endParaRPr>
          </a:p>
          <a:p>
            <a:pPr indent="0" lvl="0" marL="0" rtl="0" algn="l">
              <a:spcBef>
                <a:spcPts val="1200"/>
              </a:spcBef>
              <a:spcAft>
                <a:spcPts val="0"/>
              </a:spcAft>
              <a:buNone/>
            </a:pPr>
            <a:r>
              <a:rPr lang="pt-BR" sz="1700">
                <a:solidFill>
                  <a:schemeClr val="lt1"/>
                </a:solidFill>
              </a:rPr>
              <a:t>87% são mensagens que foram classificadas como genuínas e  13% classificadas como SPAM</a:t>
            </a:r>
            <a:endParaRPr sz="1700">
              <a:solidFill>
                <a:schemeClr val="lt1"/>
              </a:solidFill>
            </a:endParaRPr>
          </a:p>
          <a:p>
            <a:pPr indent="0" lvl="0" marL="0" rtl="0" algn="l">
              <a:spcBef>
                <a:spcPts val="1200"/>
              </a:spcBef>
              <a:spcAft>
                <a:spcPts val="0"/>
              </a:spcAft>
              <a:buNone/>
            </a:pPr>
            <a:r>
              <a:t/>
            </a:r>
            <a:endParaRPr sz="1500">
              <a:solidFill>
                <a:schemeClr val="lt1"/>
              </a:solidFill>
            </a:endParaRPr>
          </a:p>
          <a:p>
            <a:pPr indent="0" lvl="0" marL="0" rtl="0" algn="l">
              <a:spcBef>
                <a:spcPts val="1200"/>
              </a:spcBef>
              <a:spcAft>
                <a:spcPts val="0"/>
              </a:spcAft>
              <a:buNone/>
            </a:pPr>
            <a:r>
              <a:t/>
            </a:r>
            <a:endParaRPr sz="1900">
              <a:solidFill>
                <a:schemeClr val="lt1"/>
              </a:solidFill>
            </a:endParaRPr>
          </a:p>
          <a:p>
            <a:pPr indent="0" lvl="0" marL="0" rtl="0" algn="l">
              <a:spcBef>
                <a:spcPts val="1200"/>
              </a:spcBef>
              <a:spcAft>
                <a:spcPts val="0"/>
              </a:spcAft>
              <a:buNone/>
            </a:pPr>
            <a:r>
              <a:t/>
            </a:r>
            <a:endParaRPr sz="1900">
              <a:solidFill>
                <a:schemeClr val="lt1"/>
              </a:solidFill>
            </a:endParaRPr>
          </a:p>
          <a:p>
            <a:pPr indent="0" lvl="0" marL="457200" rtl="0" algn="l">
              <a:spcBef>
                <a:spcPts val="0"/>
              </a:spcBef>
              <a:spcAft>
                <a:spcPts val="0"/>
              </a:spcAft>
              <a:buNone/>
            </a:pPr>
            <a:r>
              <a:t/>
            </a:r>
            <a:endParaRPr sz="1900">
              <a:solidFill>
                <a:schemeClr val="lt1"/>
              </a:solidFill>
            </a:endParaRPr>
          </a:p>
          <a:p>
            <a:pPr indent="0" lvl="0" marL="457200" rtl="0" algn="l">
              <a:spcBef>
                <a:spcPts val="0"/>
              </a:spcBef>
              <a:spcAft>
                <a:spcPts val="0"/>
              </a:spcAft>
              <a:buNone/>
            </a:pPr>
            <a:r>
              <a:t/>
            </a:r>
            <a:endParaRPr sz="2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0"/>
          <p:cNvPicPr preferRelativeResize="0"/>
          <p:nvPr/>
        </p:nvPicPr>
        <p:blipFill>
          <a:blip r:embed="rId3">
            <a:alphaModFix/>
          </a:blip>
          <a:stretch>
            <a:fillRect/>
          </a:stretch>
        </p:blipFill>
        <p:spPr>
          <a:xfrm>
            <a:off x="1478950" y="0"/>
            <a:ext cx="6494325" cy="5688250"/>
          </a:xfrm>
          <a:prstGeom prst="rect">
            <a:avLst/>
          </a:prstGeom>
          <a:noFill/>
          <a:ln>
            <a:noFill/>
          </a:ln>
        </p:spPr>
      </p:pic>
      <p:pic>
        <p:nvPicPr>
          <p:cNvPr id="147" name="Google Shape;147;p20"/>
          <p:cNvPicPr preferRelativeResize="0"/>
          <p:nvPr/>
        </p:nvPicPr>
        <p:blipFill>
          <a:blip r:embed="rId4">
            <a:alphaModFix/>
          </a:blip>
          <a:stretch>
            <a:fillRect/>
          </a:stretch>
        </p:blipFill>
        <p:spPr>
          <a:xfrm>
            <a:off x="1478950" y="5558425"/>
            <a:ext cx="6494325" cy="22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1447237" y="756200"/>
            <a:ext cx="7446525" cy="567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