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51D31-038F-43F6-B97D-6B56B0694A72}" v="406" dt="2020-03-23T02:53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57" d="100"/>
          <a:sy n="57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39951D31-038F-43F6-B97D-6B56B0694A72}"/>
    <pc:docChg chg="undo custSel addSld delSld modSld sldOrd modMainMaster">
      <pc:chgData name="Ricardo Neves" userId="a2420d86-c959-463f-a209-2fea3ef854c2" providerId="ADAL" clId="{39951D31-038F-43F6-B97D-6B56B0694A72}" dt="2020-03-23T02:54:03.621" v="2323" actId="478"/>
      <pc:docMkLst>
        <pc:docMk/>
      </pc:docMkLst>
      <pc:sldChg chg="addSp delSp modSp add del mod setBg">
        <pc:chgData name="Ricardo Neves" userId="a2420d86-c959-463f-a209-2fea3ef854c2" providerId="ADAL" clId="{39951D31-038F-43F6-B97D-6B56B0694A72}" dt="2020-03-21T16:26:16.076" v="677" actId="2696"/>
        <pc:sldMkLst>
          <pc:docMk/>
          <pc:sldMk cId="624298652" sldId="256"/>
        </pc:sldMkLst>
        <pc:spChg chg="add del mod">
          <ac:chgData name="Ricardo Neves" userId="a2420d86-c959-463f-a209-2fea3ef854c2" providerId="ADAL" clId="{39951D31-038F-43F6-B97D-6B56B0694A72}" dt="2020-03-21T14:57:18.731" v="439" actId="478"/>
          <ac:spMkLst>
            <pc:docMk/>
            <pc:sldMk cId="624298652" sldId="256"/>
            <ac:spMk id="2" creationId="{536F2199-32DE-4C17-A610-8E496DB8EEE5}"/>
          </ac:spMkLst>
        </pc:spChg>
        <pc:spChg chg="add del mod">
          <ac:chgData name="Ricardo Neves" userId="a2420d86-c959-463f-a209-2fea3ef854c2" providerId="ADAL" clId="{39951D31-038F-43F6-B97D-6B56B0694A72}" dt="2020-03-20T18:44:24.665" v="248" actId="478"/>
          <ac:spMkLst>
            <pc:docMk/>
            <pc:sldMk cId="624298652" sldId="256"/>
            <ac:spMk id="2" creationId="{81D13265-CDD9-4232-A5DD-C6FB27763E28}"/>
          </ac:spMkLst>
        </pc:spChg>
        <pc:spChg chg="del">
          <ac:chgData name="Ricardo Neves" userId="a2420d86-c959-463f-a209-2fea3ef854c2" providerId="ADAL" clId="{39951D31-038F-43F6-B97D-6B56B0694A72}" dt="2020-03-11T21:30:04.156" v="1" actId="478"/>
          <ac:spMkLst>
            <pc:docMk/>
            <pc:sldMk cId="624298652" sldId="256"/>
            <ac:spMk id="2" creationId="{90890025-5454-4DB2-8BF1-E44C899CF3D5}"/>
          </ac:spMkLst>
        </pc:spChg>
        <pc:spChg chg="add mod">
          <ac:chgData name="Ricardo Neves" userId="a2420d86-c959-463f-a209-2fea3ef854c2" providerId="ADAL" clId="{39951D31-038F-43F6-B97D-6B56B0694A72}" dt="2020-03-21T15:47:48.352" v="665" actId="207"/>
          <ac:spMkLst>
            <pc:docMk/>
            <pc:sldMk cId="624298652" sldId="256"/>
            <ac:spMk id="3" creationId="{05CEBC2A-99AB-4AE9-9FD7-F9CF634528C4}"/>
          </ac:spMkLst>
        </pc:spChg>
        <pc:spChg chg="del">
          <ac:chgData name="Ricardo Neves" userId="a2420d86-c959-463f-a209-2fea3ef854c2" providerId="ADAL" clId="{39951D31-038F-43F6-B97D-6B56B0694A72}" dt="2020-03-11T21:30:05.045" v="2" actId="478"/>
          <ac:spMkLst>
            <pc:docMk/>
            <pc:sldMk cId="624298652" sldId="256"/>
            <ac:spMk id="3" creationId="{9950DECB-4F04-4683-A08D-1E3F31FCFBC8}"/>
          </ac:spMkLst>
        </pc:spChg>
        <pc:spChg chg="add del mod">
          <ac:chgData name="Ricardo Neves" userId="a2420d86-c959-463f-a209-2fea3ef854c2" providerId="ADAL" clId="{39951D31-038F-43F6-B97D-6B56B0694A72}" dt="2020-03-20T18:44:23.027" v="245" actId="478"/>
          <ac:spMkLst>
            <pc:docMk/>
            <pc:sldMk cId="624298652" sldId="256"/>
            <ac:spMk id="4" creationId="{C2109BE0-94A7-466A-BB93-7398EAA49290}"/>
          </ac:spMkLst>
        </pc:spChg>
        <pc:spChg chg="add del mod">
          <ac:chgData name="Ricardo Neves" userId="a2420d86-c959-463f-a209-2fea3ef854c2" providerId="ADAL" clId="{39951D31-038F-43F6-B97D-6B56B0694A72}" dt="2020-03-21T14:59:26.254" v="461" actId="478"/>
          <ac:spMkLst>
            <pc:docMk/>
            <pc:sldMk cId="624298652" sldId="256"/>
            <ac:spMk id="5" creationId="{136293CB-96B0-459F-B04E-840CCC90894E}"/>
          </ac:spMkLst>
        </pc:spChg>
        <pc:spChg chg="add del mod">
          <ac:chgData name="Ricardo Neves" userId="a2420d86-c959-463f-a209-2fea3ef854c2" providerId="ADAL" clId="{39951D31-038F-43F6-B97D-6B56B0694A72}" dt="2020-03-20T18:44:21.955" v="244" actId="478"/>
          <ac:spMkLst>
            <pc:docMk/>
            <pc:sldMk cId="624298652" sldId="256"/>
            <ac:spMk id="5" creationId="{A4393873-763D-4EE2-BE86-796342A2A0E2}"/>
          </ac:spMkLst>
        </pc:spChg>
        <pc:spChg chg="add del mod">
          <ac:chgData name="Ricardo Neves" userId="a2420d86-c959-463f-a209-2fea3ef854c2" providerId="ADAL" clId="{39951D31-038F-43F6-B97D-6B56B0694A72}" dt="2020-03-21T15:01:00.766" v="466" actId="478"/>
          <ac:spMkLst>
            <pc:docMk/>
            <pc:sldMk cId="624298652" sldId="256"/>
            <ac:spMk id="6" creationId="{BACB9BD5-B198-43F5-B15A-DC1B620010DF}"/>
          </ac:spMkLst>
        </pc:spChg>
        <pc:spChg chg="add del mod">
          <ac:chgData name="Ricardo Neves" userId="a2420d86-c959-463f-a209-2fea3ef854c2" providerId="ADAL" clId="{39951D31-038F-43F6-B97D-6B56B0694A72}" dt="2020-03-20T18:44:26.917" v="250" actId="478"/>
          <ac:spMkLst>
            <pc:docMk/>
            <pc:sldMk cId="624298652" sldId="256"/>
            <ac:spMk id="6" creationId="{F344C081-9B3A-41B1-9E65-EC0521573178}"/>
          </ac:spMkLst>
        </pc:spChg>
        <pc:spChg chg="add mod">
          <ac:chgData name="Ricardo Neves" userId="a2420d86-c959-463f-a209-2fea3ef854c2" providerId="ADAL" clId="{39951D31-038F-43F6-B97D-6B56B0694A72}" dt="2020-03-21T15:43:46.463" v="639"/>
          <ac:spMkLst>
            <pc:docMk/>
            <pc:sldMk cId="624298652" sldId="256"/>
            <ac:spMk id="7" creationId="{2DEF1238-9828-42F2-82F7-FF62DBE5E07D}"/>
          </ac:spMkLst>
        </pc:spChg>
        <pc:spChg chg="add del mod">
          <ac:chgData name="Ricardo Neves" userId="a2420d86-c959-463f-a209-2fea3ef854c2" providerId="ADAL" clId="{39951D31-038F-43F6-B97D-6B56B0694A72}" dt="2020-03-20T18:44:23.525" v="246" actId="478"/>
          <ac:spMkLst>
            <pc:docMk/>
            <pc:sldMk cId="624298652" sldId="256"/>
            <ac:spMk id="7" creationId="{62E2AC08-B7B2-49E3-8BF5-4A1F72B68909}"/>
          </ac:spMkLst>
        </pc:spChg>
        <pc:spChg chg="add del mod">
          <ac:chgData name="Ricardo Neves" userId="a2420d86-c959-463f-a209-2fea3ef854c2" providerId="ADAL" clId="{39951D31-038F-43F6-B97D-6B56B0694A72}" dt="2020-03-11T21:38:25.944" v="127" actId="478"/>
          <ac:spMkLst>
            <pc:docMk/>
            <pc:sldMk cId="624298652" sldId="256"/>
            <ac:spMk id="7" creationId="{FBB02C15-518B-4B32-A9A0-34F37C6066E6}"/>
          </ac:spMkLst>
        </pc:spChg>
        <pc:spChg chg="add del mod ord">
          <ac:chgData name="Ricardo Neves" userId="a2420d86-c959-463f-a209-2fea3ef854c2" providerId="ADAL" clId="{39951D31-038F-43F6-B97D-6B56B0694A72}" dt="2020-03-21T15:45:42.896" v="659" actId="14100"/>
          <ac:spMkLst>
            <pc:docMk/>
            <pc:sldMk cId="624298652" sldId="256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0T18:44:24.271" v="247" actId="478"/>
          <ac:spMkLst>
            <pc:docMk/>
            <pc:sldMk cId="624298652" sldId="256"/>
            <ac:spMk id="8" creationId="{D5B6D420-4710-4B47-A108-2F0B348CAEF8}"/>
          </ac:spMkLst>
        </pc:spChg>
        <pc:spChg chg="add del mod">
          <ac:chgData name="Ricardo Neves" userId="a2420d86-c959-463f-a209-2fea3ef854c2" providerId="ADAL" clId="{39951D31-038F-43F6-B97D-6B56B0694A72}" dt="2020-03-20T18:44:25.103" v="249" actId="478"/>
          <ac:spMkLst>
            <pc:docMk/>
            <pc:sldMk cId="624298652" sldId="256"/>
            <ac:spMk id="9" creationId="{7DE005F6-2D99-4628-B3DA-1A0FC0F53123}"/>
          </ac:spMkLst>
        </pc:spChg>
        <pc:spChg chg="add del mod">
          <ac:chgData name="Ricardo Neves" userId="a2420d86-c959-463f-a209-2fea3ef854c2" providerId="ADAL" clId="{39951D31-038F-43F6-B97D-6B56B0694A72}" dt="2020-03-20T18:54:39.280" v="285" actId="478"/>
          <ac:spMkLst>
            <pc:docMk/>
            <pc:sldMk cId="624298652" sldId="256"/>
            <ac:spMk id="10" creationId="{F43AAD19-245A-48F7-9DBB-2A6EA8EFF5AB}"/>
          </ac:spMkLst>
        </pc:spChg>
        <pc:spChg chg="add del mod">
          <ac:chgData name="Ricardo Neves" userId="a2420d86-c959-463f-a209-2fea3ef854c2" providerId="ADAL" clId="{39951D31-038F-43F6-B97D-6B56B0694A72}" dt="2020-03-21T15:31:38.869" v="596" actId="478"/>
          <ac:spMkLst>
            <pc:docMk/>
            <pc:sldMk cId="624298652" sldId="256"/>
            <ac:spMk id="11" creationId="{D8E0B671-CF5A-4CF8-96A0-4BAE359ED8E3}"/>
          </ac:spMkLst>
        </pc:spChg>
        <pc:spChg chg="add del mod">
          <ac:chgData name="Ricardo Neves" userId="a2420d86-c959-463f-a209-2fea3ef854c2" providerId="ADAL" clId="{39951D31-038F-43F6-B97D-6B56B0694A72}" dt="2020-03-20T18:58:05.348" v="290" actId="478"/>
          <ac:spMkLst>
            <pc:docMk/>
            <pc:sldMk cId="624298652" sldId="256"/>
            <ac:spMk id="12" creationId="{7F6CB840-88B7-4614-B521-378DACBE736E}"/>
          </ac:spMkLst>
        </pc:spChg>
        <pc:spChg chg="add del mod">
          <ac:chgData name="Ricardo Neves" userId="a2420d86-c959-463f-a209-2fea3ef854c2" providerId="ADAL" clId="{39951D31-038F-43F6-B97D-6B56B0694A72}" dt="2020-03-20T19:03:01.195" v="333" actId="478"/>
          <ac:spMkLst>
            <pc:docMk/>
            <pc:sldMk cId="624298652" sldId="256"/>
            <ac:spMk id="13" creationId="{EE5A975E-0FDC-4DB5-8F2A-7E399CCFDD53}"/>
          </ac:spMkLst>
        </pc:spChg>
        <pc:spChg chg="add mod">
          <ac:chgData name="Ricardo Neves" userId="a2420d86-c959-463f-a209-2fea3ef854c2" providerId="ADAL" clId="{39951D31-038F-43F6-B97D-6B56B0694A72}" dt="2020-03-21T15:45:16.102" v="657"/>
          <ac:spMkLst>
            <pc:docMk/>
            <pc:sldMk cId="624298652" sldId="256"/>
            <ac:spMk id="14" creationId="{1318CAC6-71C6-438A-89D5-DB269F6BEF8B}"/>
          </ac:spMkLst>
        </pc:spChg>
        <pc:spChg chg="add del mod">
          <ac:chgData name="Ricardo Neves" userId="a2420d86-c959-463f-a209-2fea3ef854c2" providerId="ADAL" clId="{39951D31-038F-43F6-B97D-6B56B0694A72}" dt="2020-03-20T19:03:00.074" v="332" actId="478"/>
          <ac:spMkLst>
            <pc:docMk/>
            <pc:sldMk cId="624298652" sldId="256"/>
            <ac:spMk id="14" creationId="{A827750B-F14F-4CE0-A2EF-0244855877BB}"/>
          </ac:spMkLst>
        </pc:spChg>
        <pc:spChg chg="add del mod">
          <ac:chgData name="Ricardo Neves" userId="a2420d86-c959-463f-a209-2fea3ef854c2" providerId="ADAL" clId="{39951D31-038F-43F6-B97D-6B56B0694A72}" dt="2020-03-20T19:02:57.200" v="328" actId="478"/>
          <ac:spMkLst>
            <pc:docMk/>
            <pc:sldMk cId="624298652" sldId="256"/>
            <ac:spMk id="15" creationId="{58CB6C89-3067-4885-9471-F191A5A458EA}"/>
          </ac:spMkLst>
        </pc:spChg>
        <pc:spChg chg="add mod">
          <ac:chgData name="Ricardo Neves" userId="a2420d86-c959-463f-a209-2fea3ef854c2" providerId="ADAL" clId="{39951D31-038F-43F6-B97D-6B56B0694A72}" dt="2020-03-21T15:45:13.072" v="656"/>
          <ac:spMkLst>
            <pc:docMk/>
            <pc:sldMk cId="624298652" sldId="256"/>
            <ac:spMk id="15" creationId="{D2574F62-59F0-4BE5-845A-45EE8F5683E3}"/>
          </ac:spMkLst>
        </pc:spChg>
        <pc:spChg chg="add del mod">
          <ac:chgData name="Ricardo Neves" userId="a2420d86-c959-463f-a209-2fea3ef854c2" providerId="ADAL" clId="{39951D31-038F-43F6-B97D-6B56B0694A72}" dt="2020-03-21T15:29:21.835" v="579" actId="478"/>
          <ac:spMkLst>
            <pc:docMk/>
            <pc:sldMk cId="624298652" sldId="256"/>
            <ac:spMk id="16" creationId="{C443A47A-ACB9-4212-AC5E-6C15657D6A80}"/>
          </ac:spMkLst>
        </pc:spChg>
        <pc:spChg chg="add del mod">
          <ac:chgData name="Ricardo Neves" userId="a2420d86-c959-463f-a209-2fea3ef854c2" providerId="ADAL" clId="{39951D31-038F-43F6-B97D-6B56B0694A72}" dt="2020-03-20T19:02:58.662" v="330" actId="478"/>
          <ac:spMkLst>
            <pc:docMk/>
            <pc:sldMk cId="624298652" sldId="256"/>
            <ac:spMk id="17" creationId="{3C14BCDC-B578-458A-BFA9-C07DDE2D8DC8}"/>
          </ac:spMkLst>
        </pc:spChg>
        <pc:spChg chg="add del mod">
          <ac:chgData name="Ricardo Neves" userId="a2420d86-c959-463f-a209-2fea3ef854c2" providerId="ADAL" clId="{39951D31-038F-43F6-B97D-6B56B0694A72}" dt="2020-03-21T15:29:18.738" v="575" actId="478"/>
          <ac:spMkLst>
            <pc:docMk/>
            <pc:sldMk cId="624298652" sldId="256"/>
            <ac:spMk id="17" creationId="{628CA735-1AA3-42B3-A61B-667D02292858}"/>
          </ac:spMkLst>
        </pc:spChg>
        <pc:spChg chg="add del mod">
          <ac:chgData name="Ricardo Neves" userId="a2420d86-c959-463f-a209-2fea3ef854c2" providerId="ADAL" clId="{39951D31-038F-43F6-B97D-6B56B0694A72}" dt="2020-03-21T15:29:24.186" v="580" actId="478"/>
          <ac:spMkLst>
            <pc:docMk/>
            <pc:sldMk cId="624298652" sldId="256"/>
            <ac:spMk id="18" creationId="{4A701A24-E15D-4DFB-86F4-6956D4CBA690}"/>
          </ac:spMkLst>
        </pc:spChg>
        <pc:spChg chg="add del mod">
          <ac:chgData name="Ricardo Neves" userId="a2420d86-c959-463f-a209-2fea3ef854c2" providerId="ADAL" clId="{39951D31-038F-43F6-B97D-6B56B0694A72}" dt="2020-03-21T15:42:43.547" v="630" actId="478"/>
          <ac:spMkLst>
            <pc:docMk/>
            <pc:sldMk cId="624298652" sldId="256"/>
            <ac:spMk id="19" creationId="{68CD64B3-DE1A-4F46-9479-229EBD96F6B2}"/>
          </ac:spMkLst>
        </pc:spChg>
        <pc:spChg chg="add del mod">
          <ac:chgData name="Ricardo Neves" userId="a2420d86-c959-463f-a209-2fea3ef854c2" providerId="ADAL" clId="{39951D31-038F-43F6-B97D-6B56B0694A72}" dt="2020-03-20T19:02:59.360" v="331" actId="478"/>
          <ac:spMkLst>
            <pc:docMk/>
            <pc:sldMk cId="624298652" sldId="256"/>
            <ac:spMk id="19" creationId="{A2042535-314D-45BA-9A62-50792A0C9F88}"/>
          </ac:spMkLst>
        </pc:spChg>
        <pc:spChg chg="add del mod">
          <ac:chgData name="Ricardo Neves" userId="a2420d86-c959-463f-a209-2fea3ef854c2" providerId="ADAL" clId="{39951D31-038F-43F6-B97D-6B56B0694A72}" dt="2020-03-21T15:29:19.504" v="576" actId="478"/>
          <ac:spMkLst>
            <pc:docMk/>
            <pc:sldMk cId="624298652" sldId="256"/>
            <ac:spMk id="20" creationId="{D8C39046-32D2-4DD8-8B95-FE181085FFC0}"/>
          </ac:spMkLst>
        </pc:spChg>
        <pc:spChg chg="add del mod">
          <ac:chgData name="Ricardo Neves" userId="a2420d86-c959-463f-a209-2fea3ef854c2" providerId="ADAL" clId="{39951D31-038F-43F6-B97D-6B56B0694A72}" dt="2020-03-20T19:02:57.866" v="329" actId="478"/>
          <ac:spMkLst>
            <pc:docMk/>
            <pc:sldMk cId="624298652" sldId="256"/>
            <ac:spMk id="21" creationId="{B5EA09CD-02E9-40AB-84BA-F230BEC5DF7C}"/>
          </ac:spMkLst>
        </pc:spChg>
        <pc:spChg chg="add del mod">
          <ac:chgData name="Ricardo Neves" userId="a2420d86-c959-463f-a209-2fea3ef854c2" providerId="ADAL" clId="{39951D31-038F-43F6-B97D-6B56B0694A72}" dt="2020-03-21T15:42:42.797" v="629" actId="478"/>
          <ac:spMkLst>
            <pc:docMk/>
            <pc:sldMk cId="624298652" sldId="256"/>
            <ac:spMk id="21" creationId="{D4E2307D-B19F-412B-81CF-1DABC6B373C3}"/>
          </ac:spMkLst>
        </pc:spChg>
        <pc:spChg chg="add del mod">
          <ac:chgData name="Ricardo Neves" userId="a2420d86-c959-463f-a209-2fea3ef854c2" providerId="ADAL" clId="{39951D31-038F-43F6-B97D-6B56B0694A72}" dt="2020-03-21T15:29:20.024" v="577" actId="478"/>
          <ac:spMkLst>
            <pc:docMk/>
            <pc:sldMk cId="624298652" sldId="256"/>
            <ac:spMk id="22" creationId="{875E570E-3516-41E8-A9D3-DF2293BC4008}"/>
          </ac:spMkLst>
        </pc:spChg>
        <pc:spChg chg="add mod">
          <ac:chgData name="Ricardo Neves" userId="a2420d86-c959-463f-a209-2fea3ef854c2" providerId="ADAL" clId="{39951D31-038F-43F6-B97D-6B56B0694A72}" dt="2020-03-20T19:01:57.188" v="325" actId="571"/>
          <ac:spMkLst>
            <pc:docMk/>
            <pc:sldMk cId="624298652" sldId="256"/>
            <ac:spMk id="23" creationId="{0670D4DA-104A-468E-A59A-3D5BB5C4A723}"/>
          </ac:spMkLst>
        </pc:spChg>
        <pc:spChg chg="add del mod">
          <ac:chgData name="Ricardo Neves" userId="a2420d86-c959-463f-a209-2fea3ef854c2" providerId="ADAL" clId="{39951D31-038F-43F6-B97D-6B56B0694A72}" dt="2020-03-21T15:42:42.203" v="628" actId="478"/>
          <ac:spMkLst>
            <pc:docMk/>
            <pc:sldMk cId="624298652" sldId="256"/>
            <ac:spMk id="23" creationId="{56CF0339-6290-4F3A-AB05-7283482563B2}"/>
          </ac:spMkLst>
        </pc:spChg>
        <pc:spChg chg="add del mod">
          <ac:chgData name="Ricardo Neves" userId="a2420d86-c959-463f-a209-2fea3ef854c2" providerId="ADAL" clId="{39951D31-038F-43F6-B97D-6B56B0694A72}" dt="2020-03-21T15:29:20.957" v="578" actId="478"/>
          <ac:spMkLst>
            <pc:docMk/>
            <pc:sldMk cId="624298652" sldId="256"/>
            <ac:spMk id="24" creationId="{642FCF41-D21C-455A-A6C6-E9B4F5836AE9}"/>
          </ac:spMkLst>
        </pc:spChg>
        <pc:spChg chg="add mod">
          <ac:chgData name="Ricardo Neves" userId="a2420d86-c959-463f-a209-2fea3ef854c2" providerId="ADAL" clId="{39951D31-038F-43F6-B97D-6B56B0694A72}" dt="2020-03-21T15:45:19.884" v="658"/>
          <ac:spMkLst>
            <pc:docMk/>
            <pc:sldMk cId="624298652" sldId="256"/>
            <ac:spMk id="25" creationId="{F2A39BA8-2F3C-4843-8109-085D17593096}"/>
          </ac:spMkLst>
        </pc:spChg>
        <pc:spChg chg="add mod">
          <ac:chgData name="Ricardo Neves" userId="a2420d86-c959-463f-a209-2fea3ef854c2" providerId="ADAL" clId="{39951D31-038F-43F6-B97D-6B56B0694A72}" dt="2020-03-21T15:44:06.460" v="643" actId="1076"/>
          <ac:spMkLst>
            <pc:docMk/>
            <pc:sldMk cId="624298652" sldId="256"/>
            <ac:spMk id="26" creationId="{53B340E2-65B4-484A-BD74-869BA04394FA}"/>
          </ac:spMkLst>
        </pc:spChg>
        <pc:spChg chg="add mod">
          <ac:chgData name="Ricardo Neves" userId="a2420d86-c959-463f-a209-2fea3ef854c2" providerId="ADAL" clId="{39951D31-038F-43F6-B97D-6B56B0694A72}" dt="2020-03-21T15:44:32.451" v="647" actId="1076"/>
          <ac:spMkLst>
            <pc:docMk/>
            <pc:sldMk cId="624298652" sldId="256"/>
            <ac:spMk id="27" creationId="{ADEEB528-ECAC-42B6-ABA8-A8B176E4EBDB}"/>
          </ac:spMkLst>
        </pc:spChg>
        <pc:spChg chg="add mod">
          <ac:chgData name="Ricardo Neves" userId="a2420d86-c959-463f-a209-2fea3ef854c2" providerId="ADAL" clId="{39951D31-038F-43F6-B97D-6B56B0694A72}" dt="2020-03-21T15:44:47.572" v="650" actId="1076"/>
          <ac:spMkLst>
            <pc:docMk/>
            <pc:sldMk cId="624298652" sldId="256"/>
            <ac:spMk id="28" creationId="{57F8238C-F8BE-4683-BFD6-E94BE940DF56}"/>
          </ac:spMkLst>
        </pc:spChg>
        <pc:grpChg chg="mod">
          <ac:chgData name="Ricardo Neves" userId="a2420d86-c959-463f-a209-2fea3ef854c2" providerId="ADAL" clId="{39951D31-038F-43F6-B97D-6B56B0694A72}" dt="2020-03-21T14:35:49.662" v="413" actId="27803"/>
          <ac:grpSpMkLst>
            <pc:docMk/>
            <pc:sldMk cId="624298652" sldId="256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19T20:44:47.239" v="194" actId="478"/>
          <ac:graphicFrameMkLst>
            <pc:docMk/>
            <pc:sldMk cId="624298652" sldId="256"/>
            <ac:graphicFrameMk id="10" creationId="{CC9412F9-A1C9-4F71-8FBF-467CF5BE8920}"/>
          </ac:graphicFrameMkLst>
        </pc:graphicFrameChg>
        <pc:picChg chg="add del mod">
          <ac:chgData name="Ricardo Neves" userId="a2420d86-c959-463f-a209-2fea3ef854c2" providerId="ADAL" clId="{39951D31-038F-43F6-B97D-6B56B0694A72}" dt="2020-03-21T15:47:52.619" v="666" actId="207"/>
          <ac:picMkLst>
            <pc:docMk/>
            <pc:sldMk cId="624298652" sldId="256"/>
            <ac:picMk id="4" creationId="{B2D3F647-595A-4E46-960B-25C9A9F159CC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23.480" v="874" actId="732"/>
        <pc:sldMkLst>
          <pc:docMk/>
          <pc:sldMk cId="1041824662" sldId="257"/>
        </pc:sldMkLst>
        <pc:spChg chg="del">
          <ac:chgData name="Ricardo Neves" userId="a2420d86-c959-463f-a209-2fea3ef854c2" providerId="ADAL" clId="{39951D31-038F-43F6-B97D-6B56B0694A72}" dt="2020-03-21T14:26:36.206" v="367" actId="478"/>
          <ac:spMkLst>
            <pc:docMk/>
            <pc:sldMk cId="1041824662" sldId="257"/>
            <ac:spMk id="2" creationId="{A2D74AE8-8A87-47E6-BD6B-BC22E75C007C}"/>
          </ac:spMkLst>
        </pc:spChg>
        <pc:spChg chg="del">
          <ac:chgData name="Ricardo Neves" userId="a2420d86-c959-463f-a209-2fea3ef854c2" providerId="ADAL" clId="{39951D31-038F-43F6-B97D-6B56B0694A72}" dt="2020-03-21T14:26:37.943" v="368" actId="478"/>
          <ac:spMkLst>
            <pc:docMk/>
            <pc:sldMk cId="1041824662" sldId="257"/>
            <ac:spMk id="3" creationId="{63E73847-2829-4276-BFBF-939F807F4AE6}"/>
          </ac:spMkLst>
        </pc:spChg>
        <pc:spChg chg="add del mod">
          <ac:chgData name="Ricardo Neves" userId="a2420d86-c959-463f-a209-2fea3ef854c2" providerId="ADAL" clId="{39951D31-038F-43F6-B97D-6B56B0694A72}" dt="2020-03-21T15:38:23.463" v="627" actId="478"/>
          <ac:spMkLst>
            <pc:docMk/>
            <pc:sldMk cId="1041824662" sldId="257"/>
            <ac:spMk id="4" creationId="{CC2D933C-F50F-4C87-8399-3F6A38E5E364}"/>
          </ac:spMkLst>
        </pc:spChg>
        <pc:spChg chg="add del mod">
          <ac:chgData name="Ricardo Neves" userId="a2420d86-c959-463f-a209-2fea3ef854c2" providerId="ADAL" clId="{39951D31-038F-43F6-B97D-6B56B0694A72}" dt="2020-03-22T03:16:07.994" v="701"/>
          <ac:spMkLst>
            <pc:docMk/>
            <pc:sldMk cId="1041824662" sldId="257"/>
            <ac:spMk id="5" creationId="{13B3D9F2-BA4D-4379-B09A-BBA6AE921351}"/>
          </ac:spMkLst>
        </pc:spChg>
        <pc:picChg chg="add mod modCrop">
          <ac:chgData name="Ricardo Neves" userId="a2420d86-c959-463f-a209-2fea3ef854c2" providerId="ADAL" clId="{39951D31-038F-43F6-B97D-6B56B0694A72}" dt="2020-03-22T19:58:23.480" v="874" actId="732"/>
          <ac:picMkLst>
            <pc:docMk/>
            <pc:sldMk cId="1041824662" sldId="257"/>
            <ac:picMk id="3" creationId="{3875EC06-2478-43B9-B525-E6F00BB3D562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5:35:47.248" v="609" actId="47"/>
        <pc:sldMkLst>
          <pc:docMk/>
          <pc:sldMk cId="235750209" sldId="258"/>
        </pc:sldMkLst>
        <pc:spChg chg="mod">
          <ac:chgData name="Ricardo Neves" userId="a2420d86-c959-463f-a209-2fea3ef854c2" providerId="ADAL" clId="{39951D31-038F-43F6-B97D-6B56B0694A72}" dt="2020-03-21T15:10:00.967" v="507" actId="14100"/>
          <ac:spMkLst>
            <pc:docMk/>
            <pc:sldMk cId="235750209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1T15:13:35.344" v="523" actId="1076"/>
          <ac:spMkLst>
            <pc:docMk/>
            <pc:sldMk cId="235750209" sldId="258"/>
            <ac:spMk id="12" creationId="{FF27954C-AE9C-4BC4-8366-9ACFB10BE5FD}"/>
          </ac:spMkLst>
        </pc:spChg>
        <pc:spChg chg="add mod">
          <ac:chgData name="Ricardo Neves" userId="a2420d86-c959-463f-a209-2fea3ef854c2" providerId="ADAL" clId="{39951D31-038F-43F6-B97D-6B56B0694A72}" dt="2020-03-21T15:13:46.031" v="526" actId="1076"/>
          <ac:spMkLst>
            <pc:docMk/>
            <pc:sldMk cId="235750209" sldId="258"/>
            <ac:spMk id="13" creationId="{918A6119-B063-49FE-A6CD-FFB0C808ABEA}"/>
          </ac:spMkLst>
        </pc:spChg>
        <pc:spChg chg="add mod">
          <ac:chgData name="Ricardo Neves" userId="a2420d86-c959-463f-a209-2fea3ef854c2" providerId="ADAL" clId="{39951D31-038F-43F6-B97D-6B56B0694A72}" dt="2020-03-21T15:13:50.180" v="528" actId="1076"/>
          <ac:spMkLst>
            <pc:docMk/>
            <pc:sldMk cId="235750209" sldId="258"/>
            <ac:spMk id="14" creationId="{1282DE02-5C8E-4576-8503-D01718BA746C}"/>
          </ac:spMkLst>
        </pc:spChg>
        <pc:spChg chg="add mod">
          <ac:chgData name="Ricardo Neves" userId="a2420d86-c959-463f-a209-2fea3ef854c2" providerId="ADAL" clId="{39951D31-038F-43F6-B97D-6B56B0694A72}" dt="2020-03-21T15:13:56.423" v="530" actId="1076"/>
          <ac:spMkLst>
            <pc:docMk/>
            <pc:sldMk cId="235750209" sldId="258"/>
            <ac:spMk id="15" creationId="{F6A35512-61D2-47F6-9459-31288C7FCDAD}"/>
          </ac:spMkLst>
        </pc:spChg>
        <pc:spChg chg="del">
          <ac:chgData name="Ricardo Neves" userId="a2420d86-c959-463f-a209-2fea3ef854c2" providerId="ADAL" clId="{39951D31-038F-43F6-B97D-6B56B0694A72}" dt="2020-03-21T15:13:16.986" v="521" actId="478"/>
          <ac:spMkLst>
            <pc:docMk/>
            <pc:sldMk cId="235750209" sldId="258"/>
            <ac:spMk id="16" creationId="{C443A47A-ACB9-4212-AC5E-6C15657D6A80}"/>
          </ac:spMkLst>
        </pc:spChg>
        <pc:spChg chg="mod">
          <ac:chgData name="Ricardo Neves" userId="a2420d86-c959-463f-a209-2fea3ef854c2" providerId="ADAL" clId="{39951D31-038F-43F6-B97D-6B56B0694A72}" dt="2020-03-21T15:13:10.359" v="517"/>
          <ac:spMkLst>
            <pc:docMk/>
            <pc:sldMk cId="235750209" sldId="258"/>
            <ac:spMk id="18" creationId="{4A701A24-E15D-4DFB-86F4-6956D4CBA690}"/>
          </ac:spMkLst>
        </pc:spChg>
        <pc:spChg chg="del">
          <ac:chgData name="Ricardo Neves" userId="a2420d86-c959-463f-a209-2fea3ef854c2" providerId="ADAL" clId="{39951D31-038F-43F6-B97D-6B56B0694A72}" dt="2020-03-21T15:13:12.162" v="518" actId="478"/>
          <ac:spMkLst>
            <pc:docMk/>
            <pc:sldMk cId="235750209" sldId="258"/>
            <ac:spMk id="20" creationId="{D8C39046-32D2-4DD8-8B95-FE181085FFC0}"/>
          </ac:spMkLst>
        </pc:spChg>
        <pc:spChg chg="del">
          <ac:chgData name="Ricardo Neves" userId="a2420d86-c959-463f-a209-2fea3ef854c2" providerId="ADAL" clId="{39951D31-038F-43F6-B97D-6B56B0694A72}" dt="2020-03-21T15:13:12.709" v="519" actId="478"/>
          <ac:spMkLst>
            <pc:docMk/>
            <pc:sldMk cId="235750209" sldId="258"/>
            <ac:spMk id="22" creationId="{875E570E-3516-41E8-A9D3-DF2293BC4008}"/>
          </ac:spMkLst>
        </pc:spChg>
        <pc:spChg chg="del">
          <ac:chgData name="Ricardo Neves" userId="a2420d86-c959-463f-a209-2fea3ef854c2" providerId="ADAL" clId="{39951D31-038F-43F6-B97D-6B56B0694A72}" dt="2020-03-21T15:13:15.124" v="520" actId="478"/>
          <ac:spMkLst>
            <pc:docMk/>
            <pc:sldMk cId="235750209" sldId="258"/>
            <ac:spMk id="24" creationId="{642FCF41-D21C-455A-A6C6-E9B4F5836AE9}"/>
          </ac:spMkLst>
        </pc:spChg>
        <pc:spChg chg="mod">
          <ac:chgData name="Ricardo Neves" userId="a2420d86-c959-463f-a209-2fea3ef854c2" providerId="ADAL" clId="{39951D31-038F-43F6-B97D-6B56B0694A72}" dt="2020-03-21T15:14:10.134" v="532" actId="14100"/>
          <ac:spMkLst>
            <pc:docMk/>
            <pc:sldMk cId="235750209" sldId="258"/>
            <ac:spMk id="25" creationId="{F2A39BA8-2F3C-4843-8109-085D17593096}"/>
          </ac:spMkLst>
        </pc:spChg>
        <pc:picChg chg="mod">
          <ac:chgData name="Ricardo Neves" userId="a2420d86-c959-463f-a209-2fea3ef854c2" providerId="ADAL" clId="{39951D31-038F-43F6-B97D-6B56B0694A72}" dt="2020-03-21T15:10:13.951" v="509" actId="1076"/>
          <ac:picMkLst>
            <pc:docMk/>
            <pc:sldMk cId="235750209" sldId="258"/>
            <ac:picMk id="4" creationId="{B2D3F647-595A-4E46-960B-25C9A9F159CC}"/>
          </ac:picMkLst>
        </pc:picChg>
      </pc:sldChg>
      <pc:sldChg chg="addSp delSp modSp add del mod setBg">
        <pc:chgData name="Ricardo Neves" userId="a2420d86-c959-463f-a209-2fea3ef854c2" providerId="ADAL" clId="{39951D31-038F-43F6-B97D-6B56B0694A72}" dt="2020-03-21T14:34:44.581" v="407" actId="2696"/>
        <pc:sldMkLst>
          <pc:docMk/>
          <pc:sldMk cId="664438935" sldId="258"/>
        </pc:sldMkLst>
        <pc:spChg chg="add del mod">
          <ac:chgData name="Ricardo Neves" userId="a2420d86-c959-463f-a209-2fea3ef854c2" providerId="ADAL" clId="{39951D31-038F-43F6-B97D-6B56B0694A72}" dt="2020-03-21T14:28:11.838" v="382" actId="11529"/>
          <ac:spMkLst>
            <pc:docMk/>
            <pc:sldMk cId="664438935" sldId="258"/>
            <ac:spMk id="2" creationId="{E0F65ACE-B460-4FB3-8FF2-E91C087FB7FE}"/>
          </ac:spMkLst>
        </pc:spChg>
        <pc:spChg chg="del mod">
          <ac:chgData name="Ricardo Neves" userId="a2420d86-c959-463f-a209-2fea3ef854c2" providerId="ADAL" clId="{39951D31-038F-43F6-B97D-6B56B0694A72}" dt="2020-03-21T14:27:21.773" v="377" actId="478"/>
          <ac:spMkLst>
            <pc:docMk/>
            <pc:sldMk cId="664438935" sldId="258"/>
            <ac:spMk id="3" creationId="{05CEBC2A-99AB-4AE9-9FD7-F9CF634528C4}"/>
          </ac:spMkLst>
        </pc:spChg>
        <pc:spChg chg="add mod ord">
          <ac:chgData name="Ricardo Neves" userId="a2420d86-c959-463f-a209-2fea3ef854c2" providerId="ADAL" clId="{39951D31-038F-43F6-B97D-6B56B0694A72}" dt="2020-03-21T14:30:27.925" v="405" actId="207"/>
          <ac:spMkLst>
            <pc:docMk/>
            <pc:sldMk cId="664438935" sldId="258"/>
            <ac:spMk id="4" creationId="{27EF4985-4BE0-4561-A419-CD7C4E5916CF}"/>
          </ac:spMkLst>
        </pc:spChg>
        <pc:spChg chg="add del mod ord">
          <ac:chgData name="Ricardo Neves" userId="a2420d86-c959-463f-a209-2fea3ef854c2" providerId="ADAL" clId="{39951D31-038F-43F6-B97D-6B56B0694A72}" dt="2020-03-21T14:28:38.450" v="391" actId="478"/>
          <ac:spMkLst>
            <pc:docMk/>
            <pc:sldMk cId="664438935" sldId="258"/>
            <ac:spMk id="10" creationId="{50C38718-F7EC-4BFA-B571-D6AC9FAAD547}"/>
          </ac:spMkLst>
        </pc:spChg>
        <pc:spChg chg="del">
          <ac:chgData name="Ricardo Neves" userId="a2420d86-c959-463f-a209-2fea3ef854c2" providerId="ADAL" clId="{39951D31-038F-43F6-B97D-6B56B0694A72}" dt="2020-03-21T14:26:57.105" v="372" actId="478"/>
          <ac:spMkLst>
            <pc:docMk/>
            <pc:sldMk cId="664438935" sldId="258"/>
            <ac:spMk id="11" creationId="{D8E0B671-CF5A-4CF8-96A0-4BAE359ED8E3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54:03.621" v="2323" actId="478"/>
        <pc:sldMkLst>
          <pc:docMk/>
          <pc:sldMk cId="1267556958" sldId="258"/>
        </pc:sldMkLst>
        <pc:spChg chg="add mod">
          <ac:chgData name="Ricardo Neves" userId="a2420d86-c959-463f-a209-2fea3ef854c2" providerId="ADAL" clId="{39951D31-038F-43F6-B97D-6B56B0694A72}" dt="2020-03-22T03:26:55.662" v="820" actId="2711"/>
          <ac:spMkLst>
            <pc:docMk/>
            <pc:sldMk cId="1267556958" sldId="258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23:14.556" v="1544" actId="207"/>
          <ac:spMkLst>
            <pc:docMk/>
            <pc:sldMk cId="1267556958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3T00:22:14.152" v="1542" actId="207"/>
          <ac:spMkLst>
            <pc:docMk/>
            <pc:sldMk cId="1267556958" sldId="258"/>
            <ac:spMk id="5" creationId="{74100E12-2F79-4970-8FA0-CDC79EDFD0C2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24.323" v="2108"/>
          <ac:spMkLst>
            <pc:docMk/>
            <pc:sldMk cId="1267556958" sldId="258"/>
            <ac:spMk id="7" creationId="{2DEF1238-9828-42F2-82F7-FF62DBE5E07D}"/>
          </ac:spMkLst>
        </pc:spChg>
        <pc:spChg chg="add del">
          <ac:chgData name="Ricardo Neves" userId="a2420d86-c959-463f-a209-2fea3ef854c2" providerId="ADAL" clId="{39951D31-038F-43F6-B97D-6B56B0694A72}" dt="2020-03-22T03:23:28.586" v="806" actId="478"/>
          <ac:spMkLst>
            <pc:docMk/>
            <pc:sldMk cId="1267556958" sldId="258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2T23:38:31.159" v="1342" actId="478"/>
          <ac:spMkLst>
            <pc:docMk/>
            <pc:sldMk cId="1267556958" sldId="258"/>
            <ac:spMk id="9" creationId="{61E3B682-D9DD-45AD-9DE9-887D184F9BF6}"/>
          </ac:spMkLst>
        </pc:spChg>
        <pc:spChg chg="add del mod">
          <ac:chgData name="Ricardo Neves" userId="a2420d86-c959-463f-a209-2fea3ef854c2" providerId="ADAL" clId="{39951D31-038F-43F6-B97D-6B56B0694A72}" dt="2020-03-22T03:17:52.454" v="704" actId="478"/>
          <ac:spMkLst>
            <pc:docMk/>
            <pc:sldMk cId="1267556958" sldId="258"/>
            <ac:spMk id="12" creationId="{1AAAA21C-134A-4014-A8A5-5D5DA96EA978}"/>
          </ac:spMkLst>
        </pc:spChg>
        <pc:spChg chg="add del mod">
          <ac:chgData name="Ricardo Neves" userId="a2420d86-c959-463f-a209-2fea3ef854c2" providerId="ADAL" clId="{39951D31-038F-43F6-B97D-6B56B0694A72}" dt="2020-03-23T01:54:52.961" v="1888" actId="478"/>
          <ac:spMkLst>
            <pc:docMk/>
            <pc:sldMk cId="1267556958" sldId="258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7:46.237" v="2114"/>
          <ac:spMkLst>
            <pc:docMk/>
            <pc:sldMk cId="1267556958" sldId="258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7:43.363" v="2113"/>
          <ac:spMkLst>
            <pc:docMk/>
            <pc:sldMk cId="1267556958" sldId="258"/>
            <ac:spMk id="15" creationId="{D2574F62-59F0-4BE5-845A-45EE8F5683E3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6" creationId="{7B40EC7B-2309-4187-A7D1-377013A5570C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7" creationId="{BD35988A-41C5-4A11-8812-FCCB515B99EC}"/>
          </ac:spMkLst>
        </pc:spChg>
        <pc:spChg chg="add del mod">
          <ac:chgData name="Ricardo Neves" userId="a2420d86-c959-463f-a209-2fea3ef854c2" providerId="ADAL" clId="{39951D31-038F-43F6-B97D-6B56B0694A72}" dt="2020-03-22T23:38:34.380" v="1343" actId="478"/>
          <ac:spMkLst>
            <pc:docMk/>
            <pc:sldMk cId="1267556958" sldId="258"/>
            <ac:spMk id="18" creationId="{99183B0A-A196-436D-AD51-DAA1F2CCE254}"/>
          </ac:spMkLst>
        </pc:spChg>
        <pc:spChg chg="add mod">
          <ac:chgData name="Ricardo Neves" userId="a2420d86-c959-463f-a209-2fea3ef854c2" providerId="ADAL" clId="{39951D31-038F-43F6-B97D-6B56B0694A72}" dt="2020-03-23T02:35:56.374" v="2182"/>
          <ac:spMkLst>
            <pc:docMk/>
            <pc:sldMk cId="1267556958" sldId="258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0:31:50.797" v="1604" actId="478"/>
          <ac:spMkLst>
            <pc:docMk/>
            <pc:sldMk cId="1267556958" sldId="258"/>
            <ac:spMk id="20" creationId="{E31AA4E3-3A8E-49CB-9EC9-E83E84EF80C9}"/>
          </ac:spMkLst>
        </pc:spChg>
        <pc:spChg chg="add mod">
          <ac:chgData name="Ricardo Neves" userId="a2420d86-c959-463f-a209-2fea3ef854c2" providerId="ADAL" clId="{39951D31-038F-43F6-B97D-6B56B0694A72}" dt="2020-03-23T02:07:54.310" v="2115"/>
          <ac:spMkLst>
            <pc:docMk/>
            <pc:sldMk cId="1267556958" sldId="258"/>
            <ac:spMk id="22" creationId="{D4F9BA9D-6CB8-472E-BC90-A81172EB1B78}"/>
          </ac:spMkLst>
        </pc:spChg>
        <pc:spChg chg="add del mod">
          <ac:chgData name="Ricardo Neves" userId="a2420d86-c959-463f-a209-2fea3ef854c2" providerId="ADAL" clId="{39951D31-038F-43F6-B97D-6B56B0694A72}" dt="2020-03-23T01:54:50.237" v="1886" actId="478"/>
          <ac:spMkLst>
            <pc:docMk/>
            <pc:sldMk cId="1267556958" sldId="258"/>
            <ac:spMk id="24" creationId="{51AA2111-C4F0-4D5D-995D-71A168F7D1DB}"/>
          </ac:spMkLst>
        </pc:spChg>
        <pc:spChg chg="mod">
          <ac:chgData name="Ricardo Neves" userId="a2420d86-c959-463f-a209-2fea3ef854c2" providerId="ADAL" clId="{39951D31-038F-43F6-B97D-6B56B0694A72}" dt="2020-03-23T02:07:40.570" v="2112"/>
          <ac:spMkLst>
            <pc:docMk/>
            <pc:sldMk cId="1267556958" sldId="258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7:28.067" v="2109"/>
          <ac:spMkLst>
            <pc:docMk/>
            <pc:sldMk cId="1267556958" sldId="258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7:32.306" v="2110"/>
          <ac:spMkLst>
            <pc:docMk/>
            <pc:sldMk cId="1267556958" sldId="258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7:37.116" v="2111"/>
          <ac:spMkLst>
            <pc:docMk/>
            <pc:sldMk cId="1267556958" sldId="258"/>
            <ac:spMk id="28" creationId="{57F8238C-F8BE-4683-BFD6-E94BE940DF56}"/>
          </ac:spMkLst>
        </pc:spChg>
        <pc:spChg chg="add mod">
          <ac:chgData name="Ricardo Neves" userId="a2420d86-c959-463f-a209-2fea3ef854c2" providerId="ADAL" clId="{39951D31-038F-43F6-B97D-6B56B0694A72}" dt="2020-03-23T02:37:52.862" v="2202"/>
          <ac:spMkLst>
            <pc:docMk/>
            <pc:sldMk cId="1267556958" sldId="258"/>
            <ac:spMk id="29" creationId="{2E1BF22A-430B-40E0-8D02-225BE58D036D}"/>
          </ac:spMkLst>
        </pc:spChg>
        <pc:spChg chg="add mod">
          <ac:chgData name="Ricardo Neves" userId="a2420d86-c959-463f-a209-2fea3ef854c2" providerId="ADAL" clId="{39951D31-038F-43F6-B97D-6B56B0694A72}" dt="2020-03-23T02:40:16.709" v="2239"/>
          <ac:spMkLst>
            <pc:docMk/>
            <pc:sldMk cId="1267556958" sldId="258"/>
            <ac:spMk id="30" creationId="{787AFBDF-576A-4D29-BF98-15B714DD0EED}"/>
          </ac:spMkLst>
        </pc:spChg>
        <pc:spChg chg="add mod">
          <ac:chgData name="Ricardo Neves" userId="a2420d86-c959-463f-a209-2fea3ef854c2" providerId="ADAL" clId="{39951D31-038F-43F6-B97D-6B56B0694A72}" dt="2020-03-23T01:42:15.310" v="1881" actId="207"/>
          <ac:spMkLst>
            <pc:docMk/>
            <pc:sldMk cId="1267556958" sldId="258"/>
            <ac:spMk id="31" creationId="{BA081DBD-F367-465B-BD19-975BDB642FFE}"/>
          </ac:spMkLst>
        </pc:spChg>
        <pc:grpChg chg="mod">
          <ac:chgData name="Ricardo Neves" userId="a2420d86-c959-463f-a209-2fea3ef854c2" providerId="ADAL" clId="{39951D31-038F-43F6-B97D-6B56B0694A72}" dt="2020-03-22T03:28:59.740" v="829" actId="27803"/>
          <ac:grpSpMkLst>
            <pc:docMk/>
            <pc:sldMk cId="1267556958" sldId="258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23T00:22:07.810" v="1541"/>
          <ac:graphicFrameMkLst>
            <pc:docMk/>
            <pc:sldMk cId="1267556958" sldId="258"/>
            <ac:graphicFrameMk id="12" creationId="{4F58FE81-634D-47F3-B331-015D30CBB6B8}"/>
          </ac:graphicFrameMkLst>
        </pc:graphicFrameChg>
        <pc:graphicFrameChg chg="add">
          <ac:chgData name="Ricardo Neves" userId="a2420d86-c959-463f-a209-2fea3ef854c2" providerId="ADAL" clId="{39951D31-038F-43F6-B97D-6B56B0694A72}" dt="2020-03-23T00:22:14.744" v="1543"/>
          <ac:graphicFrameMkLst>
            <pc:docMk/>
            <pc:sldMk cId="1267556958" sldId="258"/>
            <ac:graphicFrameMk id="32" creationId="{3842B557-443C-48EC-8438-EFB005F10ED8}"/>
          </ac:graphicFrameMkLst>
        </pc:graphicFrameChg>
        <pc:picChg chg="add del mod modCrop">
          <ac:chgData name="Ricardo Neves" userId="a2420d86-c959-463f-a209-2fea3ef854c2" providerId="ADAL" clId="{39951D31-038F-43F6-B97D-6B56B0694A72}" dt="2020-03-23T02:33:04.450" v="2144" actId="478"/>
          <ac:picMkLst>
            <pc:docMk/>
            <pc:sldMk cId="1267556958" sldId="258"/>
            <ac:picMk id="4" creationId="{B2D3F647-595A-4E46-960B-25C9A9F159CC}"/>
          </ac:picMkLst>
        </pc:picChg>
        <pc:picChg chg="add del mod modCrop">
          <ac:chgData name="Ricardo Neves" userId="a2420d86-c959-463f-a209-2fea3ef854c2" providerId="ADAL" clId="{39951D31-038F-43F6-B97D-6B56B0694A72}" dt="2020-03-23T02:54:03.621" v="2323" actId="478"/>
          <ac:picMkLst>
            <pc:docMk/>
            <pc:sldMk cId="1267556958" sldId="258"/>
            <ac:picMk id="9" creationId="{A649B695-80E4-40C5-881E-77A9D3B07464}"/>
          </ac:picMkLst>
        </pc:picChg>
        <pc:picChg chg="add mod">
          <ac:chgData name="Ricardo Neves" userId="a2420d86-c959-463f-a209-2fea3ef854c2" providerId="ADAL" clId="{39951D31-038F-43F6-B97D-6B56B0694A72}" dt="2020-03-23T02:34:36.532" v="2156" actId="1076"/>
          <ac:picMkLst>
            <pc:docMk/>
            <pc:sldMk cId="1267556958" sldId="258"/>
            <ac:picMk id="23" creationId="{8812B446-FD7D-420E-B565-CFC942A1F584}"/>
          </ac:picMkLst>
        </pc:picChg>
        <pc:picChg chg="add mod">
          <ac:chgData name="Ricardo Neves" userId="a2420d86-c959-463f-a209-2fea3ef854c2" providerId="ADAL" clId="{39951D31-038F-43F6-B97D-6B56B0694A72}" dt="2020-03-23T02:36:59.238" v="2187" actId="2085"/>
          <ac:picMkLst>
            <pc:docMk/>
            <pc:sldMk cId="1267556958" sldId="258"/>
            <ac:picMk id="34" creationId="{D11B9693-45EB-4B3F-91F0-5C59DA5CC141}"/>
          </ac:picMkLst>
        </pc:picChg>
        <pc:picChg chg="add mod">
          <ac:chgData name="Ricardo Neves" userId="a2420d86-c959-463f-a209-2fea3ef854c2" providerId="ADAL" clId="{39951D31-038F-43F6-B97D-6B56B0694A72}" dt="2020-03-23T02:38:09.303" v="2206" actId="207"/>
          <ac:picMkLst>
            <pc:docMk/>
            <pc:sldMk cId="1267556958" sldId="258"/>
            <ac:picMk id="36" creationId="{2481D5EA-08EB-4387-851B-C185696ACB4A}"/>
          </ac:picMkLst>
        </pc:picChg>
        <pc:picChg chg="add mod">
          <ac:chgData name="Ricardo Neves" userId="a2420d86-c959-463f-a209-2fea3ef854c2" providerId="ADAL" clId="{39951D31-038F-43F6-B97D-6B56B0694A72}" dt="2020-03-23T02:39:25.258" v="2216" actId="1076"/>
          <ac:picMkLst>
            <pc:docMk/>
            <pc:sldMk cId="1267556958" sldId="258"/>
            <ac:picMk id="38" creationId="{F52C42C6-FC7A-46CC-A5C8-996DA2A83F14}"/>
          </ac:picMkLst>
        </pc:picChg>
        <pc:picChg chg="add mod">
          <ac:chgData name="Ricardo Neves" userId="a2420d86-c959-463f-a209-2fea3ef854c2" providerId="ADAL" clId="{39951D31-038F-43F6-B97D-6B56B0694A72}" dt="2020-03-23T02:40:23.774" v="2242" actId="207"/>
          <ac:picMkLst>
            <pc:docMk/>
            <pc:sldMk cId="1267556958" sldId="258"/>
            <ac:picMk id="40" creationId="{A969CF9C-CFC4-481E-8364-012F34908C7A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6:30:22.287" v="695" actId="2696"/>
        <pc:sldMkLst>
          <pc:docMk/>
          <pc:sldMk cId="1368833285" sldId="259"/>
        </pc:sldMkLst>
        <pc:spChg chg="del">
          <ac:chgData name="Ricardo Neves" userId="a2420d86-c959-463f-a209-2fea3ef854c2" providerId="ADAL" clId="{39951D31-038F-43F6-B97D-6B56B0694A72}" dt="2020-03-21T16:28:35.268" v="682" actId="478"/>
          <ac:spMkLst>
            <pc:docMk/>
            <pc:sldMk cId="1368833285" sldId="259"/>
            <ac:spMk id="2" creationId="{8A1416C0-E73F-47D2-BCC2-A498F290994E}"/>
          </ac:spMkLst>
        </pc:spChg>
        <pc:spChg chg="del">
          <ac:chgData name="Ricardo Neves" userId="a2420d86-c959-463f-a209-2fea3ef854c2" providerId="ADAL" clId="{39951D31-038F-43F6-B97D-6B56B0694A72}" dt="2020-03-21T16:28:29.108" v="679"/>
          <ac:spMkLst>
            <pc:docMk/>
            <pc:sldMk cId="1368833285" sldId="259"/>
            <ac:spMk id="3" creationId="{1D09790A-9994-4452-BF50-47C9C7E78696}"/>
          </ac:spMkLst>
        </pc:spChg>
        <pc:spChg chg="add del mod">
          <ac:chgData name="Ricardo Neves" userId="a2420d86-c959-463f-a209-2fea3ef854c2" providerId="ADAL" clId="{39951D31-038F-43F6-B97D-6B56B0694A72}" dt="2020-03-21T16:29:49.740" v="694" actId="478"/>
          <ac:spMkLst>
            <pc:docMk/>
            <pc:sldMk cId="1368833285" sldId="259"/>
            <ac:spMk id="6" creationId="{D87E9830-F13B-4ECB-9A78-8759900BD872}"/>
          </ac:spMkLst>
        </pc:spChg>
        <pc:picChg chg="add mod modCrop">
          <ac:chgData name="Ricardo Neves" userId="a2420d86-c959-463f-a209-2fea3ef854c2" providerId="ADAL" clId="{39951D31-038F-43F6-B97D-6B56B0694A72}" dt="2020-03-21T16:29:26.078" v="691" actId="14100"/>
          <ac:picMkLst>
            <pc:docMk/>
            <pc:sldMk cId="1368833285" sldId="259"/>
            <ac:picMk id="5" creationId="{762BC67D-2BFA-41A1-B870-EC99D0D751CF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16.951" v="873" actId="732"/>
        <pc:sldMkLst>
          <pc:docMk/>
          <pc:sldMk cId="1716146374" sldId="259"/>
        </pc:sldMkLst>
        <pc:spChg chg="del">
          <ac:chgData name="Ricardo Neves" userId="a2420d86-c959-463f-a209-2fea3ef854c2" providerId="ADAL" clId="{39951D31-038F-43F6-B97D-6B56B0694A72}" dt="2020-03-22T19:56:47.199" v="857" actId="478"/>
          <ac:spMkLst>
            <pc:docMk/>
            <pc:sldMk cId="1716146374" sldId="259"/>
            <ac:spMk id="2" creationId="{BCAAD7CE-A2A1-4F55-9B1C-8AAFEF94CD57}"/>
          </ac:spMkLst>
        </pc:spChg>
        <pc:spChg chg="del">
          <ac:chgData name="Ricardo Neves" userId="a2420d86-c959-463f-a209-2fea3ef854c2" providerId="ADAL" clId="{39951D31-038F-43F6-B97D-6B56B0694A72}" dt="2020-03-22T19:56:45.637" v="856" actId="478"/>
          <ac:spMkLst>
            <pc:docMk/>
            <pc:sldMk cId="1716146374" sldId="259"/>
            <ac:spMk id="3" creationId="{731FAD38-EE74-4BB1-B595-4E4EF405982A}"/>
          </ac:spMkLst>
        </pc:spChg>
        <pc:picChg chg="add mod modCrop">
          <ac:chgData name="Ricardo Neves" userId="a2420d86-c959-463f-a209-2fea3ef854c2" providerId="ADAL" clId="{39951D31-038F-43F6-B97D-6B56B0694A72}" dt="2020-03-22T19:58:16.951" v="873" actId="732"/>
          <ac:picMkLst>
            <pc:docMk/>
            <pc:sldMk cId="1716146374" sldId="259"/>
            <ac:picMk id="5" creationId="{3671B583-28AF-4BA3-89EA-D4D36F10D666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20:00:09.170" v="883" actId="1076"/>
        <pc:sldMkLst>
          <pc:docMk/>
          <pc:sldMk cId="388844967" sldId="260"/>
        </pc:sldMkLst>
        <pc:spChg chg="del">
          <ac:chgData name="Ricardo Neves" userId="a2420d86-c959-463f-a209-2fea3ef854c2" providerId="ADAL" clId="{39951D31-038F-43F6-B97D-6B56B0694A72}" dt="2020-03-22T19:59:50.299" v="876" actId="478"/>
          <ac:spMkLst>
            <pc:docMk/>
            <pc:sldMk cId="388844967" sldId="260"/>
            <ac:spMk id="2" creationId="{F93980AB-9738-47E1-A138-6FC3EADAD512}"/>
          </ac:spMkLst>
        </pc:spChg>
        <pc:spChg chg="del">
          <ac:chgData name="Ricardo Neves" userId="a2420d86-c959-463f-a209-2fea3ef854c2" providerId="ADAL" clId="{39951D31-038F-43F6-B97D-6B56B0694A72}" dt="2020-03-22T19:59:52.111" v="877" actId="478"/>
          <ac:spMkLst>
            <pc:docMk/>
            <pc:sldMk cId="388844967" sldId="260"/>
            <ac:spMk id="3" creationId="{B5F4F56C-6F92-48D7-BEF3-5F700377C84A}"/>
          </ac:spMkLst>
        </pc:spChg>
        <pc:picChg chg="add mod">
          <ac:chgData name="Ricardo Neves" userId="a2420d86-c959-463f-a209-2fea3ef854c2" providerId="ADAL" clId="{39951D31-038F-43F6-B97D-6B56B0694A72}" dt="2020-03-22T20:00:09.170" v="883" actId="1076"/>
          <ac:picMkLst>
            <pc:docMk/>
            <pc:sldMk cId="388844967" sldId="260"/>
            <ac:picMk id="5" creationId="{B8CF2807-60EC-4A46-AD1F-A0E56BD1348C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2T20:01:30.622" v="899" actId="732"/>
        <pc:sldMkLst>
          <pc:docMk/>
          <pc:sldMk cId="857826007" sldId="261"/>
        </pc:sldMkLst>
        <pc:spChg chg="del">
          <ac:chgData name="Ricardo Neves" userId="a2420d86-c959-463f-a209-2fea3ef854c2" providerId="ADAL" clId="{39951D31-038F-43F6-B97D-6B56B0694A72}" dt="2020-03-22T20:00:34.732" v="888" actId="478"/>
          <ac:spMkLst>
            <pc:docMk/>
            <pc:sldMk cId="857826007" sldId="261"/>
            <ac:spMk id="2" creationId="{3F7A4E65-0E26-466C-A4B3-F942E7003F81}"/>
          </ac:spMkLst>
        </pc:spChg>
        <pc:spChg chg="del">
          <ac:chgData name="Ricardo Neves" userId="a2420d86-c959-463f-a209-2fea3ef854c2" providerId="ADAL" clId="{39951D31-038F-43F6-B97D-6B56B0694A72}" dt="2020-03-22T20:00:33.951" v="887" actId="478"/>
          <ac:spMkLst>
            <pc:docMk/>
            <pc:sldMk cId="857826007" sldId="261"/>
            <ac:spMk id="3" creationId="{B1407060-7F13-456A-A124-8A83A31A773C}"/>
          </ac:spMkLst>
        </pc:spChg>
        <pc:picChg chg="add mod modCrop">
          <ac:chgData name="Ricardo Neves" userId="a2420d86-c959-463f-a209-2fea3ef854c2" providerId="ADAL" clId="{39951D31-038F-43F6-B97D-6B56B0694A72}" dt="2020-03-22T20:01:30.622" v="899" actId="732"/>
          <ac:picMkLst>
            <pc:docMk/>
            <pc:sldMk cId="857826007" sldId="261"/>
            <ac:picMk id="5" creationId="{3100C784-33D3-4DD3-804C-5593CE9D60FC}"/>
          </ac:picMkLst>
        </pc:picChg>
      </pc:sldChg>
      <pc:sldChg chg="modSp add del mod">
        <pc:chgData name="Ricardo Neves" userId="a2420d86-c959-463f-a209-2fea3ef854c2" providerId="ADAL" clId="{39951D31-038F-43F6-B97D-6B56B0694A72}" dt="2020-03-23T01:09:04.435" v="1728" actId="2696"/>
        <pc:sldMkLst>
          <pc:docMk/>
          <pc:sldMk cId="4132031049" sldId="262"/>
        </pc:sldMkLst>
        <pc:spChg chg="mod">
          <ac:chgData name="Ricardo Neves" userId="a2420d86-c959-463f-a209-2fea3ef854c2" providerId="ADAL" clId="{39951D31-038F-43F6-B97D-6B56B0694A72}" dt="2020-03-22T21:29:33.951" v="1037" actId="20577"/>
          <ac:spMkLst>
            <pc:docMk/>
            <pc:sldMk cId="4132031049" sldId="262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12.581" v="1610" actId="207"/>
          <ac:spMkLst>
            <pc:docMk/>
            <pc:sldMk cId="4132031049" sldId="262"/>
            <ac:spMk id="3" creationId="{05CEBC2A-99AB-4AE9-9FD7-F9CF634528C4}"/>
          </ac:spMkLst>
        </pc:spChg>
      </pc:sldChg>
      <pc:sldChg chg="add del">
        <pc:chgData name="Ricardo Neves" userId="a2420d86-c959-463f-a209-2fea3ef854c2" providerId="ADAL" clId="{39951D31-038F-43F6-B97D-6B56B0694A72}" dt="2020-03-22T20:49:25.465" v="944" actId="47"/>
        <pc:sldMkLst>
          <pc:docMk/>
          <pc:sldMk cId="2226403322" sldId="263"/>
        </pc:sldMkLst>
      </pc:sldChg>
      <pc:sldChg chg="modSp add del mod">
        <pc:chgData name="Ricardo Neves" userId="a2420d86-c959-463f-a209-2fea3ef854c2" providerId="ADAL" clId="{39951D31-038F-43F6-B97D-6B56B0694A72}" dt="2020-03-23T02:04:20.812" v="1927" actId="2696"/>
        <pc:sldMkLst>
          <pc:docMk/>
          <pc:sldMk cId="2289654713" sldId="263"/>
        </pc:sldMkLst>
        <pc:spChg chg="mod">
          <ac:chgData name="Ricardo Neves" userId="a2420d86-c959-463f-a209-2fea3ef854c2" providerId="ADAL" clId="{39951D31-038F-43F6-B97D-6B56B0694A72}" dt="2020-03-23T01:34:20.948" v="1873" actId="20577"/>
          <ac:spMkLst>
            <pc:docMk/>
            <pc:sldMk cId="2289654713" sldId="263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07.959" v="1609" actId="207"/>
          <ac:spMkLst>
            <pc:docMk/>
            <pc:sldMk cId="2289654713" sldId="263"/>
            <ac:spMk id="3" creationId="{05CEBC2A-99AB-4AE9-9FD7-F9CF634528C4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42:49.134" v="2309" actId="207"/>
        <pc:sldMkLst>
          <pc:docMk/>
          <pc:sldMk cId="3396865741" sldId="264"/>
        </pc:sldMkLst>
        <pc:spChg chg="mod">
          <ac:chgData name="Ricardo Neves" userId="a2420d86-c959-463f-a209-2fea3ef854c2" providerId="ADAL" clId="{39951D31-038F-43F6-B97D-6B56B0694A72}" dt="2020-03-23T01:05:41.801" v="1716" actId="20577"/>
          <ac:spMkLst>
            <pc:docMk/>
            <pc:sldMk cId="3396865741" sldId="264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1:21:52.509" v="1763" actId="478"/>
          <ac:spMkLst>
            <pc:docMk/>
            <pc:sldMk cId="3396865741" sldId="264"/>
            <ac:spMk id="5" creationId="{74100E12-2F79-4970-8FA0-CDC79EDFD0C2}"/>
          </ac:spMkLst>
        </pc:spChg>
        <pc:spChg chg="del mod topLvl">
          <ac:chgData name="Ricardo Neves" userId="a2420d86-c959-463f-a209-2fea3ef854c2" providerId="ADAL" clId="{39951D31-038F-43F6-B97D-6B56B0694A72}" dt="2020-03-23T01:20:40.039" v="1730" actId="478"/>
          <ac:spMkLst>
            <pc:docMk/>
            <pc:sldMk cId="3396865741" sldId="264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58.509" v="2116"/>
          <ac:spMkLst>
            <pc:docMk/>
            <pc:sldMk cId="3396865741" sldId="264"/>
            <ac:spMk id="7" creationId="{2DEF1238-9828-42F2-82F7-FF62DBE5E07D}"/>
          </ac:spMkLst>
        </pc:spChg>
        <pc:spChg chg="del mod">
          <ac:chgData name="Ricardo Neves" userId="a2420d86-c959-463f-a209-2fea3ef854c2" providerId="ADAL" clId="{39951D31-038F-43F6-B97D-6B56B0694A72}" dt="2020-03-23T01:28:12.840" v="1848" actId="478"/>
          <ac:spMkLst>
            <pc:docMk/>
            <pc:sldMk cId="3396865741" sldId="264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8:18.766" v="2123"/>
          <ac:spMkLst>
            <pc:docMk/>
            <pc:sldMk cId="3396865741" sldId="264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10.651" v="2120"/>
          <ac:spMkLst>
            <pc:docMk/>
            <pc:sldMk cId="3396865741" sldId="264"/>
            <ac:spMk id="15" creationId="{D2574F62-59F0-4BE5-845A-45EE8F5683E3}"/>
          </ac:spMkLst>
        </pc:spChg>
        <pc:spChg chg="del mod topLvl">
          <ac:chgData name="Ricardo Neves" userId="a2420d86-c959-463f-a209-2fea3ef854c2" providerId="ADAL" clId="{39951D31-038F-43F6-B97D-6B56B0694A72}" dt="2020-03-23T01:20:41.078" v="1731" actId="478"/>
          <ac:spMkLst>
            <pc:docMk/>
            <pc:sldMk cId="3396865741" sldId="264"/>
            <ac:spMk id="16" creationId="{7B40EC7B-2309-4187-A7D1-377013A5570C}"/>
          </ac:spMkLst>
        </pc:spChg>
        <pc:spChg chg="del mod topLvl">
          <ac:chgData name="Ricardo Neves" userId="a2420d86-c959-463f-a209-2fea3ef854c2" providerId="ADAL" clId="{39951D31-038F-43F6-B97D-6B56B0694A72}" dt="2020-03-23T01:20:42.109" v="1732" actId="478"/>
          <ac:spMkLst>
            <pc:docMk/>
            <pc:sldMk cId="3396865741" sldId="264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41:20.311" v="2279"/>
          <ac:spMkLst>
            <pc:docMk/>
            <pc:sldMk cId="3396865741" sldId="264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1:56:57.349" v="1914" actId="478"/>
          <ac:spMkLst>
            <pc:docMk/>
            <pc:sldMk cId="3396865741" sldId="264"/>
            <ac:spMk id="22" creationId="{D4F9BA9D-6CB8-472E-BC90-A81172EB1B78}"/>
          </ac:spMkLst>
        </pc:spChg>
        <pc:spChg chg="del">
          <ac:chgData name="Ricardo Neves" userId="a2420d86-c959-463f-a209-2fea3ef854c2" providerId="ADAL" clId="{39951D31-038F-43F6-B97D-6B56B0694A72}" dt="2020-03-23T01:28:15.587" v="1849" actId="478"/>
          <ac:spMkLst>
            <pc:docMk/>
            <pc:sldMk cId="3396865741" sldId="264"/>
            <ac:spMk id="24" creationId="{51AA2111-C4F0-4D5D-995D-71A168F7D1DB}"/>
          </ac:spMkLst>
        </pc:spChg>
        <pc:spChg chg="mod topLvl">
          <ac:chgData name="Ricardo Neves" userId="a2420d86-c959-463f-a209-2fea3ef854c2" providerId="ADAL" clId="{39951D31-038F-43F6-B97D-6B56B0694A72}" dt="2020-03-23T02:08:15.620" v="2122"/>
          <ac:spMkLst>
            <pc:docMk/>
            <pc:sldMk cId="3396865741" sldId="264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01.649" v="2117"/>
          <ac:spMkLst>
            <pc:docMk/>
            <pc:sldMk cId="3396865741" sldId="264"/>
            <ac:spMk id="26" creationId="{53B340E2-65B4-484A-BD74-869BA04394FA}"/>
          </ac:spMkLst>
        </pc:spChg>
        <pc:spChg chg="add del mod">
          <ac:chgData name="Ricardo Neves" userId="a2420d86-c959-463f-a209-2fea3ef854c2" providerId="ADAL" clId="{39951D31-038F-43F6-B97D-6B56B0694A72}" dt="2020-03-23T02:08:04.737" v="2118"/>
          <ac:spMkLst>
            <pc:docMk/>
            <pc:sldMk cId="3396865741" sldId="264"/>
            <ac:spMk id="27" creationId="{ADEEB528-ECAC-42B6-ABA8-A8B176E4EBDB}"/>
          </ac:spMkLst>
        </pc:spChg>
        <pc:spChg chg="add del mod">
          <ac:chgData name="Ricardo Neves" userId="a2420d86-c959-463f-a209-2fea3ef854c2" providerId="ADAL" clId="{39951D31-038F-43F6-B97D-6B56B0694A72}" dt="2020-03-23T02:08:07.558" v="2119"/>
          <ac:spMkLst>
            <pc:docMk/>
            <pc:sldMk cId="3396865741" sldId="264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40:57.093" v="2251"/>
          <ac:spMkLst>
            <pc:docMk/>
            <pc:sldMk cId="3396865741" sldId="264"/>
            <ac:spMk id="29" creationId="{2E1BF22A-430B-40E0-8D02-225BE58D036D}"/>
          </ac:spMkLst>
        </pc:spChg>
        <pc:spChg chg="add del mod">
          <ac:chgData name="Ricardo Neves" userId="a2420d86-c959-463f-a209-2fea3ef854c2" providerId="ADAL" clId="{39951D31-038F-43F6-B97D-6B56B0694A72}" dt="2020-03-23T02:42:43.858" v="2306"/>
          <ac:spMkLst>
            <pc:docMk/>
            <pc:sldMk cId="3396865741" sldId="264"/>
            <ac:spMk id="30" creationId="{787AFBDF-576A-4D29-BF98-15B714DD0EED}"/>
          </ac:spMkLst>
        </pc:spChg>
        <pc:spChg chg="add del mod">
          <ac:chgData name="Ricardo Neves" userId="a2420d86-c959-463f-a209-2fea3ef854c2" providerId="ADAL" clId="{39951D31-038F-43F6-B97D-6B56B0694A72}" dt="2020-03-23T02:41:53.998" v="2291"/>
          <ac:spMkLst>
            <pc:docMk/>
            <pc:sldMk cId="3396865741" sldId="264"/>
            <ac:spMk id="31" creationId="{BA081DBD-F367-465B-BD19-975BDB642FFE}"/>
          </ac:spMkLst>
        </pc:spChg>
        <pc:spChg chg="add mod">
          <ac:chgData name="Ricardo Neves" userId="a2420d86-c959-463f-a209-2fea3ef854c2" providerId="ADAL" clId="{39951D31-038F-43F6-B97D-6B56B0694A72}" dt="2020-03-23T02:08:12.954" v="2121"/>
          <ac:spMkLst>
            <pc:docMk/>
            <pc:sldMk cId="3396865741" sldId="264"/>
            <ac:spMk id="33" creationId="{475184EF-6C15-48D9-8E26-AC889872E9D9}"/>
          </ac:spMkLst>
        </pc:spChg>
        <pc:spChg chg="add mod">
          <ac:chgData name="Ricardo Neves" userId="a2420d86-c959-463f-a209-2fea3ef854c2" providerId="ADAL" clId="{39951D31-038F-43F6-B97D-6B56B0694A72}" dt="2020-03-23T02:08:21.962" v="2124"/>
          <ac:spMkLst>
            <pc:docMk/>
            <pc:sldMk cId="3396865741" sldId="264"/>
            <ac:spMk id="34" creationId="{70640C0B-5542-44C9-AF10-C18CE44BE67E}"/>
          </ac:spMkLst>
        </pc:spChg>
        <pc:grpChg chg="add del mod">
          <ac:chgData name="Ricardo Neves" userId="a2420d86-c959-463f-a209-2fea3ef854c2" providerId="ADAL" clId="{39951D31-038F-43F6-B97D-6B56B0694A72}" dt="2020-03-23T01:20:32.125" v="1729" actId="165"/>
          <ac:grpSpMkLst>
            <pc:docMk/>
            <pc:sldMk cId="3396865741" sldId="264"/>
            <ac:grpSpMk id="9" creationId="{2BCB1C23-B947-4C5C-A79D-4E2B4C5A32B8}"/>
          </ac:grpSpMkLst>
        </pc:grpChg>
        <pc:graphicFrameChg chg="del">
          <ac:chgData name="Ricardo Neves" userId="a2420d86-c959-463f-a209-2fea3ef854c2" providerId="ADAL" clId="{39951D31-038F-43F6-B97D-6B56B0694A72}" dt="2020-03-23T01:21:51.130" v="1762" actId="478"/>
          <ac:graphicFrameMkLst>
            <pc:docMk/>
            <pc:sldMk cId="3396865741" sldId="264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3:06.088" v="2145" actId="478"/>
          <ac:picMkLst>
            <pc:docMk/>
            <pc:sldMk cId="3396865741" sldId="264"/>
            <ac:picMk id="4" creationId="{B2D3F647-595A-4E46-960B-25C9A9F159CC}"/>
          </ac:picMkLst>
        </pc:picChg>
        <pc:picChg chg="add mod">
          <ac:chgData name="Ricardo Neves" userId="a2420d86-c959-463f-a209-2fea3ef854c2" providerId="ADAL" clId="{39951D31-038F-43F6-B97D-6B56B0694A72}" dt="2020-03-23T02:42:07.246" v="2295" actId="207"/>
          <ac:picMkLst>
            <pc:docMk/>
            <pc:sldMk cId="3396865741" sldId="264"/>
            <ac:picMk id="11" creationId="{54BD4087-801A-49E6-AF1E-BDF822E0B664}"/>
          </ac:picMkLst>
        </pc:picChg>
        <pc:picChg chg="add mod">
          <ac:chgData name="Ricardo Neves" userId="a2420d86-c959-463f-a209-2fea3ef854c2" providerId="ADAL" clId="{39951D31-038F-43F6-B97D-6B56B0694A72}" dt="2020-03-23T02:42:49.134" v="2309" actId="207"/>
          <ac:picMkLst>
            <pc:docMk/>
            <pc:sldMk cId="3396865741" sldId="264"/>
            <ac:picMk id="18" creationId="{282AF225-FE40-4309-BFF9-895514982334}"/>
          </ac:picMkLst>
        </pc:picChg>
        <pc:picChg chg="add">
          <ac:chgData name="Ricardo Neves" userId="a2420d86-c959-463f-a209-2fea3ef854c2" providerId="ADAL" clId="{39951D31-038F-43F6-B97D-6B56B0694A72}" dt="2020-03-23T02:34:41.197" v="2157"/>
          <ac:picMkLst>
            <pc:docMk/>
            <pc:sldMk cId="3396865741" sldId="264"/>
            <ac:picMk id="35" creationId="{BE00CE5C-FFE0-4F22-9ADC-096BC2F9F801}"/>
          </ac:picMkLst>
        </pc:picChg>
        <pc:picChg chg="add mod">
          <ac:chgData name="Ricardo Neves" userId="a2420d86-c959-463f-a209-2fea3ef854c2" providerId="ADAL" clId="{39951D31-038F-43F6-B97D-6B56B0694A72}" dt="2020-03-23T02:40:57.095" v="2253"/>
          <ac:picMkLst>
            <pc:docMk/>
            <pc:sldMk cId="3396865741" sldId="264"/>
            <ac:picMk id="36" creationId="{3D938899-DDA0-4BC7-8608-F5686C9AF639}"/>
          </ac:picMkLst>
        </pc:picChg>
        <pc:picChg chg="add mod">
          <ac:chgData name="Ricardo Neves" userId="a2420d86-c959-463f-a209-2fea3ef854c2" providerId="ADAL" clId="{39951D31-038F-43F6-B97D-6B56B0694A72}" dt="2020-03-23T02:41:20.313" v="2281"/>
          <ac:picMkLst>
            <pc:docMk/>
            <pc:sldMk cId="3396865741" sldId="264"/>
            <ac:picMk id="37" creationId="{E47723DE-BDFD-49AE-9DF0-53BBDE0F676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5.131" v="2312" actId="478"/>
        <pc:sldMkLst>
          <pc:docMk/>
          <pc:sldMk cId="2682416441" sldId="265"/>
        </pc:sldMkLst>
        <pc:spChg chg="del">
          <ac:chgData name="Ricardo Neves" userId="a2420d86-c959-463f-a209-2fea3ef854c2" providerId="ADAL" clId="{39951D31-038F-43F6-B97D-6B56B0694A72}" dt="2020-03-23T02:43:35.131" v="2312" actId="478"/>
          <ac:spMkLst>
            <pc:docMk/>
            <pc:sldMk cId="2682416441" sldId="265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2:06:08.168" v="1944" actId="478"/>
          <ac:spMkLst>
            <pc:docMk/>
            <pc:sldMk cId="2682416441" sldId="265"/>
            <ac:spMk id="5" creationId="{74100E12-2F79-4970-8FA0-CDC79EDFD0C2}"/>
          </ac:spMkLst>
        </pc:spChg>
        <pc:spChg chg="del">
          <ac:chgData name="Ricardo Neves" userId="a2420d86-c959-463f-a209-2fea3ef854c2" providerId="ADAL" clId="{39951D31-038F-43F6-B97D-6B56B0694A72}" dt="2020-03-23T02:05:31.133" v="1934" actId="478"/>
          <ac:spMkLst>
            <pc:docMk/>
            <pc:sldMk cId="2682416441" sldId="265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8:46.995" v="2129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8:41.218" v="2127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38.412" v="2126"/>
          <ac:spMkLst>
            <pc:docMk/>
            <pc:sldMk cId="2682416441" sldId="265"/>
            <ac:spMk id="15" creationId="{D2574F62-59F0-4BE5-845A-45EE8F5683E3}"/>
          </ac:spMkLst>
        </pc:spChg>
        <pc:spChg chg="del">
          <ac:chgData name="Ricardo Neves" userId="a2420d86-c959-463f-a209-2fea3ef854c2" providerId="ADAL" clId="{39951D31-038F-43F6-B97D-6B56B0694A72}" dt="2020-03-23T02:05:31.947" v="1935" actId="478"/>
          <ac:spMkLst>
            <pc:docMk/>
            <pc:sldMk cId="2682416441" sldId="265"/>
            <ac:spMk id="16" creationId="{7B40EC7B-2309-4187-A7D1-377013A5570C}"/>
          </ac:spMkLst>
        </pc:spChg>
        <pc:spChg chg="del mod">
          <ac:chgData name="Ricardo Neves" userId="a2420d86-c959-463f-a209-2fea3ef854c2" providerId="ADAL" clId="{39951D31-038F-43F6-B97D-6B56B0694A72}" dt="2020-03-23T02:05:33.653" v="1937" actId="478"/>
          <ac:spMkLst>
            <pc:docMk/>
            <pc:sldMk cId="2682416441" sldId="265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08:43.846" v="2128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39951D31-038F-43F6-B97D-6B56B0694A72}" dt="2020-03-23T02:08:35.799" v="2125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49.697" v="2130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8:52.216" v="213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8:54.791" v="2132"/>
          <ac:spMkLst>
            <pc:docMk/>
            <pc:sldMk cId="2682416441" sldId="265"/>
            <ac:spMk id="28" creationId="{57F8238C-F8BE-4683-BFD6-E94BE940DF56}"/>
          </ac:spMkLst>
        </pc:spChg>
        <pc:graphicFrameChg chg="del">
          <ac:chgData name="Ricardo Neves" userId="a2420d86-c959-463f-a209-2fea3ef854c2" providerId="ADAL" clId="{39951D31-038F-43F6-B97D-6B56B0694A72}" dt="2020-03-23T02:06:04.201" v="1943" actId="478"/>
          <ac:graphicFrameMkLst>
            <pc:docMk/>
            <pc:sldMk cId="2682416441" sldId="265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2:13.371" v="2142" actId="478"/>
          <ac:picMkLst>
            <pc:docMk/>
            <pc:sldMk cId="2682416441" sldId="265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044" v="2158"/>
          <ac:picMkLst>
            <pc:docMk/>
            <pc:sldMk cId="2682416441" sldId="265"/>
            <ac:picMk id="23" creationId="{8B1ADE99-B463-4DFD-BBEB-09AFBD661588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24" creationId="{66DB9AF7-D636-4601-9C35-D9292B18E41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3" creationId="{482C25AA-B55B-4B0C-A08E-5B0C09748DB0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4" creationId="{087D2D65-79AE-4D2D-9981-51C394A2555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5" creationId="{C417FB2A-72F2-4D3F-B5EF-85664EF3677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7.011" v="2313" actId="478"/>
        <pc:sldMkLst>
          <pc:docMk/>
          <pc:sldMk cId="137917943" sldId="266"/>
        </pc:sldMkLst>
        <pc:spChg chg="del">
          <ac:chgData name="Ricardo Neves" userId="a2420d86-c959-463f-a209-2fea3ef854c2" providerId="ADAL" clId="{39951D31-038F-43F6-B97D-6B56B0694A72}" dt="2020-03-23T02:43:37.011" v="2313" actId="478"/>
          <ac:spMkLst>
            <pc:docMk/>
            <pc:sldMk cId="137917943" sldId="266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2:09:02.405" v="2133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9:18.805" v="2140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9:11.571" v="213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39951D31-038F-43F6-B97D-6B56B0694A72}" dt="2020-03-23T02:09:16.162" v="2139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9:05.051" v="2134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9:07.322" v="2135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9:09.296" v="2136"/>
          <ac:spMkLst>
            <pc:docMk/>
            <pc:sldMk cId="137917943" sldId="266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09:13.852" v="2138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39951D31-038F-43F6-B97D-6B56B0694A72}" dt="2020-03-23T02:09:21.753" v="2141"/>
          <ac:spMkLst>
            <pc:docMk/>
            <pc:sldMk cId="137917943" sldId="266"/>
            <ac:spMk id="34" creationId="{70640C0B-5542-44C9-AF10-C18CE44BE67E}"/>
          </ac:spMkLst>
        </pc:spChg>
        <pc:picChg chg="del">
          <ac:chgData name="Ricardo Neves" userId="a2420d86-c959-463f-a209-2fea3ef854c2" providerId="ADAL" clId="{39951D31-038F-43F6-B97D-6B56B0694A72}" dt="2020-03-23T02:33:01.979" v="2143" actId="478"/>
          <ac:picMkLst>
            <pc:docMk/>
            <pc:sldMk cId="137917943" sldId="266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850" v="2159"/>
          <ac:picMkLst>
            <pc:docMk/>
            <pc:sldMk cId="137917943" sldId="266"/>
            <ac:picMk id="20" creationId="{1AE6BA1B-7B21-4E95-9A20-CFFBF16E68A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1" creationId="{64FCFAEB-381B-4FD3-8390-C2E3E3AAE562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2" creationId="{6561E5B6-DB0B-4E84-BEB9-C99CD4660351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3" creationId="{8866168C-DDE6-4A3F-AF3C-256E12EE816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4" creationId="{2AB30802-22B8-4062-B8AE-591F2C6D563E}"/>
          </ac:picMkLst>
        </pc:picChg>
      </pc:sldChg>
      <pc:sldMasterChg chg="setBg">
        <pc:chgData name="Ricardo Neves" userId="a2420d86-c959-463f-a209-2fea3ef854c2" providerId="ADAL" clId="{39951D31-038F-43F6-B97D-6B56B0694A72}" dt="2020-03-20T18:39:49.874" v="240"/>
        <pc:sldMasterMkLst>
          <pc:docMk/>
          <pc:sldMasterMk cId="2366727090" sldId="2147483648"/>
        </pc:sldMasterMkLst>
      </pc:sldMasterChg>
    </pc:docChg>
  </pc:docChgLst>
  <pc:docChgLst>
    <pc:chgData name="Ricardo Neves" userId="a2420d86-c959-463f-a209-2fea3ef854c2" providerId="ADAL" clId="{B00378A8-9F87-4C25-93B6-CB966F72F759}"/>
    <pc:docChg chg="delSld">
      <pc:chgData name="Ricardo Neves" userId="a2420d86-c959-463f-a209-2fea3ef854c2" providerId="ADAL" clId="{B00378A8-9F87-4C25-93B6-CB966F72F759}" dt="2020-03-23T11:47:38.331" v="5" actId="2696"/>
      <pc:docMkLst>
        <pc:docMk/>
      </pc:docMkLst>
      <pc:sldChg chg="del">
        <pc:chgData name="Ricardo Neves" userId="a2420d86-c959-463f-a209-2fea3ef854c2" providerId="ADAL" clId="{B00378A8-9F87-4C25-93B6-CB966F72F759}" dt="2020-03-23T11:47:33.051" v="2" actId="2696"/>
        <pc:sldMkLst>
          <pc:docMk/>
          <pc:sldMk cId="1041824662" sldId="257"/>
        </pc:sldMkLst>
      </pc:sldChg>
      <pc:sldChg chg="del">
        <pc:chgData name="Ricardo Neves" userId="a2420d86-c959-463f-a209-2fea3ef854c2" providerId="ADAL" clId="{B00378A8-9F87-4C25-93B6-CB966F72F759}" dt="2020-03-23T11:47:25.175" v="0" actId="2696"/>
        <pc:sldMkLst>
          <pc:docMk/>
          <pc:sldMk cId="1267556958" sldId="258"/>
        </pc:sldMkLst>
      </pc:sldChg>
      <pc:sldChg chg="del">
        <pc:chgData name="Ricardo Neves" userId="a2420d86-c959-463f-a209-2fea3ef854c2" providerId="ADAL" clId="{B00378A8-9F87-4C25-93B6-CB966F72F759}" dt="2020-03-23T11:47:34.492" v="3" actId="2696"/>
        <pc:sldMkLst>
          <pc:docMk/>
          <pc:sldMk cId="1716146374" sldId="259"/>
        </pc:sldMkLst>
      </pc:sldChg>
      <pc:sldChg chg="del">
        <pc:chgData name="Ricardo Neves" userId="a2420d86-c959-463f-a209-2fea3ef854c2" providerId="ADAL" clId="{B00378A8-9F87-4C25-93B6-CB966F72F759}" dt="2020-03-23T11:47:38.331" v="5" actId="2696"/>
        <pc:sldMkLst>
          <pc:docMk/>
          <pc:sldMk cId="388844967" sldId="260"/>
        </pc:sldMkLst>
      </pc:sldChg>
      <pc:sldChg chg="del">
        <pc:chgData name="Ricardo Neves" userId="a2420d86-c959-463f-a209-2fea3ef854c2" providerId="ADAL" clId="{B00378A8-9F87-4C25-93B6-CB966F72F759}" dt="2020-03-23T11:47:36.381" v="4" actId="2696"/>
        <pc:sldMkLst>
          <pc:docMk/>
          <pc:sldMk cId="857826007" sldId="261"/>
        </pc:sldMkLst>
      </pc:sldChg>
      <pc:sldChg chg="del">
        <pc:chgData name="Ricardo Neves" userId="a2420d86-c959-463f-a209-2fea3ef854c2" providerId="ADAL" clId="{B00378A8-9F87-4C25-93B6-CB966F72F759}" dt="2020-03-23T11:47:27.164" v="1" actId="2696"/>
        <pc:sldMkLst>
          <pc:docMk/>
          <pc:sldMk cId="339686574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7477126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4422234" y="2938464"/>
            <a:ext cx="3611564" cy="7094536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0556673" y="2938462"/>
            <a:ext cx="3613354" cy="709453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1B90A3-4995-47BB-8192-4CF4CD3A3702}"/>
              </a:ext>
            </a:extLst>
          </p:cNvPr>
          <p:cNvGrpSpPr/>
          <p:nvPr/>
        </p:nvGrpSpPr>
        <p:grpSpPr>
          <a:xfrm>
            <a:off x="14711274" y="1586882"/>
            <a:ext cx="744184" cy="744184"/>
            <a:chOff x="15482177" y="1112587"/>
            <a:chExt cx="744184" cy="74418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16A24754-4B21-47F4-82F0-4D48B1907E26}"/>
                </a:ext>
              </a:extLst>
            </p:cNvPr>
            <p:cNvSpPr/>
            <p:nvPr/>
          </p:nvSpPr>
          <p:spPr>
            <a:xfrm>
              <a:off x="15482177" y="1112587"/>
              <a:ext cx="744184" cy="7441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5" name="Imagem 54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1E19F251-658C-4B08-9284-95E9F6186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6292" y="1262379"/>
              <a:ext cx="480929" cy="480929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FC62E9B-8177-46B4-8720-AD8617A308E1}"/>
              </a:ext>
            </a:extLst>
          </p:cNvPr>
          <p:cNvGrpSpPr/>
          <p:nvPr/>
        </p:nvGrpSpPr>
        <p:grpSpPr>
          <a:xfrm>
            <a:off x="3075862" y="1586882"/>
            <a:ext cx="744184" cy="744184"/>
            <a:chOff x="3399713" y="1112587"/>
            <a:chExt cx="744184" cy="74418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FD680B5-16FD-4160-B4DA-C485F71EAA3C}"/>
                </a:ext>
              </a:extLst>
            </p:cNvPr>
            <p:cNvSpPr/>
            <p:nvPr/>
          </p:nvSpPr>
          <p:spPr>
            <a:xfrm>
              <a:off x="3399713" y="1112587"/>
              <a:ext cx="744184" cy="744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A7E2EAF6-E98B-4D1F-93A0-B4635A5B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85" y="1273908"/>
              <a:ext cx="543790" cy="42154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322C003-2FFF-4CAF-A150-965194D48E93}"/>
              </a:ext>
            </a:extLst>
          </p:cNvPr>
          <p:cNvGrpSpPr/>
          <p:nvPr/>
        </p:nvGrpSpPr>
        <p:grpSpPr>
          <a:xfrm>
            <a:off x="6949844" y="1586882"/>
            <a:ext cx="744184" cy="744184"/>
            <a:chOff x="6423902" y="1112587"/>
            <a:chExt cx="744184" cy="744184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96E893E4-331B-4FEA-BEB4-8A95BF798BDD}"/>
                </a:ext>
              </a:extLst>
            </p:cNvPr>
            <p:cNvSpPr/>
            <p:nvPr/>
          </p:nvSpPr>
          <p:spPr>
            <a:xfrm>
              <a:off x="6423902" y="1112587"/>
              <a:ext cx="744184" cy="744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095399C-E405-4043-A331-09084BE8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840" y="1267353"/>
              <a:ext cx="494308" cy="434652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4C0276-E366-4835-970C-D6B47C7004E9}"/>
              </a:ext>
            </a:extLst>
          </p:cNvPr>
          <p:cNvGrpSpPr/>
          <p:nvPr/>
        </p:nvGrpSpPr>
        <p:grpSpPr>
          <a:xfrm>
            <a:off x="10837677" y="1586882"/>
            <a:ext cx="744184" cy="744184"/>
            <a:chOff x="9437752" y="1112587"/>
            <a:chExt cx="744184" cy="744184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7A84A70-6300-4294-8A64-2C3AE8FC1822}"/>
                </a:ext>
              </a:extLst>
            </p:cNvPr>
            <p:cNvSpPr/>
            <p:nvPr/>
          </p:nvSpPr>
          <p:spPr>
            <a:xfrm>
              <a:off x="9437752" y="1112587"/>
              <a:ext cx="744184" cy="7441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CB1B7DEA-B0D9-48C7-A03B-2518553B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68" y="1273908"/>
              <a:ext cx="513097" cy="40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15230475" cy="878681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13</cp:revision>
  <dcterms:created xsi:type="dcterms:W3CDTF">2020-03-11T21:18:57Z</dcterms:created>
  <dcterms:modified xsi:type="dcterms:W3CDTF">2020-04-03T14:06:15Z</dcterms:modified>
</cp:coreProperties>
</file>