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D32EEA-BDE3-BBB4-ABB1-ECABA37A8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EDB1D41-94D8-A756-EE96-DA09C84F6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0B79F2-3C17-4B4A-FA25-FA1BBE5E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C4E7-42DD-45A6-B392-6CBA4A7829CE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0F63F4E-753F-41FE-02A8-89D4029B5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E8C4D-D43E-84D2-1524-ABE1ED6D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4D14-666D-43F1-B571-6E77EA20E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851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A4DD31-8E5C-F849-6682-A1AF38C2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FF9B2B-F6EF-2E37-889F-8D0589E57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E4396F-97F6-B036-D3BD-9A9C6178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C4E7-42DD-45A6-B392-6CBA4A7829CE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74A93F-080F-FA01-31C4-398A70B0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8E5F81-0E9E-0EFA-6563-C0FF81B9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4D14-666D-43F1-B571-6E77EA20E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07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12C3900-1597-0F7B-9490-F98F6C2F7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085E13-42D6-27C6-7F79-E3A0F927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1DE317-A2DF-A0F3-5101-8255B88C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C4E7-42DD-45A6-B392-6CBA4A7829CE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BAC9E5-3095-86BB-5B8A-AB457A6B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50C611-66FA-D495-E0DB-985FF3138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4D14-666D-43F1-B571-6E77EA20E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87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7E79B3-FCDF-3B45-B032-CD099B7C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82421C-CB51-CC11-6193-2D87C2CE3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26A041C-58F7-8744-D365-FE02B8ED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C4E7-42DD-45A6-B392-6CBA4A7829CE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A0D646-5147-324E-5ECA-B2985CC2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929C49-0552-FE26-84D5-67A449AF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4D14-666D-43F1-B571-6E77EA20E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95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94AEB1-2A34-5572-7E00-CB567954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E65399-1661-66ED-9A98-F6E2C23DF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7C09C2-F13F-BC93-7B87-3FBF70A7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C4E7-42DD-45A6-B392-6CBA4A7829CE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5BB7C5-09DE-AFAD-9717-2773DDE1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FB403B-402F-67FA-6266-2ED00077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4D14-666D-43F1-B571-6E77EA20E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760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ED5D30-B957-5951-34F6-6642D93A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13244-9B2E-340E-D22E-F93DB881A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46F7355-6094-8B8D-A4FB-980D09005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8B94C07-276D-7381-120D-428A7410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C4E7-42DD-45A6-B392-6CBA4A7829CE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BA165B-34B8-C7C9-4253-C8D4E0FA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E165BD5-9679-A460-AEAD-063029E4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4D14-666D-43F1-B571-6E77EA20E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31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A81A10-EA24-65BE-7366-DE72144BA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6F37E5-C4AA-0CDA-1C8C-D00742451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6F714F-B702-2FF9-B4CE-1C79EB64F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BB7342-938A-8393-01A0-0B1432C710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50B3411-C3EF-314B-1283-07E246993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EB90C63-25E2-F18B-049A-9617FC830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C4E7-42DD-45A6-B392-6CBA4A7829CE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31D6F22-2F01-AED9-2264-D74666D1D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516055-F1F8-B1BE-69C4-E90B6323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4D14-666D-43F1-B571-6E77EA20E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68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3E6DA-717A-1F11-0A52-EC43B56B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83D0C3B-EF1D-0A1D-7436-35E0A05B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C4E7-42DD-45A6-B392-6CBA4A7829CE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B1D6584-E976-C8FC-CEA8-976635D0A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632A67-9D35-AE39-E793-A8B360BC1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4D14-666D-43F1-B571-6E77EA20E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711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8F193A3-1741-9E95-C33A-97672B11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C4E7-42DD-45A6-B392-6CBA4A7829CE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5B33CA-8261-B86D-1315-3BC881E4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C28510-D4E3-79B7-FAE1-D3CCBEB5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4D14-666D-43F1-B571-6E77EA20E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472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BEEC1-38F5-F941-2917-BF0ABBA83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6B923D-F4AD-F704-67DA-D6B268CAD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4E0E23-B99A-C57C-365B-2CBEE7F33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15FF00-B2D2-A93F-B647-473E0856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C4E7-42DD-45A6-B392-6CBA4A7829CE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011FCA-C823-1E15-E52D-52B3F5C0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373D0F-E684-A16B-FCB0-61E43E8E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4D14-666D-43F1-B571-6E77EA20E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4980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0EE85-CB16-2D91-6515-041AD49C1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C4FB2E5-BB8E-205E-15DB-4C0D7D426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39E2CB-7216-8BA5-737E-967F9EF98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EDFA10-9D4D-E34F-B9C3-D57C1E2D8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1C4E7-42DD-45A6-B392-6CBA4A7829CE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9CC3D5-347C-9EB1-1A5F-2B91EE99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17B36ED-12B6-6761-2E6D-3CB0D947F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44D14-666D-43F1-B571-6E77EA20E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150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83445F-02B3-C111-D054-B9050413E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CE5422-7910-4B75-5BC7-D23F7FA3B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FB4075-B50F-CE43-AF03-881A6B429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A1C4E7-42DD-45A6-B392-6CBA4A7829CE}" type="datetimeFigureOut">
              <a:rPr lang="fr-FR" smtClean="0"/>
              <a:t>05/09/2024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B5DE09-3588-002A-E599-960B543D88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A4EA2-57FF-89EF-0118-AC45F0D73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B44D14-666D-43F1-B571-6E77EA20EF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505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D1A506F-E520-EB9C-986C-7C48166F0761}"/>
              </a:ext>
            </a:extLst>
          </p:cNvPr>
          <p:cNvGrpSpPr/>
          <p:nvPr/>
        </p:nvGrpSpPr>
        <p:grpSpPr>
          <a:xfrm>
            <a:off x="1084950" y="0"/>
            <a:ext cx="10022099" cy="6858000"/>
            <a:chOff x="1084950" y="0"/>
            <a:chExt cx="10022099" cy="6858000"/>
          </a:xfrm>
        </p:grpSpPr>
        <p:pic>
          <p:nvPicPr>
            <p:cNvPr id="5" name="Image 4" descr="Une image contenant intérieur, mur, pièce, décoration d’intérieur&#10;&#10;Description générée automatiquement">
              <a:extLst>
                <a:ext uri="{FF2B5EF4-FFF2-40B4-BE49-F238E27FC236}">
                  <a16:creationId xmlns:a16="http://schemas.microsoft.com/office/drawing/2014/main" id="{1C35F2D8-D1DB-C761-8AC9-4B85B2F899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colorTemperature colorTemp="7198"/>
                      </a14:imgEffect>
                      <a14:imgEffect>
                        <a14:saturation sat="102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50" y="0"/>
              <a:ext cx="10022099" cy="6858000"/>
            </a:xfrm>
            <a:prstGeom prst="rect">
              <a:avLst/>
            </a:prstGeom>
          </p:spPr>
        </p:pic>
        <p:pic>
          <p:nvPicPr>
            <p:cNvPr id="7" name="Image 6" descr="Une image contenant texte, cercle, Graphique, Police&#10;&#10;Description générée automatiquement">
              <a:extLst>
                <a:ext uri="{FF2B5EF4-FFF2-40B4-BE49-F238E27FC236}">
                  <a16:creationId xmlns:a16="http://schemas.microsoft.com/office/drawing/2014/main" id="{2E97177B-4593-A05F-D9FC-1DB97C30F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0132" y="1780695"/>
              <a:ext cx="2731735" cy="3004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57433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FARNETTI</dc:creator>
  <cp:lastModifiedBy>Felipe FARNETTI</cp:lastModifiedBy>
  <cp:revision>1</cp:revision>
  <dcterms:created xsi:type="dcterms:W3CDTF">2024-09-05T14:02:44Z</dcterms:created>
  <dcterms:modified xsi:type="dcterms:W3CDTF">2024-09-05T14:19:19Z</dcterms:modified>
</cp:coreProperties>
</file>